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15"/>
  </p:notesMasterIdLst>
  <p:sldIdLst>
    <p:sldId id="256" r:id="rId2"/>
    <p:sldId id="257" r:id="rId3"/>
    <p:sldId id="320" r:id="rId4"/>
    <p:sldId id="259" r:id="rId5"/>
    <p:sldId id="260" r:id="rId6"/>
    <p:sldId id="261" r:id="rId7"/>
    <p:sldId id="335" r:id="rId8"/>
    <p:sldId id="262" r:id="rId9"/>
    <p:sldId id="263" r:id="rId10"/>
    <p:sldId id="321" r:id="rId11"/>
    <p:sldId id="322" r:id="rId12"/>
    <p:sldId id="323" r:id="rId13"/>
    <p:sldId id="325" r:id="rId14"/>
    <p:sldId id="324" r:id="rId15"/>
    <p:sldId id="264" r:id="rId16"/>
    <p:sldId id="326" r:id="rId17"/>
    <p:sldId id="265" r:id="rId18"/>
    <p:sldId id="266" r:id="rId19"/>
    <p:sldId id="267" r:id="rId20"/>
    <p:sldId id="268" r:id="rId21"/>
    <p:sldId id="269" r:id="rId22"/>
    <p:sldId id="270" r:id="rId23"/>
    <p:sldId id="271" r:id="rId24"/>
    <p:sldId id="272" r:id="rId25"/>
    <p:sldId id="273" r:id="rId26"/>
    <p:sldId id="327" r:id="rId27"/>
    <p:sldId id="274" r:id="rId28"/>
    <p:sldId id="275" r:id="rId29"/>
    <p:sldId id="276" r:id="rId30"/>
    <p:sldId id="277" r:id="rId31"/>
    <p:sldId id="278" r:id="rId32"/>
    <p:sldId id="328" r:id="rId33"/>
    <p:sldId id="279" r:id="rId34"/>
    <p:sldId id="280" r:id="rId35"/>
    <p:sldId id="281" r:id="rId36"/>
    <p:sldId id="282" r:id="rId37"/>
    <p:sldId id="283" r:id="rId38"/>
    <p:sldId id="329" r:id="rId39"/>
    <p:sldId id="284" r:id="rId40"/>
    <p:sldId id="341" r:id="rId41"/>
    <p:sldId id="342" r:id="rId42"/>
    <p:sldId id="343" r:id="rId43"/>
    <p:sldId id="344" r:id="rId44"/>
    <p:sldId id="345" r:id="rId45"/>
    <p:sldId id="346" r:id="rId46"/>
    <p:sldId id="347" r:id="rId47"/>
    <p:sldId id="348" r:id="rId48"/>
    <p:sldId id="349" r:id="rId49"/>
    <p:sldId id="350" r:id="rId50"/>
    <p:sldId id="330" r:id="rId51"/>
    <p:sldId id="331" r:id="rId52"/>
    <p:sldId id="285" r:id="rId53"/>
    <p:sldId id="336" r:id="rId54"/>
    <p:sldId id="337" r:id="rId55"/>
    <p:sldId id="338" r:id="rId56"/>
    <p:sldId id="339" r:id="rId57"/>
    <p:sldId id="340" r:id="rId58"/>
    <p:sldId id="286" r:id="rId59"/>
    <p:sldId id="287" r:id="rId60"/>
    <p:sldId id="288" r:id="rId61"/>
    <p:sldId id="289" r:id="rId62"/>
    <p:sldId id="290" r:id="rId63"/>
    <p:sldId id="351" r:id="rId64"/>
    <p:sldId id="352" r:id="rId65"/>
    <p:sldId id="353" r:id="rId66"/>
    <p:sldId id="354" r:id="rId67"/>
    <p:sldId id="355" r:id="rId68"/>
    <p:sldId id="356" r:id="rId69"/>
    <p:sldId id="357" r:id="rId70"/>
    <p:sldId id="358" r:id="rId71"/>
    <p:sldId id="359" r:id="rId72"/>
    <p:sldId id="360" r:id="rId73"/>
    <p:sldId id="361" r:id="rId74"/>
    <p:sldId id="362" r:id="rId75"/>
    <p:sldId id="363" r:id="rId76"/>
    <p:sldId id="364" r:id="rId77"/>
    <p:sldId id="365" r:id="rId78"/>
    <p:sldId id="366" r:id="rId79"/>
    <p:sldId id="367" r:id="rId80"/>
    <p:sldId id="368" r:id="rId81"/>
    <p:sldId id="369" r:id="rId82"/>
    <p:sldId id="370" r:id="rId83"/>
    <p:sldId id="371" r:id="rId84"/>
    <p:sldId id="291" r:id="rId85"/>
    <p:sldId id="292" r:id="rId86"/>
    <p:sldId id="333" r:id="rId87"/>
    <p:sldId id="293" r:id="rId88"/>
    <p:sldId id="294" r:id="rId89"/>
    <p:sldId id="295" r:id="rId90"/>
    <p:sldId id="296" r:id="rId91"/>
    <p:sldId id="297" r:id="rId92"/>
    <p:sldId id="298" r:id="rId93"/>
    <p:sldId id="299" r:id="rId94"/>
    <p:sldId id="300" r:id="rId95"/>
    <p:sldId id="301" r:id="rId96"/>
    <p:sldId id="302" r:id="rId97"/>
    <p:sldId id="303" r:id="rId98"/>
    <p:sldId id="304" r:id="rId99"/>
    <p:sldId id="305" r:id="rId100"/>
    <p:sldId id="306" r:id="rId101"/>
    <p:sldId id="307" r:id="rId102"/>
    <p:sldId id="308" r:id="rId103"/>
    <p:sldId id="309" r:id="rId104"/>
    <p:sldId id="310" r:id="rId105"/>
    <p:sldId id="311" r:id="rId106"/>
    <p:sldId id="312" r:id="rId107"/>
    <p:sldId id="313" r:id="rId108"/>
    <p:sldId id="314" r:id="rId109"/>
    <p:sldId id="315" r:id="rId110"/>
    <p:sldId id="316" r:id="rId111"/>
    <p:sldId id="317" r:id="rId112"/>
    <p:sldId id="318" r:id="rId113"/>
    <p:sldId id="319" r:id="rId114"/>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210" y="90"/>
      </p:cViewPr>
      <p:guideLst>
        <p:guide orient="horz" pos="288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5F712A6-DCCA-4EB8-B973-56CE3CE1A8F6}" type="datetimeFigureOut">
              <a:rPr lang="en-GB" smtClean="0"/>
              <a:t>31/05/2024</a:t>
            </a:fld>
            <a:endParaRPr lang="en-GB"/>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80B7B7D7-A8F7-4CA7-A3D6-20BA1F2551A5}" type="slidenum">
              <a:rPr lang="en-GB" smtClean="0"/>
              <a:t>‹Nº›</a:t>
            </a:fld>
            <a:endParaRPr lang="en-GB"/>
          </a:p>
        </p:txBody>
      </p:sp>
    </p:spTree>
    <p:extLst>
      <p:ext uri="{BB962C8B-B14F-4D97-AF65-F5344CB8AC3E}">
        <p14:creationId xmlns:p14="http://schemas.microsoft.com/office/powerpoint/2010/main" val="157804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pPr algn="l" rtl="0"/>
            <a:endParaRPr lang="en-GB" dirty="0"/>
          </a:p>
        </p:txBody>
      </p:sp>
      <p:sp>
        <p:nvSpPr>
          <p:cNvPr id="4" name="Slide Number Placeholder 3"/>
          <p:cNvSpPr>
            <a:spLocks noGrp="1"/>
          </p:cNvSpPr>
          <p:nvPr>
            <p:ph type="sldNum" sz="quarter" idx="10"/>
          </p:nvPr>
        </p:nvSpPr>
        <p:spPr/>
        <p:txBody>
          <a:bodyPr/>
          <a:lstStyle/>
          <a:p>
            <a:pPr algn="l" rtl="0"/>
            <a:fld id="{80B7B7D7-A8F7-4CA7-A3D6-20BA1F2551A5}" type="slidenum">
              <a:rPr lang="en-GB" smtClean="0"/>
              <a:t>1</a:t>
            </a:fld>
            <a:endParaRPr lang="en-GB"/>
          </a:p>
        </p:txBody>
      </p:sp>
    </p:spTree>
    <p:extLst>
      <p:ext uri="{BB962C8B-B14F-4D97-AF65-F5344CB8AC3E}">
        <p14:creationId xmlns:p14="http://schemas.microsoft.com/office/powerpoint/2010/main" val="152377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30F9B14E-80B2-4C00-A4A0-C4D6C984A1CB}" type="slidenum">
              <a:rPr lang="en-US" altLang="en-US" b="0"/>
              <a:pPr algn="l" rtl="0" eaLnBrk="1" hangingPunct="1"/>
              <a:t>40</a:t>
            </a:fld>
            <a:endParaRPr lang="en-US" altLang="en-US" b="0"/>
          </a:p>
        </p:txBody>
      </p:sp>
      <p:sp>
        <p:nvSpPr>
          <p:cNvPr id="207875" name="Rectangle 2"/>
          <p:cNvSpPr>
            <a:spLocks noGrp="1" noRot="1" noChangeAspect="1" noChangeArrowheads="1" noTextEdit="1"/>
          </p:cNvSpPr>
          <p:nvPr>
            <p:ph type="sldImg"/>
          </p:nvPr>
        </p:nvSpPr>
        <p:spPr>
          <a:xfrm>
            <a:off x="2286000" y="514350"/>
            <a:ext cx="4572000" cy="2571750"/>
          </a:xfrm>
          <a:ln/>
        </p:spPr>
      </p:sp>
      <p:sp>
        <p:nvSpPr>
          <p:cNvPr id="207876"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4CCA7B03-87F5-4B10-AE66-8B6FE8F91893}" type="slidenum">
              <a:rPr lang="en-US" altLang="en-US" b="0"/>
              <a:pPr algn="l" rtl="0" eaLnBrk="1" hangingPunct="1"/>
              <a:t>41</a:t>
            </a:fld>
            <a:endParaRPr lang="en-US" altLang="en-US" b="0"/>
          </a:p>
        </p:txBody>
      </p:sp>
      <p:sp>
        <p:nvSpPr>
          <p:cNvPr id="208899" name="Rectangle 2"/>
          <p:cNvSpPr>
            <a:spLocks noGrp="1" noRot="1" noChangeAspect="1" noChangeArrowheads="1" noTextEdit="1"/>
          </p:cNvSpPr>
          <p:nvPr>
            <p:ph type="sldImg"/>
          </p:nvPr>
        </p:nvSpPr>
        <p:spPr>
          <a:xfrm>
            <a:off x="2286000" y="512763"/>
            <a:ext cx="4572000" cy="2571750"/>
          </a:xfrm>
          <a:ln/>
        </p:spPr>
      </p:sp>
      <p:sp>
        <p:nvSpPr>
          <p:cNvPr id="208900" name="Rectangle 3"/>
          <p:cNvSpPr>
            <a:spLocks noGrp="1" noChangeArrowheads="1"/>
          </p:cNvSpPr>
          <p:nvPr>
            <p:ph type="body" idx="1"/>
          </p:nvPr>
        </p:nvSpPr>
        <p:spPr>
          <a:xfrm>
            <a:off x="1221685" y="3256848"/>
            <a:ext cx="6700630" cy="3088208"/>
          </a:xfrm>
          <a:noFill/>
        </p:spPr>
        <p:txBody>
          <a:bodyPr/>
          <a:lstStyle/>
          <a:p>
            <a:pPr algn="l" rtl="0"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C0995652-541D-40B4-A61D-2B28B9FDFFEC}" type="slidenum">
              <a:rPr lang="en-US" altLang="en-US" b="0"/>
              <a:pPr algn="l" rtl="0" eaLnBrk="1" hangingPunct="1"/>
              <a:t>42</a:t>
            </a:fld>
            <a:endParaRPr lang="en-US" altLang="en-US" b="0"/>
          </a:p>
        </p:txBody>
      </p:sp>
      <p:sp>
        <p:nvSpPr>
          <p:cNvPr id="209923" name="Rectangle 2"/>
          <p:cNvSpPr>
            <a:spLocks noGrp="1" noRot="1" noChangeAspect="1" noChangeArrowheads="1" noTextEdit="1"/>
          </p:cNvSpPr>
          <p:nvPr>
            <p:ph type="sldImg"/>
          </p:nvPr>
        </p:nvSpPr>
        <p:spPr>
          <a:xfrm>
            <a:off x="2286000" y="512763"/>
            <a:ext cx="4572000" cy="2571750"/>
          </a:xfrm>
          <a:ln/>
        </p:spPr>
      </p:sp>
      <p:sp>
        <p:nvSpPr>
          <p:cNvPr id="209924" name="Rectangle 3"/>
          <p:cNvSpPr>
            <a:spLocks noGrp="1" noChangeArrowheads="1"/>
          </p:cNvSpPr>
          <p:nvPr>
            <p:ph type="body" idx="1"/>
          </p:nvPr>
        </p:nvSpPr>
        <p:spPr>
          <a:xfrm>
            <a:off x="1221685" y="3256848"/>
            <a:ext cx="6700630" cy="3088208"/>
          </a:xfrm>
          <a:noFill/>
        </p:spPr>
        <p:txBody>
          <a:bodyPr/>
          <a:lstStyle/>
          <a:p>
            <a:pPr algn="l" rtl="0"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6F3FFDDF-8F1D-4DD9-9255-5F4A8AE6FD04}" type="slidenum">
              <a:rPr lang="en-US" altLang="en-US" b="0"/>
              <a:pPr algn="l" rtl="0" eaLnBrk="1" hangingPunct="1"/>
              <a:t>43</a:t>
            </a:fld>
            <a:endParaRPr lang="en-US" altLang="en-US" b="0"/>
          </a:p>
        </p:txBody>
      </p:sp>
      <p:sp>
        <p:nvSpPr>
          <p:cNvPr id="210947" name="Rectangle 2"/>
          <p:cNvSpPr>
            <a:spLocks noGrp="1" noRot="1" noChangeAspect="1" noChangeArrowheads="1" noTextEdit="1"/>
          </p:cNvSpPr>
          <p:nvPr>
            <p:ph type="sldImg"/>
          </p:nvPr>
        </p:nvSpPr>
        <p:spPr>
          <a:xfrm>
            <a:off x="2286000" y="512763"/>
            <a:ext cx="4572000" cy="2571750"/>
          </a:xfrm>
          <a:ln/>
        </p:spPr>
      </p:sp>
      <p:sp>
        <p:nvSpPr>
          <p:cNvPr id="210948" name="Rectangle 3"/>
          <p:cNvSpPr>
            <a:spLocks noGrp="1" noChangeArrowheads="1"/>
          </p:cNvSpPr>
          <p:nvPr>
            <p:ph type="body" idx="1"/>
          </p:nvPr>
        </p:nvSpPr>
        <p:spPr>
          <a:xfrm>
            <a:off x="1221685" y="3256848"/>
            <a:ext cx="6700630" cy="3088208"/>
          </a:xfrm>
          <a:noFill/>
        </p:spPr>
        <p:txBody>
          <a:bodyPr/>
          <a:lstStyle/>
          <a:p>
            <a:pPr algn="l" rtl="0"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90DAE688-88F3-4B28-889B-49E2955EE114}" type="slidenum">
              <a:rPr lang="en-US" altLang="en-US" b="0"/>
              <a:pPr algn="l" rtl="0" eaLnBrk="1" hangingPunct="1"/>
              <a:t>44</a:t>
            </a:fld>
            <a:endParaRPr lang="en-US" altLang="en-US" b="0"/>
          </a:p>
        </p:txBody>
      </p:sp>
      <p:sp>
        <p:nvSpPr>
          <p:cNvPr id="211971" name="Rectangle 2"/>
          <p:cNvSpPr>
            <a:spLocks noGrp="1" noRot="1" noChangeAspect="1" noChangeArrowheads="1" noTextEdit="1"/>
          </p:cNvSpPr>
          <p:nvPr>
            <p:ph type="sldImg"/>
          </p:nvPr>
        </p:nvSpPr>
        <p:spPr>
          <a:xfrm>
            <a:off x="2286000" y="514350"/>
            <a:ext cx="4572000" cy="2571750"/>
          </a:xfrm>
          <a:ln/>
        </p:spPr>
      </p:sp>
      <p:sp>
        <p:nvSpPr>
          <p:cNvPr id="211972"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5E751BB2-0785-4EC3-9B98-5DF762DFFEC1}" type="slidenum">
              <a:rPr lang="en-US" altLang="en-US" b="0"/>
              <a:pPr algn="l" rtl="0" eaLnBrk="1" hangingPunct="1"/>
              <a:t>45</a:t>
            </a:fld>
            <a:endParaRPr lang="en-US" altLang="en-US" b="0"/>
          </a:p>
        </p:txBody>
      </p:sp>
      <p:sp>
        <p:nvSpPr>
          <p:cNvPr id="212995" name="Rectangle 2"/>
          <p:cNvSpPr>
            <a:spLocks noGrp="1" noRot="1" noChangeAspect="1" noChangeArrowheads="1" noTextEdit="1"/>
          </p:cNvSpPr>
          <p:nvPr>
            <p:ph type="sldImg"/>
          </p:nvPr>
        </p:nvSpPr>
        <p:spPr>
          <a:xfrm>
            <a:off x="2286000" y="514350"/>
            <a:ext cx="4572000" cy="2571750"/>
          </a:xfrm>
          <a:ln/>
        </p:spPr>
      </p:sp>
      <p:sp>
        <p:nvSpPr>
          <p:cNvPr id="212996"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70FE2E1B-6F88-4B1B-A806-D70B74F069C2}" type="slidenum">
              <a:rPr lang="en-US" altLang="en-US" b="0"/>
              <a:pPr algn="l" rtl="0" eaLnBrk="1" hangingPunct="1"/>
              <a:t>46</a:t>
            </a:fld>
            <a:endParaRPr lang="en-US" altLang="en-US" b="0"/>
          </a:p>
        </p:txBody>
      </p:sp>
      <p:sp>
        <p:nvSpPr>
          <p:cNvPr id="214019" name="Rectangle 2"/>
          <p:cNvSpPr>
            <a:spLocks noGrp="1" noRot="1" noChangeAspect="1" noChangeArrowheads="1" noTextEdit="1"/>
          </p:cNvSpPr>
          <p:nvPr>
            <p:ph type="sldImg"/>
          </p:nvPr>
        </p:nvSpPr>
        <p:spPr>
          <a:xfrm>
            <a:off x="2286000" y="514350"/>
            <a:ext cx="4572000" cy="2571750"/>
          </a:xfrm>
          <a:ln/>
        </p:spPr>
      </p:sp>
      <p:sp>
        <p:nvSpPr>
          <p:cNvPr id="214020"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EEF99DD6-7636-4987-B54E-E3F5DCAC39DA}" type="slidenum">
              <a:rPr lang="en-US" altLang="en-US" b="0"/>
              <a:pPr algn="l" rtl="0" eaLnBrk="1" hangingPunct="1"/>
              <a:t>47</a:t>
            </a:fld>
            <a:endParaRPr lang="en-US" altLang="en-US" b="0"/>
          </a:p>
        </p:txBody>
      </p:sp>
      <p:sp>
        <p:nvSpPr>
          <p:cNvPr id="215043" name="Rectangle 2"/>
          <p:cNvSpPr>
            <a:spLocks noGrp="1" noRot="1" noChangeAspect="1" noChangeArrowheads="1" noTextEdit="1"/>
          </p:cNvSpPr>
          <p:nvPr>
            <p:ph type="sldImg"/>
          </p:nvPr>
        </p:nvSpPr>
        <p:spPr>
          <a:xfrm>
            <a:off x="2286000" y="514350"/>
            <a:ext cx="4572000" cy="2571750"/>
          </a:xfrm>
          <a:ln/>
        </p:spPr>
      </p:sp>
      <p:sp>
        <p:nvSpPr>
          <p:cNvPr id="215044"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727F3EC0-4492-46DE-9482-788886DF1D0E}" type="slidenum">
              <a:rPr lang="en-US" altLang="en-US" b="0"/>
              <a:pPr algn="l" rtl="0" eaLnBrk="1" hangingPunct="1"/>
              <a:t>48</a:t>
            </a:fld>
            <a:endParaRPr lang="en-US" altLang="en-US" b="0"/>
          </a:p>
        </p:txBody>
      </p:sp>
      <p:sp>
        <p:nvSpPr>
          <p:cNvPr id="216067" name="Rectangle 2"/>
          <p:cNvSpPr>
            <a:spLocks noGrp="1" noRot="1" noChangeAspect="1" noChangeArrowheads="1" noTextEdit="1"/>
          </p:cNvSpPr>
          <p:nvPr>
            <p:ph type="sldImg"/>
          </p:nvPr>
        </p:nvSpPr>
        <p:spPr>
          <a:xfrm>
            <a:off x="2286000" y="514350"/>
            <a:ext cx="4572000" cy="2571750"/>
          </a:xfrm>
          <a:ln/>
        </p:spPr>
      </p:sp>
      <p:sp>
        <p:nvSpPr>
          <p:cNvPr id="216068"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E6CA5922-351C-44C8-AC97-68B4F9F11EA6}" type="slidenum">
              <a:rPr lang="en-US" altLang="en-US" b="0"/>
              <a:pPr algn="l" rtl="0" eaLnBrk="1" hangingPunct="1"/>
              <a:t>49</a:t>
            </a:fld>
            <a:endParaRPr lang="en-US" altLang="en-US" b="0"/>
          </a:p>
        </p:txBody>
      </p:sp>
      <p:sp>
        <p:nvSpPr>
          <p:cNvPr id="217091" name="Rectangle 2"/>
          <p:cNvSpPr>
            <a:spLocks noGrp="1" noRot="1" noChangeAspect="1" noChangeArrowheads="1" noTextEdit="1"/>
          </p:cNvSpPr>
          <p:nvPr>
            <p:ph type="sldImg"/>
          </p:nvPr>
        </p:nvSpPr>
        <p:spPr>
          <a:xfrm>
            <a:off x="2286000" y="514350"/>
            <a:ext cx="4572000" cy="2571750"/>
          </a:xfrm>
          <a:ln/>
        </p:spPr>
      </p:sp>
      <p:sp>
        <p:nvSpPr>
          <p:cNvPr id="217092"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13BF1074-BBA8-4340-95E7-53ACABC94B0E}" type="slidenum">
              <a:rPr lang="en-US" altLang="en-US" b="0"/>
              <a:pPr algn="l" rtl="0" eaLnBrk="1" hangingPunct="1"/>
              <a:t>53</a:t>
            </a:fld>
            <a:endParaRPr lang="en-US" altLang="en-US" b="0"/>
          </a:p>
        </p:txBody>
      </p:sp>
      <p:sp>
        <p:nvSpPr>
          <p:cNvPr id="219139" name="Rectangle 2"/>
          <p:cNvSpPr>
            <a:spLocks noGrp="1" noRot="1" noChangeAspect="1" noChangeArrowheads="1" noTextEdit="1"/>
          </p:cNvSpPr>
          <p:nvPr>
            <p:ph type="sldImg"/>
          </p:nvPr>
        </p:nvSpPr>
        <p:spPr>
          <a:xfrm>
            <a:off x="2286000" y="514350"/>
            <a:ext cx="4572000" cy="2571750"/>
          </a:xfrm>
          <a:ln/>
        </p:spPr>
      </p:sp>
      <p:sp>
        <p:nvSpPr>
          <p:cNvPr id="219140"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8F2892DF-D17A-42DE-AA2E-1FF7B952D635}" type="slidenum">
              <a:rPr lang="en-US" altLang="en-US" b="0"/>
              <a:pPr algn="l" rtl="0" eaLnBrk="1" hangingPunct="1"/>
              <a:t>54</a:t>
            </a:fld>
            <a:endParaRPr lang="en-US" altLang="en-US" b="0"/>
          </a:p>
        </p:txBody>
      </p:sp>
      <p:sp>
        <p:nvSpPr>
          <p:cNvPr id="220163" name="Rectangle 2"/>
          <p:cNvSpPr>
            <a:spLocks noGrp="1" noRot="1" noChangeAspect="1" noChangeArrowheads="1" noTextEdit="1"/>
          </p:cNvSpPr>
          <p:nvPr>
            <p:ph type="sldImg"/>
          </p:nvPr>
        </p:nvSpPr>
        <p:spPr>
          <a:xfrm>
            <a:off x="2286000" y="514350"/>
            <a:ext cx="4572000" cy="2571750"/>
          </a:xfrm>
          <a:ln/>
        </p:spPr>
      </p:sp>
      <p:sp>
        <p:nvSpPr>
          <p:cNvPr id="220164"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63F06AA5-D6EA-4A9F-9197-926957F6C19C}" type="slidenum">
              <a:rPr lang="en-US" altLang="en-US" b="0"/>
              <a:pPr algn="l" rtl="0" eaLnBrk="1" hangingPunct="1"/>
              <a:t>55</a:t>
            </a:fld>
            <a:endParaRPr lang="en-US" altLang="en-US" b="0"/>
          </a:p>
        </p:txBody>
      </p:sp>
      <p:sp>
        <p:nvSpPr>
          <p:cNvPr id="221187" name="Rectangle 2"/>
          <p:cNvSpPr>
            <a:spLocks noGrp="1" noRot="1" noChangeAspect="1" noChangeArrowheads="1" noTextEdit="1"/>
          </p:cNvSpPr>
          <p:nvPr>
            <p:ph type="sldImg"/>
          </p:nvPr>
        </p:nvSpPr>
        <p:spPr>
          <a:xfrm>
            <a:off x="2286000" y="512763"/>
            <a:ext cx="4572000" cy="2571750"/>
          </a:xfrm>
          <a:ln/>
        </p:spPr>
      </p:sp>
      <p:sp>
        <p:nvSpPr>
          <p:cNvPr id="221188" name="Rectangle 3"/>
          <p:cNvSpPr>
            <a:spLocks noGrp="1" noChangeArrowheads="1"/>
          </p:cNvSpPr>
          <p:nvPr>
            <p:ph type="body" idx="1"/>
          </p:nvPr>
        </p:nvSpPr>
        <p:spPr>
          <a:xfrm>
            <a:off x="1221685" y="3256848"/>
            <a:ext cx="6700630" cy="3088208"/>
          </a:xfrm>
          <a:noFill/>
        </p:spPr>
        <p:txBody>
          <a:bodyPr/>
          <a:lstStyle/>
          <a:p>
            <a:pPr algn="l" rtl="0"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E231DFE4-9945-4727-BCB4-152D2EAFC9D8}" type="slidenum">
              <a:rPr lang="en-US" altLang="en-US" b="0"/>
              <a:pPr algn="l" rtl="0" eaLnBrk="1" hangingPunct="1"/>
              <a:t>56</a:t>
            </a:fld>
            <a:endParaRPr lang="en-US" altLang="en-US" b="0"/>
          </a:p>
        </p:txBody>
      </p:sp>
      <p:sp>
        <p:nvSpPr>
          <p:cNvPr id="222211" name="Rectangle 2"/>
          <p:cNvSpPr>
            <a:spLocks noGrp="1" noRot="1" noChangeAspect="1" noChangeArrowheads="1" noTextEdit="1"/>
          </p:cNvSpPr>
          <p:nvPr>
            <p:ph type="sldImg"/>
          </p:nvPr>
        </p:nvSpPr>
        <p:spPr>
          <a:xfrm>
            <a:off x="2286000" y="512763"/>
            <a:ext cx="4572000" cy="2571750"/>
          </a:xfrm>
          <a:ln/>
        </p:spPr>
      </p:sp>
      <p:sp>
        <p:nvSpPr>
          <p:cNvPr id="222212" name="Rectangle 3"/>
          <p:cNvSpPr>
            <a:spLocks noGrp="1" noChangeArrowheads="1"/>
          </p:cNvSpPr>
          <p:nvPr>
            <p:ph type="body" idx="1"/>
          </p:nvPr>
        </p:nvSpPr>
        <p:spPr>
          <a:xfrm>
            <a:off x="1221685" y="3256848"/>
            <a:ext cx="6700630" cy="3088208"/>
          </a:xfrm>
          <a:noFill/>
        </p:spPr>
        <p:txBody>
          <a:bodyPr/>
          <a:lstStyle/>
          <a:p>
            <a:pPr algn="l" rtl="0" eaLnBrk="1" hangingPunct="1"/>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6F50C3F7-10EE-4696-8423-B3554D4E5735}" type="slidenum">
              <a:rPr lang="en-US" altLang="en-US" b="0"/>
              <a:pPr algn="l" rtl="0" eaLnBrk="1" hangingPunct="1"/>
              <a:t>57</a:t>
            </a:fld>
            <a:endParaRPr lang="en-US" altLang="en-US" b="0"/>
          </a:p>
        </p:txBody>
      </p:sp>
      <p:sp>
        <p:nvSpPr>
          <p:cNvPr id="223235" name="Rectangle 2"/>
          <p:cNvSpPr>
            <a:spLocks noGrp="1" noRot="1" noChangeAspect="1" noChangeArrowheads="1" noTextEdit="1"/>
          </p:cNvSpPr>
          <p:nvPr>
            <p:ph type="sldImg"/>
          </p:nvPr>
        </p:nvSpPr>
        <p:spPr>
          <a:xfrm>
            <a:off x="2286000" y="512763"/>
            <a:ext cx="4572000" cy="2571750"/>
          </a:xfrm>
          <a:ln/>
        </p:spPr>
      </p:sp>
      <p:sp>
        <p:nvSpPr>
          <p:cNvPr id="223236" name="Rectangle 3"/>
          <p:cNvSpPr>
            <a:spLocks noGrp="1" noChangeArrowheads="1"/>
          </p:cNvSpPr>
          <p:nvPr>
            <p:ph type="body" idx="1"/>
          </p:nvPr>
        </p:nvSpPr>
        <p:spPr>
          <a:xfrm>
            <a:off x="1221685" y="3256848"/>
            <a:ext cx="6700630" cy="3088208"/>
          </a:xfrm>
          <a:noFill/>
        </p:spPr>
        <p:txBody>
          <a:bodyPr/>
          <a:lstStyle/>
          <a:p>
            <a:pPr algn="l" rtl="0" eaLnBrk="1" hangingPunct="1"/>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4E3E33EC-6059-4611-B711-44202A75AA85}" type="slidenum">
              <a:rPr lang="en-US" altLang="en-US" b="0"/>
              <a:pPr algn="l" rtl="0" eaLnBrk="1" hangingPunct="1"/>
              <a:t>63</a:t>
            </a:fld>
            <a:endParaRPr lang="en-US" altLang="en-US" b="0"/>
          </a:p>
        </p:txBody>
      </p:sp>
      <p:sp>
        <p:nvSpPr>
          <p:cNvPr id="152579" name="Rectangle 2"/>
          <p:cNvSpPr>
            <a:spLocks noGrp="1" noRot="1" noChangeAspect="1" noChangeArrowheads="1" noTextEdit="1"/>
          </p:cNvSpPr>
          <p:nvPr>
            <p:ph type="sldImg"/>
          </p:nvPr>
        </p:nvSpPr>
        <p:spPr>
          <a:xfrm>
            <a:off x="2286000" y="512763"/>
            <a:ext cx="4572000" cy="2571750"/>
          </a:xfrm>
          <a:ln/>
        </p:spPr>
      </p:sp>
      <p:sp>
        <p:nvSpPr>
          <p:cNvPr id="152580" name="Rectangle 3"/>
          <p:cNvSpPr>
            <a:spLocks noGrp="1" noChangeArrowheads="1"/>
          </p:cNvSpPr>
          <p:nvPr>
            <p:ph type="body" idx="1"/>
          </p:nvPr>
        </p:nvSpPr>
        <p:spPr>
          <a:xfrm>
            <a:off x="1221685" y="3256848"/>
            <a:ext cx="6700630" cy="3088208"/>
          </a:xfrm>
          <a:noFill/>
        </p:spPr>
        <p:txBody>
          <a:bodyPr/>
          <a:lstStyle/>
          <a:p>
            <a:pPr algn="l" rtl="0" eaLnBrk="1" hangingPunct="1"/>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C4DFEFA3-11D8-4649-84FA-5643565B09E2}" type="slidenum">
              <a:rPr lang="en-US" altLang="en-US" b="0"/>
              <a:pPr algn="l" rtl="0" eaLnBrk="1" hangingPunct="1"/>
              <a:t>64</a:t>
            </a:fld>
            <a:endParaRPr lang="en-US" altLang="en-US" b="0"/>
          </a:p>
        </p:txBody>
      </p:sp>
      <p:sp>
        <p:nvSpPr>
          <p:cNvPr id="153603" name="Rectangle 2"/>
          <p:cNvSpPr>
            <a:spLocks noGrp="1" noRot="1" noChangeAspect="1" noChangeArrowheads="1" noTextEdit="1"/>
          </p:cNvSpPr>
          <p:nvPr>
            <p:ph type="sldImg"/>
          </p:nvPr>
        </p:nvSpPr>
        <p:spPr>
          <a:xfrm>
            <a:off x="2286000" y="512763"/>
            <a:ext cx="4572000" cy="2571750"/>
          </a:xfrm>
          <a:ln/>
        </p:spPr>
      </p:sp>
      <p:sp>
        <p:nvSpPr>
          <p:cNvPr id="153604" name="Rectangle 3"/>
          <p:cNvSpPr>
            <a:spLocks noGrp="1" noChangeArrowheads="1"/>
          </p:cNvSpPr>
          <p:nvPr>
            <p:ph type="body" idx="1"/>
          </p:nvPr>
        </p:nvSpPr>
        <p:spPr>
          <a:xfrm>
            <a:off x="1221685" y="3256848"/>
            <a:ext cx="6700630" cy="3088208"/>
          </a:xfrm>
          <a:noFill/>
        </p:spPr>
        <p:txBody>
          <a:bodyPr/>
          <a:lstStyle/>
          <a:p>
            <a:pPr algn="l" rtl="0" eaLnBrk="1" hangingPunct="1"/>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85DAE7CE-9EB4-49EA-BEBB-889D66CEA81A}" type="slidenum">
              <a:rPr lang="en-US" altLang="en-US" b="0"/>
              <a:pPr algn="l" rtl="0" eaLnBrk="1" hangingPunct="1"/>
              <a:t>65</a:t>
            </a:fld>
            <a:endParaRPr lang="en-US" altLang="en-US" b="0"/>
          </a:p>
        </p:txBody>
      </p:sp>
      <p:sp>
        <p:nvSpPr>
          <p:cNvPr id="154627" name="Rectangle 2"/>
          <p:cNvSpPr>
            <a:spLocks noGrp="1" noRot="1" noChangeAspect="1" noChangeArrowheads="1" noTextEdit="1"/>
          </p:cNvSpPr>
          <p:nvPr>
            <p:ph type="sldImg"/>
          </p:nvPr>
        </p:nvSpPr>
        <p:spPr>
          <a:xfrm>
            <a:off x="2286000" y="512763"/>
            <a:ext cx="4572000" cy="2571750"/>
          </a:xfrm>
          <a:ln/>
        </p:spPr>
      </p:sp>
      <p:sp>
        <p:nvSpPr>
          <p:cNvPr id="154628" name="Rectangle 3"/>
          <p:cNvSpPr>
            <a:spLocks noGrp="1" noChangeArrowheads="1"/>
          </p:cNvSpPr>
          <p:nvPr>
            <p:ph type="body" idx="1"/>
          </p:nvPr>
        </p:nvSpPr>
        <p:spPr>
          <a:xfrm>
            <a:off x="1221685" y="3256848"/>
            <a:ext cx="6700630" cy="3088208"/>
          </a:xfrm>
          <a:noFill/>
        </p:spPr>
        <p:txBody>
          <a:bodyPr/>
          <a:lstStyle/>
          <a:p>
            <a:pPr algn="l" rtl="0" eaLnBrk="1" hangingPunct="1"/>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7AA566BA-4783-4801-97DD-1248B2B0D3E3}" type="slidenum">
              <a:rPr lang="en-US" altLang="en-US" b="0"/>
              <a:pPr algn="l" rtl="0" eaLnBrk="1" hangingPunct="1"/>
              <a:t>66</a:t>
            </a:fld>
            <a:endParaRPr lang="en-US" altLang="en-US" b="0"/>
          </a:p>
        </p:txBody>
      </p:sp>
      <p:sp>
        <p:nvSpPr>
          <p:cNvPr id="155651" name="Rectangle 2"/>
          <p:cNvSpPr>
            <a:spLocks noGrp="1" noRot="1" noChangeAspect="1" noChangeArrowheads="1" noTextEdit="1"/>
          </p:cNvSpPr>
          <p:nvPr>
            <p:ph type="sldImg"/>
          </p:nvPr>
        </p:nvSpPr>
        <p:spPr>
          <a:xfrm>
            <a:off x="2286000" y="512763"/>
            <a:ext cx="4572000" cy="2571750"/>
          </a:xfrm>
          <a:ln/>
        </p:spPr>
      </p:sp>
      <p:sp>
        <p:nvSpPr>
          <p:cNvPr id="155652" name="Rectangle 3"/>
          <p:cNvSpPr>
            <a:spLocks noGrp="1" noChangeArrowheads="1"/>
          </p:cNvSpPr>
          <p:nvPr>
            <p:ph type="body" idx="1"/>
          </p:nvPr>
        </p:nvSpPr>
        <p:spPr>
          <a:xfrm>
            <a:off x="1221685" y="3256848"/>
            <a:ext cx="6700630" cy="3088208"/>
          </a:xfrm>
          <a:noFill/>
        </p:spPr>
        <p:txBody>
          <a:bodyPr/>
          <a:lstStyle/>
          <a:p>
            <a:pPr algn="l" rtl="0" eaLnBrk="1" hangingPunct="1"/>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242AF8CE-B51C-4FA5-81FF-6F1C03B6A29F}" type="slidenum">
              <a:rPr lang="en-US" altLang="en-US" b="0"/>
              <a:pPr algn="l" rtl="0" eaLnBrk="1" hangingPunct="1"/>
              <a:t>67</a:t>
            </a:fld>
            <a:endParaRPr lang="en-US" altLang="en-US" b="0"/>
          </a:p>
        </p:txBody>
      </p:sp>
      <p:sp>
        <p:nvSpPr>
          <p:cNvPr id="156675" name="Rectangle 2"/>
          <p:cNvSpPr>
            <a:spLocks noGrp="1" noRot="1" noChangeAspect="1" noChangeArrowheads="1" noTextEdit="1"/>
          </p:cNvSpPr>
          <p:nvPr>
            <p:ph type="sldImg"/>
          </p:nvPr>
        </p:nvSpPr>
        <p:spPr>
          <a:xfrm>
            <a:off x="2286000" y="514350"/>
            <a:ext cx="4572000" cy="2571750"/>
          </a:xfrm>
          <a:ln/>
        </p:spPr>
      </p:sp>
      <p:sp>
        <p:nvSpPr>
          <p:cNvPr id="156676"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03C1F4D9-3656-413C-9793-837AAC061672}" type="slidenum">
              <a:rPr lang="en-US" altLang="en-US" b="0"/>
              <a:pPr algn="l" rtl="0" eaLnBrk="1" hangingPunct="1"/>
              <a:t>68</a:t>
            </a:fld>
            <a:endParaRPr lang="en-US" altLang="en-US" b="0"/>
          </a:p>
        </p:txBody>
      </p:sp>
      <p:sp>
        <p:nvSpPr>
          <p:cNvPr id="157699" name="Rectangle 2"/>
          <p:cNvSpPr>
            <a:spLocks noGrp="1" noRot="1" noChangeAspect="1" noChangeArrowheads="1" noTextEdit="1"/>
          </p:cNvSpPr>
          <p:nvPr>
            <p:ph type="sldImg"/>
          </p:nvPr>
        </p:nvSpPr>
        <p:spPr>
          <a:xfrm>
            <a:off x="2286000" y="514350"/>
            <a:ext cx="4572000" cy="2571750"/>
          </a:xfrm>
          <a:ln/>
        </p:spPr>
      </p:sp>
      <p:sp>
        <p:nvSpPr>
          <p:cNvPr id="157700"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3A80585C-F3FB-4F85-81DC-0FCF90099F26}" type="slidenum">
              <a:rPr lang="en-US" altLang="en-US" b="0"/>
              <a:pPr algn="l" rtl="0" eaLnBrk="1" hangingPunct="1"/>
              <a:t>69</a:t>
            </a:fld>
            <a:endParaRPr lang="en-US" altLang="en-US" b="0"/>
          </a:p>
        </p:txBody>
      </p:sp>
      <p:sp>
        <p:nvSpPr>
          <p:cNvPr id="158723" name="Rectangle 2"/>
          <p:cNvSpPr>
            <a:spLocks noGrp="1" noRot="1" noChangeAspect="1" noChangeArrowheads="1" noTextEdit="1"/>
          </p:cNvSpPr>
          <p:nvPr>
            <p:ph type="sldImg"/>
          </p:nvPr>
        </p:nvSpPr>
        <p:spPr>
          <a:xfrm>
            <a:off x="2286000" y="514350"/>
            <a:ext cx="4572000" cy="2571750"/>
          </a:xfrm>
          <a:ln/>
        </p:spPr>
      </p:sp>
      <p:sp>
        <p:nvSpPr>
          <p:cNvPr id="158724"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69772C8E-6B71-4E7D-AC63-F8ADCCDDCC39}" type="slidenum">
              <a:rPr lang="en-US" altLang="en-US" b="0"/>
              <a:pPr algn="l" rtl="0" eaLnBrk="1" hangingPunct="1"/>
              <a:t>70</a:t>
            </a:fld>
            <a:endParaRPr lang="en-US" altLang="en-US" b="0"/>
          </a:p>
        </p:txBody>
      </p:sp>
      <p:sp>
        <p:nvSpPr>
          <p:cNvPr id="159747" name="Rectangle 2"/>
          <p:cNvSpPr>
            <a:spLocks noGrp="1" noRot="1" noChangeAspect="1" noChangeArrowheads="1" noTextEdit="1"/>
          </p:cNvSpPr>
          <p:nvPr>
            <p:ph type="sldImg"/>
          </p:nvPr>
        </p:nvSpPr>
        <p:spPr>
          <a:xfrm>
            <a:off x="2232025" y="449263"/>
            <a:ext cx="4702175" cy="2646362"/>
          </a:xfrm>
          <a:ln/>
        </p:spPr>
      </p:sp>
      <p:sp>
        <p:nvSpPr>
          <p:cNvPr id="159748" name="Rectangle 3"/>
          <p:cNvSpPr>
            <a:spLocks noGrp="1" noChangeArrowheads="1"/>
          </p:cNvSpPr>
          <p:nvPr>
            <p:ph type="body" idx="1"/>
          </p:nvPr>
        </p:nvSpPr>
        <p:spPr>
          <a:xfrm>
            <a:off x="1194767" y="3266217"/>
            <a:ext cx="6708913" cy="3113972"/>
          </a:xfrm>
          <a:noFill/>
        </p:spPr>
        <p:txBody>
          <a:bodyPr lIns="91554" tIns="45777" rIns="91554" bIns="45777"/>
          <a:lstStyle/>
          <a:p>
            <a:pPr algn="l" rtl="0" eaLnBrk="1" hangingPunct="1"/>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0785DD0B-5E68-4A35-9DBE-A5B151931558}" type="slidenum">
              <a:rPr lang="en-US" altLang="en-US" b="0"/>
              <a:pPr algn="l" rtl="0" eaLnBrk="1" hangingPunct="1"/>
              <a:t>71</a:t>
            </a:fld>
            <a:endParaRPr lang="en-US" altLang="en-US" b="0"/>
          </a:p>
        </p:txBody>
      </p:sp>
      <p:sp>
        <p:nvSpPr>
          <p:cNvPr id="160771" name="Rectangle 2"/>
          <p:cNvSpPr>
            <a:spLocks noGrp="1" noRot="1" noChangeAspect="1" noChangeArrowheads="1" noTextEdit="1"/>
          </p:cNvSpPr>
          <p:nvPr>
            <p:ph type="sldImg"/>
          </p:nvPr>
        </p:nvSpPr>
        <p:spPr>
          <a:xfrm>
            <a:off x="2232025" y="449263"/>
            <a:ext cx="4702175" cy="2646362"/>
          </a:xfrm>
          <a:ln/>
        </p:spPr>
      </p:sp>
      <p:sp>
        <p:nvSpPr>
          <p:cNvPr id="160772" name="Rectangle 3"/>
          <p:cNvSpPr>
            <a:spLocks noGrp="1" noChangeArrowheads="1"/>
          </p:cNvSpPr>
          <p:nvPr>
            <p:ph type="body" idx="1"/>
          </p:nvPr>
        </p:nvSpPr>
        <p:spPr>
          <a:xfrm>
            <a:off x="896593" y="3290809"/>
            <a:ext cx="7568233" cy="3116315"/>
          </a:xfrm>
          <a:noFill/>
        </p:spPr>
        <p:txBody>
          <a:bodyPr lIns="91554" tIns="45777" rIns="91554" bIns="45777"/>
          <a:lstStyle/>
          <a:p>
            <a:pPr algn="l" rtl="0" eaLnBrk="1" hangingPunct="1"/>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0EDC89B3-EFC7-4E6C-B04B-6AD224A5A47E}" type="slidenum">
              <a:rPr lang="en-US" altLang="en-US" b="0"/>
              <a:pPr algn="l" rtl="0" eaLnBrk="1" hangingPunct="1"/>
              <a:t>72</a:t>
            </a:fld>
            <a:endParaRPr lang="en-US" altLang="en-US" b="0"/>
          </a:p>
        </p:txBody>
      </p:sp>
      <p:sp>
        <p:nvSpPr>
          <p:cNvPr id="161795" name="Rectangle 2"/>
          <p:cNvSpPr>
            <a:spLocks noGrp="1" noRot="1" noChangeAspect="1" noChangeArrowheads="1" noTextEdit="1"/>
          </p:cNvSpPr>
          <p:nvPr>
            <p:ph type="sldImg"/>
          </p:nvPr>
        </p:nvSpPr>
        <p:spPr>
          <a:xfrm>
            <a:off x="2286000" y="514350"/>
            <a:ext cx="4572000" cy="2571750"/>
          </a:xfrm>
          <a:ln/>
        </p:spPr>
      </p:sp>
      <p:sp>
        <p:nvSpPr>
          <p:cNvPr id="161796"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84F994F6-0DC3-49C0-885D-094DF1308CFB}" type="slidenum">
              <a:rPr lang="en-US" altLang="en-US" b="0"/>
              <a:pPr algn="l" rtl="0" eaLnBrk="1" hangingPunct="1"/>
              <a:t>73</a:t>
            </a:fld>
            <a:endParaRPr lang="en-US" altLang="en-US" b="0"/>
          </a:p>
        </p:txBody>
      </p:sp>
      <p:sp>
        <p:nvSpPr>
          <p:cNvPr id="162819" name="Rectangle 2"/>
          <p:cNvSpPr>
            <a:spLocks noGrp="1" noRot="1" noChangeAspect="1" noChangeArrowheads="1" noTextEdit="1"/>
          </p:cNvSpPr>
          <p:nvPr>
            <p:ph type="sldImg"/>
          </p:nvPr>
        </p:nvSpPr>
        <p:spPr>
          <a:xfrm>
            <a:off x="2286000" y="514350"/>
            <a:ext cx="4572000" cy="2571750"/>
          </a:xfrm>
          <a:ln/>
        </p:spPr>
      </p:sp>
      <p:sp>
        <p:nvSpPr>
          <p:cNvPr id="162820"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1C942297-E199-4EB6-A7E2-EC41473B26DB}" type="slidenum">
              <a:rPr lang="en-US" altLang="en-US" b="0"/>
              <a:pPr algn="l" rtl="0" eaLnBrk="1" hangingPunct="1"/>
              <a:t>74</a:t>
            </a:fld>
            <a:endParaRPr lang="en-US" altLang="en-US" b="0"/>
          </a:p>
        </p:txBody>
      </p:sp>
      <p:sp>
        <p:nvSpPr>
          <p:cNvPr id="163843" name="Rectangle 2"/>
          <p:cNvSpPr>
            <a:spLocks noGrp="1" noRot="1" noChangeAspect="1" noChangeArrowheads="1" noTextEdit="1"/>
          </p:cNvSpPr>
          <p:nvPr>
            <p:ph type="sldImg"/>
          </p:nvPr>
        </p:nvSpPr>
        <p:spPr>
          <a:xfrm>
            <a:off x="2286000" y="514350"/>
            <a:ext cx="4572000" cy="2571750"/>
          </a:xfrm>
          <a:ln/>
        </p:spPr>
      </p:sp>
      <p:sp>
        <p:nvSpPr>
          <p:cNvPr id="163844"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6C1CEAB1-B041-48FB-BF40-E5EC64D91CAF}" type="slidenum">
              <a:rPr lang="en-US" altLang="en-US" b="0"/>
              <a:pPr algn="l" rtl="0" eaLnBrk="1" hangingPunct="1"/>
              <a:t>75</a:t>
            </a:fld>
            <a:endParaRPr lang="en-US" altLang="en-US" b="0"/>
          </a:p>
        </p:txBody>
      </p:sp>
      <p:sp>
        <p:nvSpPr>
          <p:cNvPr id="164867" name="Rectangle 2"/>
          <p:cNvSpPr>
            <a:spLocks noGrp="1" noRot="1" noChangeAspect="1" noChangeArrowheads="1" noTextEdit="1"/>
          </p:cNvSpPr>
          <p:nvPr>
            <p:ph type="sldImg"/>
          </p:nvPr>
        </p:nvSpPr>
        <p:spPr>
          <a:xfrm>
            <a:off x="2286000" y="514350"/>
            <a:ext cx="4572000" cy="2571750"/>
          </a:xfrm>
          <a:ln/>
        </p:spPr>
      </p:sp>
      <p:sp>
        <p:nvSpPr>
          <p:cNvPr id="164868"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EC6B62A6-533D-4988-8254-D959625C0B75}" type="slidenum">
              <a:rPr lang="en-US" altLang="en-US" b="0"/>
              <a:pPr algn="l" rtl="0" eaLnBrk="1" hangingPunct="1"/>
              <a:t>76</a:t>
            </a:fld>
            <a:endParaRPr lang="en-US" altLang="en-US" b="0"/>
          </a:p>
        </p:txBody>
      </p:sp>
      <p:sp>
        <p:nvSpPr>
          <p:cNvPr id="165891" name="Rectangle 2"/>
          <p:cNvSpPr>
            <a:spLocks noGrp="1" noRot="1" noChangeAspect="1" noChangeArrowheads="1" noTextEdit="1"/>
          </p:cNvSpPr>
          <p:nvPr>
            <p:ph type="sldImg"/>
          </p:nvPr>
        </p:nvSpPr>
        <p:spPr>
          <a:xfrm>
            <a:off x="2286000" y="514350"/>
            <a:ext cx="4572000" cy="2571750"/>
          </a:xfrm>
          <a:ln/>
        </p:spPr>
      </p:sp>
      <p:sp>
        <p:nvSpPr>
          <p:cNvPr id="165892"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676A23D3-F0B0-4C26-A53B-9DBB3AA21A5C}" type="slidenum">
              <a:rPr lang="en-US" altLang="en-US" b="0"/>
              <a:pPr algn="l" rtl="0" eaLnBrk="1" hangingPunct="1"/>
              <a:t>77</a:t>
            </a:fld>
            <a:endParaRPr lang="en-US" altLang="en-US" b="0"/>
          </a:p>
        </p:txBody>
      </p:sp>
      <p:sp>
        <p:nvSpPr>
          <p:cNvPr id="166915" name="Rectangle 2"/>
          <p:cNvSpPr>
            <a:spLocks noGrp="1" noRot="1" noChangeAspect="1" noChangeArrowheads="1" noTextEdit="1"/>
          </p:cNvSpPr>
          <p:nvPr>
            <p:ph type="sldImg"/>
          </p:nvPr>
        </p:nvSpPr>
        <p:spPr>
          <a:xfrm>
            <a:off x="2286000" y="514350"/>
            <a:ext cx="4572000" cy="2571750"/>
          </a:xfrm>
          <a:ln/>
        </p:spPr>
      </p:sp>
      <p:sp>
        <p:nvSpPr>
          <p:cNvPr id="166916"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15D0D081-2172-4D6B-B548-1E764FE45F48}" type="slidenum">
              <a:rPr lang="en-US" altLang="en-US" b="0"/>
              <a:pPr algn="l" rtl="0" eaLnBrk="1" hangingPunct="1"/>
              <a:t>78</a:t>
            </a:fld>
            <a:endParaRPr lang="en-US" altLang="en-US" b="0"/>
          </a:p>
        </p:txBody>
      </p:sp>
      <p:sp>
        <p:nvSpPr>
          <p:cNvPr id="167939" name="Rectangle 2"/>
          <p:cNvSpPr>
            <a:spLocks noGrp="1" noRot="1" noChangeAspect="1" noChangeArrowheads="1" noTextEdit="1"/>
          </p:cNvSpPr>
          <p:nvPr>
            <p:ph type="sldImg"/>
          </p:nvPr>
        </p:nvSpPr>
        <p:spPr>
          <a:xfrm>
            <a:off x="2286000" y="514350"/>
            <a:ext cx="4572000" cy="2571750"/>
          </a:xfrm>
          <a:ln/>
        </p:spPr>
      </p:sp>
      <p:sp>
        <p:nvSpPr>
          <p:cNvPr id="167940"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E1E46D87-7DAE-469D-BA0C-4C759E11B7C2}" type="slidenum">
              <a:rPr lang="en-US" altLang="en-US" b="0"/>
              <a:pPr algn="l" rtl="0" eaLnBrk="1" hangingPunct="1"/>
              <a:t>79</a:t>
            </a:fld>
            <a:endParaRPr lang="en-US" altLang="en-US" b="0"/>
          </a:p>
        </p:txBody>
      </p:sp>
      <p:sp>
        <p:nvSpPr>
          <p:cNvPr id="168963" name="Rectangle 2"/>
          <p:cNvSpPr>
            <a:spLocks noGrp="1" noRot="1" noChangeAspect="1" noChangeArrowheads="1" noTextEdit="1"/>
          </p:cNvSpPr>
          <p:nvPr>
            <p:ph type="sldImg"/>
          </p:nvPr>
        </p:nvSpPr>
        <p:spPr>
          <a:xfrm>
            <a:off x="2286000" y="514350"/>
            <a:ext cx="4572000" cy="2571750"/>
          </a:xfrm>
          <a:ln/>
        </p:spPr>
      </p:sp>
      <p:sp>
        <p:nvSpPr>
          <p:cNvPr id="168964"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92395201-D8B7-4E1B-9932-E5E71D06D968}" type="slidenum">
              <a:rPr lang="en-US" altLang="en-US" b="0"/>
              <a:pPr algn="l" rtl="0" eaLnBrk="1" hangingPunct="1"/>
              <a:t>80</a:t>
            </a:fld>
            <a:endParaRPr lang="en-US" altLang="en-US" b="0"/>
          </a:p>
        </p:txBody>
      </p:sp>
      <p:sp>
        <p:nvSpPr>
          <p:cNvPr id="169987" name="Rectangle 2"/>
          <p:cNvSpPr>
            <a:spLocks noGrp="1" noRot="1" noChangeAspect="1" noChangeArrowheads="1" noTextEdit="1"/>
          </p:cNvSpPr>
          <p:nvPr>
            <p:ph type="sldImg"/>
          </p:nvPr>
        </p:nvSpPr>
        <p:spPr>
          <a:xfrm>
            <a:off x="2286000" y="514350"/>
            <a:ext cx="4572000" cy="2571750"/>
          </a:xfrm>
          <a:ln/>
        </p:spPr>
      </p:sp>
      <p:sp>
        <p:nvSpPr>
          <p:cNvPr id="169988"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F040C933-87B5-4485-B150-A754F76EF791}" type="slidenum">
              <a:rPr lang="en-US" altLang="en-US" b="0"/>
              <a:pPr algn="l" rtl="0" eaLnBrk="1" hangingPunct="1"/>
              <a:t>81</a:t>
            </a:fld>
            <a:endParaRPr lang="en-US" altLang="en-US" b="0"/>
          </a:p>
        </p:txBody>
      </p:sp>
      <p:sp>
        <p:nvSpPr>
          <p:cNvPr id="171011" name="Rectangle 2"/>
          <p:cNvSpPr>
            <a:spLocks noGrp="1" noRot="1" noChangeAspect="1" noChangeArrowheads="1" noTextEdit="1"/>
          </p:cNvSpPr>
          <p:nvPr>
            <p:ph type="sldImg"/>
          </p:nvPr>
        </p:nvSpPr>
        <p:spPr>
          <a:xfrm>
            <a:off x="2286000" y="514350"/>
            <a:ext cx="4572000" cy="2571750"/>
          </a:xfrm>
          <a:ln/>
        </p:spPr>
      </p:sp>
      <p:sp>
        <p:nvSpPr>
          <p:cNvPr id="171012"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lvl1pPr defTabSz="931863" eaLnBrk="0" hangingPunct="0">
              <a:defRPr b="1">
                <a:solidFill>
                  <a:schemeClr val="tx1"/>
                </a:solidFill>
                <a:latin typeface="Arial" pitchFamily="34" charset="0"/>
              </a:defRPr>
            </a:lvl1pPr>
            <a:lvl2pPr marL="742950" indent="-285750" defTabSz="931863" eaLnBrk="0" hangingPunct="0">
              <a:defRPr b="1">
                <a:solidFill>
                  <a:schemeClr val="tx1"/>
                </a:solidFill>
                <a:latin typeface="Arial" pitchFamily="34" charset="0"/>
              </a:defRPr>
            </a:lvl2pPr>
            <a:lvl3pPr marL="1143000" indent="-228600" defTabSz="931863" eaLnBrk="0" hangingPunct="0">
              <a:defRPr b="1">
                <a:solidFill>
                  <a:schemeClr val="tx1"/>
                </a:solidFill>
                <a:latin typeface="Arial" pitchFamily="34" charset="0"/>
              </a:defRPr>
            </a:lvl3pPr>
            <a:lvl4pPr marL="1600200" indent="-228600" defTabSz="931863" eaLnBrk="0" hangingPunct="0">
              <a:defRPr b="1">
                <a:solidFill>
                  <a:schemeClr val="tx1"/>
                </a:solidFill>
                <a:latin typeface="Arial" pitchFamily="34" charset="0"/>
              </a:defRPr>
            </a:lvl4pPr>
            <a:lvl5pPr marL="2057400" indent="-228600" defTabSz="931863" eaLnBrk="0" hangingPunct="0">
              <a:defRPr b="1">
                <a:solidFill>
                  <a:schemeClr val="tx1"/>
                </a:solidFill>
                <a:latin typeface="Arial" pitchFamily="34" charset="0"/>
              </a:defRPr>
            </a:lvl5pPr>
            <a:lvl6pPr marL="2514600" indent="-228600" algn="ctr" defTabSz="931863" eaLnBrk="0" fontAlgn="base" hangingPunct="0">
              <a:spcBef>
                <a:spcPct val="0"/>
              </a:spcBef>
              <a:spcAft>
                <a:spcPct val="0"/>
              </a:spcAft>
              <a:defRPr b="1">
                <a:solidFill>
                  <a:schemeClr val="tx1"/>
                </a:solidFill>
                <a:latin typeface="Arial" pitchFamily="34" charset="0"/>
              </a:defRPr>
            </a:lvl6pPr>
            <a:lvl7pPr marL="2971800" indent="-228600" algn="ctr" defTabSz="931863" eaLnBrk="0" fontAlgn="base" hangingPunct="0">
              <a:spcBef>
                <a:spcPct val="0"/>
              </a:spcBef>
              <a:spcAft>
                <a:spcPct val="0"/>
              </a:spcAft>
              <a:defRPr b="1">
                <a:solidFill>
                  <a:schemeClr val="tx1"/>
                </a:solidFill>
                <a:latin typeface="Arial" pitchFamily="34" charset="0"/>
              </a:defRPr>
            </a:lvl7pPr>
            <a:lvl8pPr marL="3429000" indent="-228600" algn="ctr" defTabSz="931863" eaLnBrk="0" fontAlgn="base" hangingPunct="0">
              <a:spcBef>
                <a:spcPct val="0"/>
              </a:spcBef>
              <a:spcAft>
                <a:spcPct val="0"/>
              </a:spcAft>
              <a:defRPr b="1">
                <a:solidFill>
                  <a:schemeClr val="tx1"/>
                </a:solidFill>
                <a:latin typeface="Arial" pitchFamily="34" charset="0"/>
              </a:defRPr>
            </a:lvl8pPr>
            <a:lvl9pPr marL="3886200" indent="-228600" algn="ctr" defTabSz="931863" eaLnBrk="0" fontAlgn="base" hangingPunct="0">
              <a:spcBef>
                <a:spcPct val="0"/>
              </a:spcBef>
              <a:spcAft>
                <a:spcPct val="0"/>
              </a:spcAft>
              <a:defRPr b="1">
                <a:solidFill>
                  <a:schemeClr val="tx1"/>
                </a:solidFill>
                <a:latin typeface="Arial" pitchFamily="34" charset="0"/>
              </a:defRPr>
            </a:lvl9pPr>
          </a:lstStyle>
          <a:p>
            <a:pPr algn="l" rtl="0" eaLnBrk="1" hangingPunct="1"/>
            <a:fld id="{89DCBA24-DA26-466A-BB1D-00F3A7541D69}" type="slidenum">
              <a:rPr lang="en-US" altLang="en-US" b="0"/>
              <a:pPr algn="l" rtl="0" eaLnBrk="1" hangingPunct="1"/>
              <a:t>82</a:t>
            </a:fld>
            <a:endParaRPr lang="en-US" altLang="en-US" b="0"/>
          </a:p>
        </p:txBody>
      </p:sp>
      <p:sp>
        <p:nvSpPr>
          <p:cNvPr id="172035" name="Rectangle 2"/>
          <p:cNvSpPr>
            <a:spLocks noGrp="1" noRot="1" noChangeAspect="1" noChangeArrowheads="1" noTextEdit="1"/>
          </p:cNvSpPr>
          <p:nvPr>
            <p:ph type="sldImg"/>
          </p:nvPr>
        </p:nvSpPr>
        <p:spPr>
          <a:xfrm>
            <a:off x="2286000" y="514350"/>
            <a:ext cx="4572000" cy="2571750"/>
          </a:xfrm>
          <a:ln/>
        </p:spPr>
      </p:sp>
      <p:sp>
        <p:nvSpPr>
          <p:cNvPr id="172036" name="Rectangle 3"/>
          <p:cNvSpPr>
            <a:spLocks noGrp="1" noChangeArrowheads="1"/>
          </p:cNvSpPr>
          <p:nvPr>
            <p:ph type="body" idx="1"/>
          </p:nvPr>
        </p:nvSpPr>
        <p:spPr>
          <a:noFill/>
        </p:spPr>
        <p:txBody>
          <a:bodyPr/>
          <a:lstStyle/>
          <a:p>
            <a:pPr algn="l" rtl="0" eaLnBrk="1" hangingPunct="1"/>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0B2563-6523-4C41-90C3-6E289B456993}" type="slidenum">
              <a:rPr lang="en-US" altLang="en-US"/>
              <a:pPr algn="l" rtl="0"/>
              <a:t>86</a:t>
            </a:fld>
            <a:endParaRPr lang="en-US" altLang="en-US"/>
          </a:p>
        </p:txBody>
      </p:sp>
      <p:sp>
        <p:nvSpPr>
          <p:cNvPr id="388098" name="Rectangle 2"/>
          <p:cNvSpPr>
            <a:spLocks noGrp="1" noRot="1" noChangeAspect="1" noChangeArrowheads="1" noTextEdit="1"/>
          </p:cNvSpPr>
          <p:nvPr>
            <p:ph type="sldImg"/>
          </p:nvPr>
        </p:nvSpPr>
        <p:spPr>
          <a:xfrm>
            <a:off x="2286000" y="512763"/>
            <a:ext cx="4572000" cy="2571750"/>
          </a:xfrm>
          <a:ln/>
        </p:spPr>
      </p:sp>
      <p:sp>
        <p:nvSpPr>
          <p:cNvPr id="388099" name="Rectangle 3"/>
          <p:cNvSpPr>
            <a:spLocks noGrp="1" noChangeArrowheads="1"/>
          </p:cNvSpPr>
          <p:nvPr>
            <p:ph type="body" idx="1"/>
          </p:nvPr>
        </p:nvSpPr>
        <p:spPr>
          <a:xfrm>
            <a:off x="1221685" y="3256848"/>
            <a:ext cx="6700630" cy="3088208"/>
          </a:xfrm>
        </p:spPr>
        <p:txBody>
          <a:bodyPr/>
          <a:lstStyle/>
          <a:p>
            <a:pPr algn="l" rtl="0"/>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rot="19140000">
            <a:off x="1089484" y="1730403"/>
            <a:ext cx="7531497"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616370" y="2470926"/>
            <a:ext cx="8681508"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marL="25400">
              <a:lnSpc>
                <a:spcPts val="1070"/>
              </a:lnSpc>
            </a:pPr>
            <a:fld id="{81D60167-4931-47E6-BA6A-407CBD079E47}" type="slidenum">
              <a:rPr lang="en-GB" spc="-5" smtClean="0"/>
              <a:pPr marL="25400">
                <a:lnSpc>
                  <a:spcPts val="1070"/>
                </a:lnSpc>
              </a:pPr>
              <a:t>‹Nº›</a:t>
            </a:fld>
            <a:endParaRPr lang="en-GB" spc="-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marL="25400">
              <a:lnSpc>
                <a:spcPts val="1070"/>
              </a:lnSpc>
            </a:pPr>
            <a:fld id="{81D60167-4931-47E6-BA6A-407CBD079E47}" type="slidenum">
              <a:rPr lang="en-GB" spc="-5" smtClean="0"/>
              <a:pPr marL="25400">
                <a:lnSpc>
                  <a:spcPts val="1070"/>
                </a:lnSpc>
              </a:pPr>
              <a:t>‹Nº›</a:t>
            </a:fld>
            <a:endParaRPr lang="en-GB" spc="-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ight Triangle 6"/>
          <p:cNvSpPr/>
          <p:nvPr/>
        </p:nvSpPr>
        <p:spPr>
          <a:xfrm>
            <a:off x="1" y="2647950"/>
            <a:ext cx="4762500"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rot="19140000">
            <a:off x="1092532" y="1726738"/>
            <a:ext cx="7534656"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Text Placeholder 2"/>
          <p:cNvSpPr>
            <a:spLocks noGrp="1"/>
          </p:cNvSpPr>
          <p:nvPr>
            <p:ph type="body" idx="1"/>
          </p:nvPr>
        </p:nvSpPr>
        <p:spPr>
          <a:xfrm rot="19140000">
            <a:off x="1621536" y="2468304"/>
            <a:ext cx="8680704"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marL="25400">
              <a:lnSpc>
                <a:spcPts val="1070"/>
              </a:lnSpc>
            </a:pPr>
            <a:fld id="{81D60167-4931-47E6-BA6A-407CBD079E47}" type="slidenum">
              <a:rPr lang="en-GB" spc="-5" smtClean="0"/>
              <a:pPr marL="25400">
                <a:lnSpc>
                  <a:spcPts val="1070"/>
                </a:lnSpc>
              </a:pPr>
              <a:t>‹Nº›</a:t>
            </a:fld>
            <a:endParaRPr lang="en-GB" spc="-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5/31/2024</a:t>
            </a:fld>
            <a:endParaRPr lang="en-US"/>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marL="25400">
              <a:lnSpc>
                <a:spcPts val="1070"/>
              </a:lnSpc>
            </a:pPr>
            <a:fld id="{81D60167-4931-47E6-BA6A-407CBD079E47}" type="slidenum">
              <a:rPr lang="en-GB" spc="-5" smtClean="0"/>
              <a:pPr marL="25400">
                <a:lnSpc>
                  <a:spcPts val="1070"/>
                </a:lnSpc>
              </a:pPr>
              <a:t>‹Nº›</a:t>
            </a:fld>
            <a:endParaRPr lang="en-GB" spc="-5"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1092200"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6266688"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5/31/2024</a:t>
            </a:fld>
            <a:endParaRPr lang="en-US"/>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pPr marL="25400">
              <a:lnSpc>
                <a:spcPts val="1070"/>
              </a:lnSpc>
            </a:pPr>
            <a:fld id="{81D60167-4931-47E6-BA6A-407CBD079E47}" type="slidenum">
              <a:rPr lang="en-GB" spc="-5" smtClean="0"/>
              <a:pPr marL="25400">
                <a:lnSpc>
                  <a:spcPts val="1070"/>
                </a:lnSpc>
              </a:pPr>
              <a:t>‹Nº›</a:t>
            </a:fld>
            <a:endParaRPr lang="en-GB" spc="-5"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5/31/2024</a:t>
            </a:fld>
            <a:endParaRPr lang="en-US"/>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pPr marL="25400">
              <a:lnSpc>
                <a:spcPts val="1070"/>
              </a:lnSpc>
            </a:pPr>
            <a:fld id="{81D60167-4931-47E6-BA6A-407CBD079E47}" type="slidenum">
              <a:rPr lang="en-GB" spc="-5" smtClean="0"/>
              <a:pPr marL="25400">
                <a:lnSpc>
                  <a:spcPts val="1070"/>
                </a:lnSpc>
              </a:pPr>
              <a:t>‹Nº›</a:t>
            </a:fld>
            <a:endParaRPr lang="en-GB" spc="-5"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5/31/2024</a:t>
            </a:fld>
            <a:endParaRPr lang="en-US"/>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pPr marL="25400">
              <a:lnSpc>
                <a:spcPts val="1070"/>
              </a:lnSpc>
            </a:pPr>
            <a:fld id="{81D60167-4931-47E6-BA6A-407CBD079E47}" type="slidenum">
              <a:rPr lang="en-GB" spc="-5" smtClean="0"/>
              <a:pPr marL="25400">
                <a:lnSpc>
                  <a:spcPts val="1070"/>
                </a:lnSpc>
              </a:pPr>
              <a:t>‹Nº›</a:t>
            </a:fld>
            <a:endParaRPr lang="en-GB" spc="-5"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ight Triangle 17"/>
          <p:cNvSpPr/>
          <p:nvPr/>
        </p:nvSpPr>
        <p:spPr>
          <a:xfrm rot="5400000">
            <a:off x="1720852" y="-1720850"/>
            <a:ext cx="6858000" cy="1029970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1046573" y="1576104"/>
            <a:ext cx="694944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Content Placeholder 2"/>
          <p:cNvSpPr>
            <a:spLocks noGrp="1"/>
          </p:cNvSpPr>
          <p:nvPr>
            <p:ph idx="1"/>
          </p:nvPr>
        </p:nvSpPr>
        <p:spPr>
          <a:xfrm>
            <a:off x="6332737" y="2618913"/>
            <a:ext cx="507703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730605" y="2253385"/>
            <a:ext cx="7726347"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5/31/2024</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GB"/>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pPr marL="25400">
              <a:lnSpc>
                <a:spcPts val="1070"/>
              </a:lnSpc>
            </a:pPr>
            <a:fld id="{81D60167-4931-47E6-BA6A-407CBD079E47}" type="slidenum">
              <a:rPr lang="en-GB" spc="-5" smtClean="0"/>
              <a:pPr marL="25400">
                <a:lnSpc>
                  <a:spcPts val="1070"/>
                </a:lnSpc>
              </a:pPr>
              <a:t>‹Nº›</a:t>
            </a:fld>
            <a:endParaRPr lang="en-GB" spc="-5"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705101" y="0"/>
            <a:ext cx="9486900"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a:t>Click icon to add picture</a:t>
            </a:r>
            <a:endParaRPr lang="en-US" dirty="0"/>
          </a:p>
        </p:txBody>
      </p:sp>
      <p:sp>
        <p:nvSpPr>
          <p:cNvPr id="9" name="Right Triangle 8"/>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9"/>
          <p:cNvSpPr/>
          <p:nvPr/>
        </p:nvSpPr>
        <p:spPr>
          <a:xfrm>
            <a:off x="1" y="5048250"/>
            <a:ext cx="4762500"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rot="19140000">
            <a:off x="894929" y="1717501"/>
            <a:ext cx="73152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524639" y="2180529"/>
            <a:ext cx="8128727"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5/31/2024</a:t>
            </a:fld>
            <a:endParaRPr lang="en-US"/>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marL="25400">
              <a:lnSpc>
                <a:spcPts val="1070"/>
              </a:lnSpc>
            </a:pPr>
            <a:fld id="{81D60167-4931-47E6-BA6A-407CBD079E47}" type="slidenum">
              <a:rPr lang="en-GB" spc="-5" smtClean="0"/>
              <a:pPr marL="25400">
                <a:lnSpc>
                  <a:spcPts val="1070"/>
                </a:lnSpc>
              </a:pPr>
              <a:t>‹Nº›</a:t>
            </a:fld>
            <a:endParaRPr lang="en-GB" spc="-5"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marL="25400">
              <a:lnSpc>
                <a:spcPts val="1070"/>
              </a:lnSpc>
            </a:pPr>
            <a:fld id="{81D60167-4931-47E6-BA6A-407CBD079E47}" type="slidenum">
              <a:rPr lang="en-GB" spc="-5" smtClean="0"/>
              <a:pPr marL="25400">
                <a:lnSpc>
                  <a:spcPts val="1070"/>
                </a:lnSpc>
              </a:pPr>
              <a:t>‹Nº›</a:t>
            </a:fld>
            <a:endParaRPr lang="en-GB" spc="-5"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marL="25400">
              <a:lnSpc>
                <a:spcPts val="1070"/>
              </a:lnSpc>
            </a:pPr>
            <a:fld id="{81D60167-4931-47E6-BA6A-407CBD079E47}" type="slidenum">
              <a:rPr lang="en-GB" spc="-5" smtClean="0"/>
              <a:pPr marL="25400">
                <a:lnSpc>
                  <a:spcPts val="1070"/>
                </a:lnSpc>
              </a:pPr>
              <a:t>‹Nº›</a:t>
            </a:fld>
            <a:endParaRPr lang="en-GB" spc="-5"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609600" y="1600201"/>
            <a:ext cx="5384800" cy="4525963"/>
          </a:xfrm>
        </p:spPr>
        <p:txBody>
          <a:bodyPr/>
          <a:lstStyle/>
          <a:p>
            <a:pPr lvl="0"/>
            <a:endParaRPr lang="en-GB" noProof="0"/>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lgn="r" eaLnBrk="0" hangingPunct="0">
              <a:lnSpc>
                <a:spcPts val="1100"/>
              </a:lnSpc>
              <a:defRPr sz="1400" b="0" i="1">
                <a:latin typeface="GEsansCon57" pitchFamily="2" charset="0"/>
              </a:defRPr>
            </a:lvl1pPr>
          </a:lstStyle>
          <a:p>
            <a:pPr eaLnBrk="1" hangingPunct="1">
              <a:lnSpc>
                <a:spcPct val="100000"/>
              </a:lnSpc>
              <a:defRPr/>
            </a:pPr>
            <a:fld id="{6D62421F-AC1B-4C5D-A172-2E3F5F113DA7}" type="slidenum">
              <a:rPr lang="en-US" altLang="en-US" i="0">
                <a:latin typeface="+mn-lt"/>
              </a:rPr>
              <a:pPr eaLnBrk="1" hangingPunct="1">
                <a:lnSpc>
                  <a:spcPct val="100000"/>
                </a:lnSpc>
                <a:defRPr/>
              </a:pPr>
              <a:t>‹Nº›</a:t>
            </a:fld>
            <a:endParaRPr lang="en-US" altLang="en-US" i="0">
              <a:latin typeface="+mn-lt"/>
            </a:endParaRPr>
          </a:p>
          <a:p>
            <a:pPr>
              <a:defRPr/>
            </a:pPr>
            <a:r>
              <a:rPr lang="en-US" altLang="en-US" sz="900" i="0">
                <a:latin typeface="GE Inspira" pitchFamily="34" charset="0"/>
              </a:rPr>
              <a:t>GE Consumer &amp; Industrial</a:t>
            </a:r>
          </a:p>
          <a:p>
            <a:pPr>
              <a:defRPr/>
            </a:pPr>
            <a:r>
              <a:rPr lang="en-US" altLang="en-US" sz="900" b="1"/>
              <a:t>Multilin</a:t>
            </a:r>
          </a:p>
          <a:p>
            <a:pPr algn="ctr" eaLnBrk="1" hangingPunct="1">
              <a:lnSpc>
                <a:spcPct val="100000"/>
              </a:lnSpc>
              <a:defRPr/>
            </a:pPr>
            <a:endParaRPr lang="en-US" altLang="en-US" i="0">
              <a:latin typeface="+mn-lt"/>
            </a:endParaRPr>
          </a:p>
        </p:txBody>
      </p:sp>
    </p:spTree>
    <p:extLst>
      <p:ext uri="{BB962C8B-B14F-4D97-AF65-F5344CB8AC3E}">
        <p14:creationId xmlns:p14="http://schemas.microsoft.com/office/powerpoint/2010/main" val="423639031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Chart Placeholder 2"/>
          <p:cNvSpPr>
            <a:spLocks noGrp="1"/>
          </p:cNvSpPr>
          <p:nvPr>
            <p:ph type="chart" sz="half" idx="1"/>
          </p:nvPr>
        </p:nvSpPr>
        <p:spPr>
          <a:xfrm>
            <a:off x="609600" y="1600201"/>
            <a:ext cx="5384800" cy="4525963"/>
          </a:xfrm>
        </p:spPr>
        <p:txBody>
          <a:bodyPr/>
          <a:lstStyle/>
          <a:p>
            <a:pPr lvl="0"/>
            <a:endParaRPr lang="en-GB" noProof="0"/>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lgn="r" eaLnBrk="0" hangingPunct="0">
              <a:lnSpc>
                <a:spcPts val="1100"/>
              </a:lnSpc>
              <a:defRPr sz="1400" b="0" i="1">
                <a:latin typeface="GEsansCon57" pitchFamily="2" charset="0"/>
              </a:defRPr>
            </a:lvl1pPr>
          </a:lstStyle>
          <a:p>
            <a:pPr eaLnBrk="1" hangingPunct="1">
              <a:lnSpc>
                <a:spcPct val="100000"/>
              </a:lnSpc>
              <a:defRPr/>
            </a:pPr>
            <a:fld id="{B019EFA8-69A7-4C13-9CAF-8808F9741E23}" type="slidenum">
              <a:rPr lang="en-US" altLang="en-US" i="0">
                <a:latin typeface="+mn-lt"/>
              </a:rPr>
              <a:pPr eaLnBrk="1" hangingPunct="1">
                <a:lnSpc>
                  <a:spcPct val="100000"/>
                </a:lnSpc>
                <a:defRPr/>
              </a:pPr>
              <a:t>‹Nº›</a:t>
            </a:fld>
            <a:endParaRPr lang="en-US" altLang="en-US" i="0">
              <a:latin typeface="+mn-lt"/>
            </a:endParaRPr>
          </a:p>
          <a:p>
            <a:pPr>
              <a:defRPr/>
            </a:pPr>
            <a:r>
              <a:rPr lang="en-US" altLang="en-US" sz="900" i="0">
                <a:latin typeface="GE Inspira" pitchFamily="34" charset="0"/>
              </a:rPr>
              <a:t>GE Consumer &amp; Industrial</a:t>
            </a:r>
          </a:p>
          <a:p>
            <a:pPr>
              <a:defRPr/>
            </a:pPr>
            <a:r>
              <a:rPr lang="en-US" altLang="en-US" sz="900" b="1"/>
              <a:t>Multilin</a:t>
            </a:r>
          </a:p>
          <a:p>
            <a:pPr algn="ctr" eaLnBrk="1" hangingPunct="1">
              <a:lnSpc>
                <a:spcPct val="100000"/>
              </a:lnSpc>
              <a:defRPr/>
            </a:pPr>
            <a:endParaRPr lang="en-US" altLang="en-US" i="0">
              <a:latin typeface="+mn-lt"/>
            </a:endParaRPr>
          </a:p>
        </p:txBody>
      </p:sp>
    </p:spTree>
    <p:extLst>
      <p:ext uri="{BB962C8B-B14F-4D97-AF65-F5344CB8AC3E}">
        <p14:creationId xmlns:p14="http://schemas.microsoft.com/office/powerpoint/2010/main" val="141437201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0633"/>
            <a:ext cx="4765676"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7"/>
          <p:cNvSpPr/>
          <p:nvPr/>
        </p:nvSpPr>
        <p:spPr>
          <a:xfrm>
            <a:off x="-3173" y="5051293"/>
            <a:ext cx="12195173"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1097280" y="365760"/>
            <a:ext cx="10027920" cy="54864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097280" y="1100629"/>
            <a:ext cx="10027920" cy="35798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9140000">
            <a:off x="268224" y="5870448"/>
            <a:ext cx="2901696" cy="201168"/>
          </a:xfrm>
          <a:prstGeom prst="rect">
            <a:avLst/>
          </a:prstGeom>
        </p:spPr>
        <p:txBody>
          <a:bodyPr vert="horz" lIns="91440" tIns="45720" rIns="91440" bIns="45720" rtlCol="0" anchor="ctr"/>
          <a:lstStyle>
            <a:lvl1pPr algn="l">
              <a:defRPr sz="1200">
                <a:solidFill>
                  <a:srgbClr val="FFFFFF"/>
                </a:solidFill>
              </a:defRPr>
            </a:lvl1pPr>
          </a:lstStyle>
          <a:p>
            <a:fld id="{1D8BD707-D9CF-40AE-B4C6-C98DA3205C09}" type="datetimeFigureOut">
              <a:rPr lang="en-US" smtClean="0"/>
              <a:t>5/31/2024</a:t>
            </a:fld>
            <a:endParaRPr lang="en-US"/>
          </a:p>
        </p:txBody>
      </p:sp>
      <p:sp>
        <p:nvSpPr>
          <p:cNvPr id="5" name="Footer Placeholder 4"/>
          <p:cNvSpPr>
            <a:spLocks noGrp="1"/>
          </p:cNvSpPr>
          <p:nvPr>
            <p:ph type="ftr" sz="quarter" idx="3"/>
          </p:nvPr>
        </p:nvSpPr>
        <p:spPr>
          <a:xfrm>
            <a:off x="4690019" y="6285122"/>
            <a:ext cx="62992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GB"/>
          </a:p>
        </p:txBody>
      </p:sp>
      <p:sp>
        <p:nvSpPr>
          <p:cNvPr id="6" name="Slide Number Placeholder 5"/>
          <p:cNvSpPr>
            <a:spLocks noGrp="1"/>
          </p:cNvSpPr>
          <p:nvPr>
            <p:ph type="sldNum" sz="quarter" idx="4"/>
          </p:nvPr>
        </p:nvSpPr>
        <p:spPr>
          <a:xfrm>
            <a:off x="11201384" y="6170822"/>
            <a:ext cx="67056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pPr marL="25400">
              <a:lnSpc>
                <a:spcPts val="1070"/>
              </a:lnSpc>
            </a:pPr>
            <a:fld id="{81D60167-4931-47E6-BA6A-407CBD079E47}" type="slidenum">
              <a:rPr lang="en-GB" spc="-5" smtClean="0"/>
              <a:pPr marL="25400">
                <a:lnSpc>
                  <a:spcPts val="1070"/>
                </a:lnSpc>
              </a:pPr>
              <a:t>‹Nº›</a:t>
            </a:fld>
            <a:endParaRPr lang="en-GB" spc="-5" dirty="0"/>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Flame_detector" TargetMode="External"/><Relationship Id="rId2" Type="http://schemas.openxmlformats.org/officeDocument/2006/relationships/hyperlink" Target="https://en.wikipedia.org/wiki/Protective_relay#Distance_relay" TargetMode="External"/><Relationship Id="rId1" Type="http://schemas.openxmlformats.org/officeDocument/2006/relationships/slideLayout" Target="../slideLayouts/slideLayout7.xml"/><Relationship Id="rId4" Type="http://schemas.openxmlformats.org/officeDocument/2006/relationships/hyperlink" Target="https://en.wikipedia.org/wiki/Annunciato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Restricted_earth_fault" TargetMode="External"/><Relationship Id="rId2" Type="http://schemas.openxmlformats.org/officeDocument/2006/relationships/hyperlink" Target="https://en.wikipedia.org/wiki/Circuit_Breaker"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en.wikipedia.org/wiki/Protective_relay#Current_differential_protection_scheme" TargetMode="External"/><Relationship Id="rId2" Type="http://schemas.openxmlformats.org/officeDocument/2006/relationships/hyperlink" Target="https://en.wikipedia.org/w/index.php?title=Lockout_Relay/Master_Trip&amp;action=edit&amp;redlink=1"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gif"/><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7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51.emf"/></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png"/><Relationship Id="rId3" Type="http://schemas.openxmlformats.org/officeDocument/2006/relationships/image" Target="../media/image57.png"/><Relationship Id="rId7" Type="http://schemas.openxmlformats.org/officeDocument/2006/relationships/image" Target="../media/image61.png"/><Relationship Id="rId12" Type="http://schemas.openxmlformats.org/officeDocument/2006/relationships/image" Target="../media/image66.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9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62200" y="2044005"/>
            <a:ext cx="7467600" cy="2769989"/>
          </a:xfrm>
          <a:prstGeom prst="rect">
            <a:avLst/>
          </a:prstGeom>
        </p:spPr>
        <p:txBody>
          <a:bodyPr vert="horz" wrap="square" lIns="0" tIns="0" rIns="0" bIns="0" rtlCol="0" anchor="ctr">
            <a:spAutoFit/>
          </a:bodyPr>
          <a:lstStyle/>
          <a:p>
            <a:pPr marR="5080" indent="12700" algn="ctr" rtl="0"/>
            <a:r>
              <a:rPr lang="en-GB" sz="6000" spc="-5" dirty="0" err="1">
                <a:solidFill>
                  <a:srgbClr val="000066"/>
                </a:solidFill>
                <a:latin typeface="Tw Cen MT Condensed"/>
                <a:cs typeface="Tw Cen MT Condensed"/>
              </a:rPr>
              <a:t>fundamentos</a:t>
            </a:r>
            <a:r>
              <a:rPr lang="en-GB" sz="6000" spc="-5" dirty="0">
                <a:solidFill>
                  <a:srgbClr val="000066"/>
                </a:solidFill>
                <a:latin typeface="Tw Cen MT Condensed"/>
                <a:cs typeface="Tw Cen MT Condensed"/>
              </a:rPr>
              <a:t> de </a:t>
            </a:r>
            <a:r>
              <a:rPr sz="6000" b="1" spc="-5" dirty="0" err="1">
                <a:solidFill>
                  <a:srgbClr val="000066"/>
                </a:solidFill>
                <a:latin typeface="Tw Cen MT Condensed"/>
                <a:cs typeface="Tw Cen MT Condensed"/>
              </a:rPr>
              <a:t>Protección</a:t>
            </a:r>
            <a:r>
              <a:rPr sz="6000" b="1" spc="-5" dirty="0">
                <a:solidFill>
                  <a:srgbClr val="000066"/>
                </a:solidFill>
                <a:latin typeface="Tw Cen MT Condensed"/>
                <a:cs typeface="Tw Cen MT Condensed"/>
              </a:rPr>
              <a:t> del </a:t>
            </a:r>
            <a:r>
              <a:rPr sz="6000" b="1" spc="-5" dirty="0" err="1">
                <a:solidFill>
                  <a:srgbClr val="000066"/>
                </a:solidFill>
                <a:latin typeface="Tw Cen MT Condensed"/>
                <a:cs typeface="Tw Cen MT Condensed"/>
              </a:rPr>
              <a:t>sistema</a:t>
            </a:r>
            <a:r>
              <a:rPr lang="en-US" sz="6000" b="1" spc="-5" dirty="0" err="1">
                <a:solidFill>
                  <a:srgbClr val="000066"/>
                </a:solidFill>
                <a:latin typeface="Tw Cen MT Condensed"/>
                <a:cs typeface="Tw Cen MT Condensed"/>
              </a:rPr>
              <a:t>S</a:t>
            </a:r>
            <a:r>
              <a:rPr sz="6000" b="1" spc="-5" dirty="0">
                <a:solidFill>
                  <a:srgbClr val="000066"/>
                </a:solidFill>
                <a:latin typeface="Tw Cen MT Condensed"/>
                <a:cs typeface="Tw Cen MT Condensed"/>
              </a:rPr>
              <a:t> de </a:t>
            </a:r>
            <a:r>
              <a:rPr lang="en-US" sz="6000" b="1" spc="-5" dirty="0" err="1">
                <a:solidFill>
                  <a:srgbClr val="000066"/>
                </a:solidFill>
                <a:latin typeface="Tw Cen MT Condensed"/>
                <a:cs typeface="Tw Cen MT Condensed"/>
              </a:rPr>
              <a:t>potencia</a:t>
            </a:r>
            <a:endParaRPr sz="6000" dirty="0">
              <a:latin typeface="Tw Cen MT Condensed"/>
              <a:cs typeface="Tw Cen MT Condensed"/>
            </a:endParaRPr>
          </a:p>
        </p:txBody>
      </p:sp>
      <p:sp>
        <p:nvSpPr>
          <p:cNvPr id="5"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a:t>
            </a:fld>
            <a:endParaRPr spc="-5"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81000" y="1066801"/>
            <a:ext cx="11430000" cy="3385927"/>
          </a:xfrm>
          <a:prstGeom prst="rect">
            <a:avLst/>
          </a:prstGeom>
        </p:spPr>
        <p:txBody>
          <a:bodyPr vert="horz" wrap="square" lIns="0" tIns="0" rIns="0" bIns="0" rtlCol="0">
            <a:spAutoFit/>
          </a:bodyPr>
          <a:lstStyle/>
          <a:p>
            <a:pPr marL="12700" algn="l" rtl="0"/>
            <a:r>
              <a:rPr lang="en-GB" sz="4000" spc="30" dirty="0">
                <a:solidFill>
                  <a:srgbClr val="0D0D0D"/>
                </a:solidFill>
                <a:latin typeface="Tw Cen MT Condensed"/>
                <a:cs typeface="Tw Cen MT Condensed"/>
              </a:rPr>
              <a:t>Cronograma</a:t>
            </a:r>
          </a:p>
          <a:p>
            <a:pPr marL="12700" algn="l" rtl="0"/>
            <a:endParaRPr sz="4150" dirty="0">
              <a:latin typeface="Times New Roman"/>
              <a:cs typeface="Times New Roman"/>
            </a:endParaRPr>
          </a:p>
          <a:p>
            <a:pPr marL="66040" algn="l" rtl="0"/>
            <a:r>
              <a:rPr sz="2800" spc="-25" dirty="0">
                <a:latin typeface="Tw Cen MT"/>
                <a:cs typeface="Tw Cen MT"/>
              </a:rPr>
              <a:t>Por </a:t>
            </a:r>
            <a:r>
              <a:rPr sz="2800" spc="-25" dirty="0" err="1">
                <a:latin typeface="Tw Cen MT"/>
                <a:cs typeface="Tw Cen MT"/>
              </a:rPr>
              <a:t>qué</a:t>
            </a:r>
            <a:r>
              <a:rPr lang="en-US" sz="2800" spc="-25" dirty="0">
                <a:latin typeface="Tw Cen MT"/>
                <a:cs typeface="Tw Cen MT"/>
              </a:rPr>
              <a:t> </a:t>
            </a:r>
            <a:r>
              <a:rPr sz="2800" spc="-10" dirty="0" err="1">
                <a:latin typeface="Tw Cen MT"/>
                <a:cs typeface="Tw Cen MT"/>
              </a:rPr>
              <a:t>proteccion</a:t>
            </a:r>
            <a:r>
              <a:rPr sz="2800" spc="-5" dirty="0" err="1">
                <a:latin typeface="Tw Cen MT"/>
                <a:cs typeface="Tw Cen MT"/>
              </a:rPr>
              <a:t>es</a:t>
            </a:r>
            <a:r>
              <a:rPr sz="2800" spc="25" dirty="0">
                <a:latin typeface="Tw Cen MT"/>
                <a:cs typeface="Tw Cen MT"/>
              </a:rPr>
              <a:t> </a:t>
            </a:r>
            <a:r>
              <a:rPr sz="2800" spc="-5" dirty="0">
                <a:latin typeface="Tw Cen MT"/>
                <a:cs typeface="Tw Cen MT"/>
              </a:rPr>
              <a:t>necesario</a:t>
            </a:r>
            <a:endParaRPr sz="2800" dirty="0">
              <a:latin typeface="Tw Cen MT"/>
              <a:cs typeface="Tw Cen MT"/>
            </a:endParaRPr>
          </a:p>
          <a:p>
            <a:pPr marL="66040" marR="5080" algn="l" rtl="0">
              <a:lnSpc>
                <a:spcPct val="131400"/>
              </a:lnSpc>
              <a:spcBef>
                <a:spcPts val="15"/>
              </a:spcBef>
            </a:pPr>
            <a:r>
              <a:rPr sz="2800" spc="-5" dirty="0" err="1">
                <a:latin typeface="Tw Cen MT"/>
                <a:cs typeface="Tw Cen MT"/>
              </a:rPr>
              <a:t>Principios</a:t>
            </a:r>
            <a:r>
              <a:rPr sz="2800" spc="-5" dirty="0">
                <a:latin typeface="Tw Cen MT"/>
                <a:cs typeface="Tw Cen MT"/>
              </a:rPr>
              <a:t> y</a:t>
            </a:r>
            <a:r>
              <a:rPr lang="en-US" sz="2800" spc="-5" dirty="0">
                <a:latin typeface="Tw Cen MT"/>
                <a:cs typeface="Tw Cen MT"/>
              </a:rPr>
              <a:t> </a:t>
            </a:r>
            <a:r>
              <a:rPr sz="2800" spc="-5" dirty="0" err="1">
                <a:latin typeface="Tw Cen MT"/>
                <a:cs typeface="Tw Cen MT"/>
              </a:rPr>
              <a:t>elementos</a:t>
            </a:r>
            <a:r>
              <a:rPr sz="2800" dirty="0" err="1">
                <a:latin typeface="Tw Cen MT"/>
                <a:cs typeface="Tw Cen MT"/>
              </a:rPr>
              <a:t>de</a:t>
            </a:r>
            <a:r>
              <a:rPr sz="2800" spc="-5" dirty="0" err="1">
                <a:latin typeface="Tw Cen MT"/>
                <a:cs typeface="Tw Cen MT"/>
              </a:rPr>
              <a:t>el</a:t>
            </a:r>
            <a:r>
              <a:rPr sz="2800" spc="-10" dirty="0" err="1">
                <a:latin typeface="Tw Cen MT"/>
                <a:cs typeface="Tw Cen MT"/>
              </a:rPr>
              <a:t>proteccion</a:t>
            </a:r>
            <a:r>
              <a:rPr sz="2800" dirty="0" err="1">
                <a:latin typeface="Tw Cen MT"/>
                <a:cs typeface="Tw Cen MT"/>
              </a:rPr>
              <a:t>sistema</a:t>
            </a:r>
            <a:endParaRPr lang="en-US" sz="2800" dirty="0">
              <a:latin typeface="Tw Cen MT"/>
              <a:cs typeface="Tw Cen MT"/>
            </a:endParaRPr>
          </a:p>
          <a:p>
            <a:pPr marL="66040" marR="5080" algn="l" rtl="0">
              <a:lnSpc>
                <a:spcPct val="131400"/>
              </a:lnSpc>
              <a:spcBef>
                <a:spcPts val="15"/>
              </a:spcBef>
            </a:pPr>
            <a:r>
              <a:rPr sz="2800" spc="-5" dirty="0" err="1">
                <a:latin typeface="Tw Cen MT"/>
                <a:cs typeface="Tw Cen MT"/>
              </a:rPr>
              <a:t>Básico</a:t>
            </a:r>
            <a:r>
              <a:rPr sz="2800" spc="-10" dirty="0" err="1">
                <a:latin typeface="Tw Cen MT"/>
                <a:cs typeface="Tw Cen MT"/>
              </a:rPr>
              <a:t>proteccion</a:t>
            </a:r>
            <a:r>
              <a:rPr sz="2800" spc="10" dirty="0" err="1">
                <a:latin typeface="Tw Cen MT"/>
                <a:cs typeface="Tw Cen MT"/>
              </a:rPr>
              <a:t>esquemas</a:t>
            </a:r>
            <a:endParaRPr sz="2800" dirty="0">
              <a:latin typeface="Tw Cen MT"/>
              <a:cs typeface="Tw Cen MT"/>
            </a:endParaRPr>
          </a:p>
          <a:p>
            <a:pPr marL="66040" algn="l" rtl="0">
              <a:spcBef>
                <a:spcPts val="1065"/>
              </a:spcBef>
            </a:pPr>
            <a:r>
              <a:rPr sz="2800" spc="-5" dirty="0">
                <a:latin typeface="Tw Cen MT"/>
                <a:cs typeface="Tw Cen MT"/>
              </a:rPr>
              <a:t>Digital</a:t>
            </a:r>
            <a:r>
              <a:rPr sz="2800" spc="-15" dirty="0">
                <a:latin typeface="Tw Cen MT"/>
                <a:cs typeface="Tw Cen MT"/>
              </a:rPr>
              <a:t>ventajas del relevo</a:t>
            </a:r>
            <a:r>
              <a:rPr sz="2800" spc="-5" dirty="0">
                <a:latin typeface="Tw Cen MT"/>
                <a:cs typeface="Tw Cen MT"/>
              </a:rPr>
              <a:t>y</a:t>
            </a:r>
            <a:r>
              <a:rPr sz="2800" spc="105" dirty="0">
                <a:latin typeface="Tw Cen MT"/>
                <a:cs typeface="Tw Cen MT"/>
              </a:rPr>
              <a:t> </a:t>
            </a:r>
            <a:r>
              <a:rPr sz="2800" spc="-5" dirty="0">
                <a:latin typeface="Tw Cen MT"/>
                <a:cs typeface="Tw Cen MT"/>
              </a:rPr>
              <a:t>mejoras</a:t>
            </a:r>
            <a:endParaRPr sz="2800" dirty="0">
              <a:latin typeface="Tw Cen MT"/>
              <a:cs typeface="Tw Cen MT"/>
            </a:endParaRPr>
          </a:p>
        </p:txBody>
      </p:sp>
      <p:sp>
        <p:nvSpPr>
          <p:cNvPr id="4" name="object 4"/>
          <p:cNvSpPr txBox="1">
            <a:spLocks noGrp="1"/>
          </p:cNvSpPr>
          <p:nvPr>
            <p:ph type="sldNum" sz="quarter" idx="12"/>
          </p:nvPr>
        </p:nvSpPr>
        <p:spPr>
          <a:xfrm>
            <a:off x="14249384" y="6345049"/>
            <a:ext cx="67056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2</a:t>
            </a:fld>
            <a:endParaRPr spc="-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GB" sz="4400" spc="75" dirty="0">
                <a:solidFill>
                  <a:srgbClr val="0D0D0D"/>
                </a:solidFill>
                <a:latin typeface="Tw Cen MT Condensed"/>
                <a:cs typeface="Tw Cen MT Condensed"/>
              </a:rPr>
              <a:t>DISTURBIOS:</a:t>
            </a:r>
            <a:r>
              <a:rPr lang="en-GB" sz="4400" spc="70" dirty="0">
                <a:solidFill>
                  <a:srgbClr val="0D0D0D"/>
                </a:solidFill>
                <a:latin typeface="Tw Cen MT Condensed"/>
                <a:cs typeface="Tw Cen MT Condensed"/>
              </a:rPr>
              <a:t>LUZ</a:t>
            </a:r>
            <a:r>
              <a:rPr lang="en-GB" sz="4400" spc="45" dirty="0">
                <a:solidFill>
                  <a:srgbClr val="0D0D0D"/>
                </a:solidFill>
                <a:latin typeface="Tw Cen MT Condensed"/>
                <a:cs typeface="Tw Cen MT Condensed"/>
              </a:rPr>
              <a:t>O</a:t>
            </a:r>
            <a:r>
              <a:rPr lang="en-GB" sz="4400" spc="365" dirty="0">
                <a:solidFill>
                  <a:srgbClr val="0D0D0D"/>
                </a:solidFill>
                <a:latin typeface="Tw Cen MT Condensed"/>
                <a:cs typeface="Tw Cen MT Condensed"/>
              </a:rPr>
              <a:t> </a:t>
            </a:r>
            <a:r>
              <a:rPr lang="en-GB" sz="4400" spc="75" dirty="0">
                <a:solidFill>
                  <a:srgbClr val="0D0D0D"/>
                </a:solidFill>
                <a:latin typeface="Tw Cen MT Condensed"/>
                <a:cs typeface="Tw Cen MT Condensed"/>
              </a:rPr>
              <a:t>SEVERO</a:t>
            </a:r>
            <a:endParaRPr lang="en-GB" dirty="0"/>
          </a:p>
        </p:txBody>
      </p:sp>
      <p:sp>
        <p:nvSpPr>
          <p:cNvPr id="3" name="Text Placeholder 2"/>
          <p:cNvSpPr>
            <a:spLocks noGrp="1"/>
          </p:cNvSpPr>
          <p:nvPr>
            <p:ph type="body" idx="1"/>
          </p:nvPr>
        </p:nvSpPr>
        <p:spPr>
          <a:xfrm>
            <a:off x="1981200" y="1981200"/>
            <a:ext cx="4040188" cy="762000"/>
          </a:xfrm>
        </p:spPr>
        <p:txBody>
          <a:bodyPr>
            <a:normAutofit/>
          </a:bodyPr>
          <a:lstStyle/>
          <a:p>
            <a:pPr algn="l" rtl="0"/>
            <a:r>
              <a:rPr lang="en-GB" sz="2000" dirty="0"/>
              <a:t>Alteraciones ligeras (pequeñas)</a:t>
            </a:r>
          </a:p>
        </p:txBody>
      </p:sp>
      <p:sp>
        <p:nvSpPr>
          <p:cNvPr id="5" name="Content Placeholder 4"/>
          <p:cNvSpPr>
            <a:spLocks noGrp="1"/>
          </p:cNvSpPr>
          <p:nvPr>
            <p:ph sz="half" idx="2"/>
          </p:nvPr>
        </p:nvSpPr>
        <p:spPr>
          <a:xfrm>
            <a:off x="1981200" y="2843544"/>
            <a:ext cx="4040188" cy="2414257"/>
          </a:xfrm>
        </p:spPr>
        <p:txBody>
          <a:bodyPr/>
          <a:lstStyle/>
          <a:p>
            <a:pPr marL="20320" algn="l" rtl="0">
              <a:spcBef>
                <a:spcPts val="1245"/>
              </a:spcBef>
            </a:pPr>
            <a:r>
              <a:rPr lang="en-GB" sz="2800" spc="-5" dirty="0">
                <a:latin typeface="Tw Cen MT"/>
                <a:cs typeface="Tw Cen MT"/>
              </a:rPr>
              <a:t>Pequeño</a:t>
            </a:r>
            <a:r>
              <a:rPr lang="en-GB" sz="2800" spc="-30" dirty="0">
                <a:latin typeface="Tw Cen MT"/>
                <a:cs typeface="Tw Cen MT"/>
              </a:rPr>
              <a:t> </a:t>
            </a:r>
            <a:r>
              <a:rPr lang="en-GB" sz="2800" spc="-5" dirty="0">
                <a:latin typeface="Tw Cen MT"/>
                <a:cs typeface="Tw Cen MT"/>
              </a:rPr>
              <a:t>disturbios</a:t>
            </a:r>
            <a:endParaRPr lang="en-GB" sz="2800" dirty="0">
              <a:latin typeface="Tw Cen MT"/>
              <a:cs typeface="Tw Cen MT"/>
            </a:endParaRPr>
          </a:p>
          <a:p>
            <a:pPr marL="186055" indent="-135255" algn="l" rtl="0">
              <a:spcBef>
                <a:spcPts val="135"/>
              </a:spcBef>
              <a:buClr>
                <a:srgbClr val="1CACE3"/>
              </a:buClr>
              <a:buFont typeface="Wingdings 3"/>
              <a:buChar char=""/>
              <a:tabLst>
                <a:tab pos="186690" algn="l"/>
              </a:tabLst>
            </a:pPr>
            <a:r>
              <a:rPr lang="en-GB" dirty="0">
                <a:latin typeface="Tw Cen MT"/>
                <a:cs typeface="Tw Cen MT"/>
              </a:rPr>
              <a:t>El</a:t>
            </a:r>
            <a:r>
              <a:rPr lang="en-GB" spc="-10" dirty="0">
                <a:latin typeface="Tw Cen MT"/>
                <a:cs typeface="Tw Cen MT"/>
              </a:rPr>
              <a:t>control</a:t>
            </a:r>
            <a:r>
              <a:rPr lang="en-GB" dirty="0">
                <a:latin typeface="Tw Cen MT"/>
                <a:cs typeface="Tw Cen MT"/>
              </a:rPr>
              <a:t>sistema</a:t>
            </a:r>
            <a:r>
              <a:rPr lang="en-GB" spc="-5" dirty="0">
                <a:latin typeface="Tw Cen MT"/>
                <a:cs typeface="Tw Cen MT"/>
              </a:rPr>
              <a:t>poder</a:t>
            </a:r>
            <a:r>
              <a:rPr lang="en-GB" dirty="0">
                <a:latin typeface="Tw Cen MT"/>
                <a:cs typeface="Tw Cen MT"/>
              </a:rPr>
              <a:t>manejar</a:t>
            </a:r>
            <a:r>
              <a:rPr lang="en-GB" spc="-60" dirty="0">
                <a:latin typeface="Tw Cen MT"/>
                <a:cs typeface="Tw Cen MT"/>
              </a:rPr>
              <a:t> </a:t>
            </a:r>
            <a:r>
              <a:rPr lang="en-GB" spc="-5" dirty="0">
                <a:latin typeface="Tw Cen MT"/>
                <a:cs typeface="Tw Cen MT"/>
              </a:rPr>
              <a:t>estos</a:t>
            </a:r>
            <a:endParaRPr lang="en-GB" dirty="0">
              <a:latin typeface="Tw Cen MT"/>
              <a:cs typeface="Tw Cen MT"/>
            </a:endParaRPr>
          </a:p>
          <a:p>
            <a:pPr marL="186055" indent="-135255" algn="l" rtl="0">
              <a:spcBef>
                <a:spcPts val="310"/>
              </a:spcBef>
              <a:buClr>
                <a:srgbClr val="1CACE3"/>
              </a:buClr>
              <a:buFont typeface="Wingdings 3"/>
              <a:buChar char=""/>
              <a:tabLst>
                <a:tab pos="186690" algn="l"/>
              </a:tabLst>
            </a:pPr>
            <a:r>
              <a:rPr lang="en-GB" spc="-5" dirty="0">
                <a:latin typeface="Tw Cen MT"/>
                <a:cs typeface="Tw Cen MT"/>
              </a:rPr>
              <a:t>Ejemplo:</a:t>
            </a:r>
            <a:r>
              <a:rPr lang="en-GB" spc="-10" dirty="0">
                <a:latin typeface="Tw Cen MT"/>
                <a:cs typeface="Tw Cen MT"/>
              </a:rPr>
              <a:t>variación</a:t>
            </a:r>
            <a:r>
              <a:rPr lang="en-GB" spc="-5" dirty="0">
                <a:latin typeface="Tw Cen MT"/>
                <a:cs typeface="Tw Cen MT"/>
              </a:rPr>
              <a:t>en transformador</a:t>
            </a:r>
            <a:r>
              <a:rPr lang="en-GB" dirty="0">
                <a:latin typeface="Tw Cen MT"/>
                <a:cs typeface="Tw Cen MT"/>
              </a:rPr>
              <a:t>o</a:t>
            </a:r>
            <a:r>
              <a:rPr lang="en-GB" spc="-10" dirty="0">
                <a:latin typeface="Tw Cen MT"/>
                <a:cs typeface="Tw Cen MT"/>
              </a:rPr>
              <a:t>generador</a:t>
            </a:r>
            <a:r>
              <a:rPr lang="en-GB" spc="10" dirty="0">
                <a:latin typeface="Tw Cen MT"/>
                <a:cs typeface="Tw Cen MT"/>
              </a:rPr>
              <a:t> </a:t>
            </a:r>
            <a:r>
              <a:rPr lang="en-GB" spc="-5" dirty="0">
                <a:latin typeface="Tw Cen MT"/>
                <a:cs typeface="Tw Cen MT"/>
              </a:rPr>
              <a:t>carga</a:t>
            </a:r>
          </a:p>
          <a:p>
            <a:pPr marL="186055" indent="-135255" algn="l" rtl="0">
              <a:spcBef>
                <a:spcPts val="310"/>
              </a:spcBef>
              <a:buClr>
                <a:srgbClr val="1CACE3"/>
              </a:buClr>
              <a:buFont typeface="Wingdings 3"/>
              <a:buChar char=""/>
              <a:tabLst>
                <a:tab pos="186690" algn="l"/>
              </a:tabLst>
            </a:pPr>
            <a:endParaRPr lang="en-GB" dirty="0">
              <a:latin typeface="Tw Cen MT"/>
              <a:cs typeface="Tw Cen MT"/>
            </a:endParaRPr>
          </a:p>
          <a:p>
            <a:pPr algn="l" rtl="0"/>
            <a:endParaRPr lang="en-GB" dirty="0"/>
          </a:p>
        </p:txBody>
      </p:sp>
      <p:sp>
        <p:nvSpPr>
          <p:cNvPr id="6" name="Content Placeholder 5"/>
          <p:cNvSpPr>
            <a:spLocks noGrp="1"/>
          </p:cNvSpPr>
          <p:nvPr>
            <p:ph sz="quarter" idx="4"/>
          </p:nvPr>
        </p:nvSpPr>
        <p:spPr>
          <a:xfrm>
            <a:off x="6169026" y="2767344"/>
            <a:ext cx="4041775" cy="3328657"/>
          </a:xfrm>
        </p:spPr>
        <p:txBody>
          <a:bodyPr/>
          <a:lstStyle/>
          <a:p>
            <a:pPr marL="20320" algn="l" rtl="0">
              <a:spcBef>
                <a:spcPts val="1230"/>
              </a:spcBef>
            </a:pPr>
            <a:r>
              <a:rPr lang="en-GB" sz="2800" spc="-15" dirty="0">
                <a:latin typeface="Tw Cen MT"/>
                <a:cs typeface="Tw Cen MT"/>
              </a:rPr>
              <a:t>Severo</a:t>
            </a:r>
            <a:r>
              <a:rPr lang="en-GB" sz="2800" spc="-5" dirty="0">
                <a:latin typeface="Tw Cen MT"/>
                <a:cs typeface="Tw Cen MT"/>
              </a:rPr>
              <a:t>Los disturbios requieren un</a:t>
            </a:r>
            <a:r>
              <a:rPr lang="en-GB" sz="2800" spc="-10" dirty="0">
                <a:latin typeface="Tw Cen MT"/>
                <a:cs typeface="Tw Cen MT"/>
              </a:rPr>
              <a:t>proteccion</a:t>
            </a:r>
            <a:r>
              <a:rPr lang="en-GB" sz="2800" spc="90" dirty="0">
                <a:latin typeface="Tw Cen MT"/>
                <a:cs typeface="Tw Cen MT"/>
              </a:rPr>
              <a:t> </a:t>
            </a:r>
            <a:r>
              <a:rPr lang="en-GB" sz="2800" dirty="0">
                <a:latin typeface="Tw Cen MT"/>
                <a:cs typeface="Tw Cen MT"/>
              </a:rPr>
              <a:t>sistema</a:t>
            </a:r>
          </a:p>
          <a:p>
            <a:pPr marL="186055" indent="-135255" algn="l" rtl="0">
              <a:spcBef>
                <a:spcPts val="135"/>
              </a:spcBef>
              <a:buClr>
                <a:srgbClr val="1CACE3"/>
              </a:buClr>
              <a:buFont typeface="Wingdings 3"/>
              <a:buChar char=""/>
              <a:tabLst>
                <a:tab pos="186690" algn="l"/>
              </a:tabLst>
            </a:pPr>
            <a:r>
              <a:rPr lang="en-GB" spc="-25" dirty="0">
                <a:latin typeface="Tw Cen MT"/>
                <a:cs typeface="Tw Cen MT"/>
              </a:rPr>
              <a:t>Ellos</a:t>
            </a:r>
            <a:r>
              <a:rPr lang="en-GB" dirty="0">
                <a:latin typeface="Tw Cen MT"/>
                <a:cs typeface="Tw Cen MT"/>
              </a:rPr>
              <a:t>poder</a:t>
            </a:r>
            <a:r>
              <a:rPr lang="en-GB" spc="-5" dirty="0">
                <a:latin typeface="Tw Cen MT"/>
                <a:cs typeface="Tw Cen MT"/>
              </a:rPr>
              <a:t>poner en peligro</a:t>
            </a:r>
            <a:r>
              <a:rPr lang="en-GB" dirty="0">
                <a:latin typeface="Tw Cen MT"/>
                <a:cs typeface="Tw Cen MT"/>
              </a:rPr>
              <a:t>la totalidad</a:t>
            </a:r>
            <a:r>
              <a:rPr lang="en-GB" spc="-30" dirty="0">
                <a:latin typeface="Tw Cen MT"/>
                <a:cs typeface="Tw Cen MT"/>
              </a:rPr>
              <a:t>fuerza</a:t>
            </a:r>
            <a:r>
              <a:rPr lang="en-GB" spc="-60" dirty="0">
                <a:latin typeface="Tw Cen MT"/>
                <a:cs typeface="Tw Cen MT"/>
              </a:rPr>
              <a:t> </a:t>
            </a:r>
            <a:r>
              <a:rPr lang="en-GB" dirty="0">
                <a:latin typeface="Tw Cen MT"/>
                <a:cs typeface="Tw Cen MT"/>
              </a:rPr>
              <a:t>sistema</a:t>
            </a:r>
          </a:p>
          <a:p>
            <a:pPr marL="186055" indent="-135255" algn="l" rtl="0">
              <a:spcBef>
                <a:spcPts val="310"/>
              </a:spcBef>
              <a:buClr>
                <a:srgbClr val="1CACE3"/>
              </a:buClr>
              <a:buFont typeface="Wingdings 3"/>
              <a:buChar char=""/>
              <a:tabLst>
                <a:tab pos="186690" algn="l"/>
              </a:tabLst>
            </a:pPr>
            <a:r>
              <a:rPr lang="en-GB" spc="-25" dirty="0">
                <a:latin typeface="Tw Cen MT"/>
                <a:cs typeface="Tw Cen MT"/>
              </a:rPr>
              <a:t>Ellos</a:t>
            </a:r>
            <a:r>
              <a:rPr lang="en-GB" dirty="0">
                <a:latin typeface="Tw Cen MT"/>
                <a:cs typeface="Tw Cen MT"/>
              </a:rPr>
              <a:t>no puedo</a:t>
            </a:r>
            <a:r>
              <a:rPr lang="en-GB" spc="-10" dirty="0">
                <a:latin typeface="Tw Cen MT"/>
                <a:cs typeface="Tw Cen MT"/>
              </a:rPr>
              <a:t>superar</a:t>
            </a:r>
            <a:r>
              <a:rPr lang="en-GB" spc="-65" dirty="0">
                <a:latin typeface="Tw Cen MT"/>
                <a:cs typeface="Tw Cen MT"/>
              </a:rPr>
              <a:t>por</a:t>
            </a:r>
            <a:r>
              <a:rPr lang="en-GB" dirty="0">
                <a:latin typeface="Tw Cen MT"/>
                <a:cs typeface="Tw Cen MT"/>
              </a:rPr>
              <a:t>a</a:t>
            </a:r>
            <a:r>
              <a:rPr lang="en-GB" spc="-10" dirty="0">
                <a:latin typeface="Tw Cen MT"/>
                <a:cs typeface="Tw Cen MT"/>
              </a:rPr>
              <a:t>control</a:t>
            </a:r>
            <a:r>
              <a:rPr lang="en-GB" spc="55" dirty="0">
                <a:latin typeface="Tw Cen MT"/>
                <a:cs typeface="Tw Cen MT"/>
              </a:rPr>
              <a:t> </a:t>
            </a:r>
            <a:r>
              <a:rPr lang="en-GB" dirty="0">
                <a:latin typeface="Tw Cen MT"/>
                <a:cs typeface="Tw Cen MT"/>
              </a:rPr>
              <a:t>sistema</a:t>
            </a:r>
          </a:p>
          <a:p>
            <a:pPr algn="l" rtl="0"/>
            <a:endParaRPr lang="en-GB" dirty="0"/>
          </a:p>
        </p:txBody>
      </p:sp>
      <p:sp>
        <p:nvSpPr>
          <p:cNvPr id="7" name="Rectangle 6"/>
          <p:cNvSpPr/>
          <p:nvPr/>
        </p:nvSpPr>
        <p:spPr>
          <a:xfrm>
            <a:off x="2286000" y="1092702"/>
            <a:ext cx="6705600" cy="766877"/>
          </a:xfrm>
          <a:prstGeom prst="rect">
            <a:avLst/>
          </a:prstGeom>
        </p:spPr>
        <p:txBody>
          <a:bodyPr wrap="square">
            <a:spAutoFit/>
          </a:bodyPr>
          <a:lstStyle/>
          <a:p>
            <a:pPr marL="12700" marR="5080" indent="7620" algn="l" rtl="0">
              <a:lnSpc>
                <a:spcPts val="3020"/>
              </a:lnSpc>
            </a:pPr>
            <a:r>
              <a:rPr lang="en-GB" spc="-5" dirty="0">
                <a:latin typeface="Tw Cen MT"/>
                <a:cs typeface="Tw Cen MT"/>
              </a:rPr>
              <a:t>El</a:t>
            </a:r>
            <a:r>
              <a:rPr lang="en-GB" spc="-30" dirty="0">
                <a:latin typeface="Tw Cen MT"/>
                <a:cs typeface="Tw Cen MT"/>
              </a:rPr>
              <a:t>fuerza</a:t>
            </a:r>
            <a:r>
              <a:rPr lang="en-GB" dirty="0">
                <a:latin typeface="Tw Cen MT"/>
                <a:cs typeface="Tw Cen MT"/>
              </a:rPr>
              <a:t>sistema</a:t>
            </a:r>
            <a:r>
              <a:rPr lang="en-GB" spc="10" dirty="0">
                <a:latin typeface="Tw Cen MT"/>
                <a:cs typeface="Tw Cen MT"/>
              </a:rPr>
              <a:t>debe</a:t>
            </a:r>
            <a:r>
              <a:rPr lang="en-GB" spc="-5" dirty="0">
                <a:latin typeface="Tw Cen MT"/>
                <a:cs typeface="Tw Cen MT"/>
              </a:rPr>
              <a:t>mantener un funcionamiento aceptable 24</a:t>
            </a:r>
            <a:r>
              <a:rPr lang="en-GB" dirty="0">
                <a:latin typeface="Tw Cen MT"/>
                <a:cs typeface="Tw Cen MT"/>
              </a:rPr>
              <a:t>horas</a:t>
            </a:r>
            <a:r>
              <a:rPr lang="en-GB" spc="-5" dirty="0">
                <a:latin typeface="Tw Cen MT"/>
                <a:cs typeface="Tw Cen MT"/>
              </a:rPr>
              <a:t>a</a:t>
            </a:r>
            <a:r>
              <a:rPr lang="en-GB" spc="-60" dirty="0">
                <a:latin typeface="Tw Cen MT"/>
                <a:cs typeface="Tw Cen MT"/>
              </a:rPr>
              <a:t> </a:t>
            </a:r>
            <a:r>
              <a:rPr lang="en-GB" spc="-25" dirty="0">
                <a:latin typeface="Tw Cen MT"/>
                <a:cs typeface="Tw Cen MT"/>
              </a:rPr>
              <a:t>día</a:t>
            </a:r>
            <a:endParaRPr lang="en-GB" dirty="0">
              <a:latin typeface="Tw Cen MT"/>
              <a:cs typeface="Tw Cen MT"/>
            </a:endParaRPr>
          </a:p>
          <a:p>
            <a:pPr marL="186055" indent="-135255" algn="l" rtl="0">
              <a:spcBef>
                <a:spcPts val="90"/>
              </a:spcBef>
              <a:buClr>
                <a:srgbClr val="1CACE3"/>
              </a:buClr>
              <a:buFont typeface="Wingdings 3"/>
              <a:buChar char=""/>
              <a:tabLst>
                <a:tab pos="186690" algn="l"/>
              </a:tabLst>
            </a:pPr>
            <a:r>
              <a:rPr lang="en-GB" spc="-30" dirty="0">
                <a:latin typeface="Tw Cen MT"/>
                <a:cs typeface="Tw Cen MT"/>
              </a:rPr>
              <a:t>Voltaje</a:t>
            </a:r>
            <a:r>
              <a:rPr lang="en-GB" dirty="0">
                <a:latin typeface="Tw Cen MT"/>
                <a:cs typeface="Tw Cen MT"/>
              </a:rPr>
              <a:t>y frecuencia</a:t>
            </a:r>
            <a:r>
              <a:rPr lang="en-GB" spc="10" dirty="0">
                <a:latin typeface="Tw Cen MT"/>
                <a:cs typeface="Tw Cen MT"/>
              </a:rPr>
              <a:t>debe</a:t>
            </a:r>
            <a:r>
              <a:rPr lang="en-GB" spc="-15" dirty="0">
                <a:latin typeface="Tw Cen MT"/>
                <a:cs typeface="Tw Cen MT"/>
              </a:rPr>
              <a:t>permanecer</a:t>
            </a:r>
            <a:r>
              <a:rPr lang="en-GB" dirty="0">
                <a:latin typeface="Tw Cen MT"/>
                <a:cs typeface="Tw Cen MT"/>
              </a:rPr>
              <a:t>dentro</a:t>
            </a:r>
            <a:r>
              <a:rPr lang="en-GB" spc="5" dirty="0">
                <a:latin typeface="Tw Cen MT"/>
                <a:cs typeface="Tw Cen MT"/>
              </a:rPr>
              <a:t>cierto</a:t>
            </a:r>
            <a:r>
              <a:rPr lang="en-GB" spc="-40" dirty="0">
                <a:latin typeface="Tw Cen MT"/>
                <a:cs typeface="Tw Cen MT"/>
              </a:rPr>
              <a:t> </a:t>
            </a:r>
            <a:r>
              <a:rPr lang="en-GB" spc="-5" dirty="0">
                <a:latin typeface="Tw Cen MT"/>
                <a:cs typeface="Tw Cen MT"/>
              </a:rPr>
              <a:t>límites</a:t>
            </a:r>
            <a:endParaRPr lang="en-GB" dirty="0">
              <a:latin typeface="Tw Cen MT"/>
              <a:cs typeface="Tw Cen MT"/>
            </a:endParaRPr>
          </a:p>
        </p:txBody>
      </p:sp>
      <p:sp>
        <p:nvSpPr>
          <p:cNvPr id="8" name="Text Placeholder 2"/>
          <p:cNvSpPr txBox="1">
            <a:spLocks/>
          </p:cNvSpPr>
          <p:nvPr/>
        </p:nvSpPr>
        <p:spPr>
          <a:xfrm>
            <a:off x="6170612" y="1981200"/>
            <a:ext cx="4040188" cy="762000"/>
          </a:xfrm>
          <a:prstGeom prst="rect">
            <a:avLst/>
          </a:prstGeom>
        </p:spPr>
        <p:txBody>
          <a:bodyPr vert="horz" lIns="91440" tIns="45720" rIns="91440" bIns="45720" rtlCol="0" anchor="b">
            <a:normAutofit/>
          </a:bodyPr>
          <a:lstStyle>
            <a:lvl1pPr marL="0" indent="0" algn="l" defTabSz="914400" rtl="0" eaLnBrk="1" latinLnBrk="0" hangingPunct="1">
              <a:spcBef>
                <a:spcPts val="800"/>
              </a:spcBef>
              <a:buFont typeface="Arial" pitchFamily="34" charset="0"/>
              <a:buNone/>
              <a:defRPr lang="en-US" sz="1400" b="0" kern="1200" cap="all" spc="400" baseline="0" dirty="0" smtClean="0">
                <a:solidFill>
                  <a:schemeClr val="tx1"/>
                </a:solidFill>
                <a:latin typeface="+mn-lt"/>
                <a:ea typeface="+mj-ea"/>
                <a:cs typeface="Tunga" pitchFamily="2"/>
              </a:defRPr>
            </a:lvl1pPr>
            <a:lvl2pPr marL="457200" indent="0" algn="l" defTabSz="914400" rtl="0" eaLnBrk="1" latinLnBrk="0" hangingPunct="1">
              <a:spcBef>
                <a:spcPts val="300"/>
              </a:spcBef>
              <a:buClr>
                <a:schemeClr val="accent2"/>
              </a:buClr>
              <a:buFont typeface="Wingdings" pitchFamily="2" charset="2"/>
              <a:buNone/>
              <a:defRPr sz="2000" b="1" kern="1200">
                <a:solidFill>
                  <a:schemeClr val="tx1"/>
                </a:solidFill>
                <a:latin typeface="+mn-lt"/>
                <a:ea typeface="+mn-ea"/>
                <a:cs typeface="+mn-cs"/>
              </a:defRPr>
            </a:lvl2pPr>
            <a:lvl3pPr marL="914400" indent="0" algn="l" defTabSz="914400" rtl="0" eaLnBrk="1" latinLnBrk="0" hangingPunct="1">
              <a:spcBef>
                <a:spcPts val="300"/>
              </a:spcBef>
              <a:buClr>
                <a:schemeClr val="accent2"/>
              </a:buClr>
              <a:buFont typeface="Wingdings" pitchFamily="2" charset="2"/>
              <a:buNone/>
              <a:defRPr sz="1800" b="1" kern="1200">
                <a:solidFill>
                  <a:schemeClr val="tx1"/>
                </a:solidFill>
                <a:latin typeface="+mn-lt"/>
                <a:ea typeface="+mn-ea"/>
                <a:cs typeface="+mn-cs"/>
              </a:defRPr>
            </a:lvl3pPr>
            <a:lvl4pPr marL="13716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4pPr>
            <a:lvl5pPr marL="18288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5pPr>
            <a:lvl6pPr marL="22860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6pPr>
            <a:lvl7pPr marL="27432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7pPr>
            <a:lvl8pPr marL="32004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8pPr>
            <a:lvl9pPr marL="36576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9pPr>
          </a:lstStyle>
          <a:p>
            <a:pPr algn="l" rtl="0"/>
            <a:r>
              <a:rPr lang="en-GB" sz="2000" dirty="0"/>
              <a:t>graves (grandes) perturbaciones</a:t>
            </a:r>
          </a:p>
        </p:txBody>
      </p:sp>
      <p:sp>
        <p:nvSpPr>
          <p:cNvPr id="9" name="object 4"/>
          <p:cNvSpPr txBox="1">
            <a:spLocks noGrp="1"/>
          </p:cNvSpPr>
          <p:nvPr>
            <p:ph type="sldNum" sz="quarter" idx="12"/>
          </p:nvPr>
        </p:nvSpPr>
        <p:spPr>
          <a:xfrm>
            <a:off x="9925038" y="6346427"/>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3</a:t>
            </a:fld>
            <a:endParaRPr spc="-5" dirty="0"/>
          </a:p>
        </p:txBody>
      </p:sp>
    </p:spTree>
    <p:extLst>
      <p:ext uri="{BB962C8B-B14F-4D97-AF65-F5344CB8AC3E}">
        <p14:creationId xmlns:p14="http://schemas.microsoft.com/office/powerpoint/2010/main" val="1409866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71140" y="949198"/>
            <a:ext cx="4446270" cy="635635"/>
          </a:xfrm>
          <a:prstGeom prst="rect">
            <a:avLst/>
          </a:prstGeom>
        </p:spPr>
        <p:txBody>
          <a:bodyPr vert="horz" wrap="square" lIns="0" tIns="0" rIns="0" bIns="0" rtlCol="0" anchor="ctr">
            <a:spAutoFit/>
          </a:bodyPr>
          <a:lstStyle/>
          <a:p>
            <a:pPr marL="12700" algn="l" rtl="0"/>
            <a:r>
              <a:rPr sz="4000" spc="55" dirty="0">
                <a:solidFill>
                  <a:srgbClr val="0D0D0D"/>
                </a:solidFill>
                <a:latin typeface="Tw Cen MT Condensed"/>
                <a:cs typeface="Tw Cen MT Condensed"/>
              </a:rPr>
              <a:t>FUERZA</a:t>
            </a:r>
            <a:r>
              <a:rPr sz="4000" spc="80" dirty="0">
                <a:solidFill>
                  <a:srgbClr val="0D0D0D"/>
                </a:solidFill>
                <a:latin typeface="Tw Cen MT Condensed"/>
                <a:cs typeface="Tw Cen MT Condensed"/>
              </a:rPr>
              <a:t>SISTEMA</a:t>
            </a:r>
            <a:r>
              <a:rPr sz="4000" spc="275" dirty="0">
                <a:solidFill>
                  <a:srgbClr val="0D0D0D"/>
                </a:solidFill>
                <a:latin typeface="Tw Cen MT Condensed"/>
                <a:cs typeface="Tw Cen MT Condensed"/>
              </a:rPr>
              <a:t> </a:t>
            </a:r>
            <a:r>
              <a:rPr sz="4000" spc="70" dirty="0">
                <a:solidFill>
                  <a:srgbClr val="0D0D0D"/>
                </a:solidFill>
                <a:latin typeface="Tw Cen MT Condensed"/>
                <a:cs typeface="Tw Cen MT Condensed"/>
              </a:rPr>
              <a:t>PROTECCION</a:t>
            </a:r>
            <a:endParaRPr sz="4000">
              <a:latin typeface="Tw Cen MT Condensed"/>
              <a:cs typeface="Tw Cen MT Condensed"/>
            </a:endParaRPr>
          </a:p>
        </p:txBody>
      </p:sp>
      <p:sp>
        <p:nvSpPr>
          <p:cNvPr id="4" name="object 4"/>
          <p:cNvSpPr txBox="1">
            <a:spLocks noGrp="1"/>
          </p:cNvSpPr>
          <p:nvPr>
            <p:ph type="sldNum" sz="quarter" idx="12"/>
          </p:nvPr>
        </p:nvSpPr>
        <p:spPr>
          <a:xfrm>
            <a:off x="14249384" y="6345049"/>
            <a:ext cx="67056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4</a:t>
            </a:fld>
            <a:endParaRPr spc="-5" dirty="0"/>
          </a:p>
        </p:txBody>
      </p:sp>
      <p:sp>
        <p:nvSpPr>
          <p:cNvPr id="5" name="5-Point Star 4"/>
          <p:cNvSpPr/>
          <p:nvPr/>
        </p:nvSpPr>
        <p:spPr>
          <a:xfrm>
            <a:off x="4114800" y="2438400"/>
            <a:ext cx="3352800" cy="2743200"/>
          </a:xfrm>
          <a:prstGeom prst="star5">
            <a:avLst>
              <a:gd name="adj" fmla="val 21576"/>
              <a:gd name="hf" fmla="val 105146"/>
              <a:gd name="vf" fmla="val 110557"/>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0"/>
            <a:r>
              <a:rPr lang="en-GB" spc="-5" dirty="0">
                <a:latin typeface="Tw Cen MT"/>
                <a:cs typeface="Tw Cen MT"/>
              </a:rPr>
              <a:t>Operación durante</a:t>
            </a:r>
            <a:r>
              <a:rPr lang="en-GB" spc="-15" dirty="0">
                <a:latin typeface="Tw Cen MT"/>
                <a:cs typeface="Tw Cen MT"/>
              </a:rPr>
              <a:t>severo</a:t>
            </a:r>
            <a:r>
              <a:rPr lang="en-GB" spc="35" dirty="0">
                <a:latin typeface="Tw Cen MT"/>
                <a:cs typeface="Tw Cen MT"/>
              </a:rPr>
              <a:t> </a:t>
            </a:r>
            <a:r>
              <a:rPr lang="en-GB" spc="-5" dirty="0">
                <a:latin typeface="Tw Cen MT"/>
                <a:cs typeface="Tw Cen MT"/>
              </a:rPr>
              <a:t>disturbios</a:t>
            </a:r>
            <a:endParaRPr lang="en-GB" dirty="0"/>
          </a:p>
        </p:txBody>
      </p:sp>
      <p:sp>
        <p:nvSpPr>
          <p:cNvPr id="6" name="Rectangle 5"/>
          <p:cNvSpPr/>
          <p:nvPr/>
        </p:nvSpPr>
        <p:spPr>
          <a:xfrm>
            <a:off x="4267200" y="2209800"/>
            <a:ext cx="2737160" cy="369332"/>
          </a:xfrm>
          <a:prstGeom prst="rect">
            <a:avLst/>
          </a:prstGeom>
        </p:spPr>
        <p:txBody>
          <a:bodyPr wrap="none">
            <a:spAutoFit/>
          </a:bodyPr>
          <a:lstStyle/>
          <a:p>
            <a:pPr marL="178435" indent="-135255" algn="l" rtl="0">
              <a:spcBef>
                <a:spcPts val="135"/>
              </a:spcBef>
              <a:buClr>
                <a:srgbClr val="1CACE3"/>
              </a:buClr>
              <a:buFont typeface="Wingdings 3"/>
              <a:buChar char=""/>
              <a:tabLst>
                <a:tab pos="179070" algn="l"/>
              </a:tabLst>
            </a:pPr>
            <a:r>
              <a:rPr lang="en-GB" dirty="0">
                <a:latin typeface="Tw Cen MT"/>
                <a:cs typeface="Tw Cen MT"/>
              </a:rPr>
              <a:t>Elemento del sistema</a:t>
            </a:r>
            <a:r>
              <a:rPr lang="en-GB" spc="-65" dirty="0">
                <a:latin typeface="Tw Cen MT"/>
                <a:cs typeface="Tw Cen MT"/>
              </a:rPr>
              <a:t> </a:t>
            </a:r>
            <a:r>
              <a:rPr lang="en-GB" spc="-10" dirty="0">
                <a:latin typeface="Tw Cen MT"/>
                <a:cs typeface="Tw Cen MT"/>
              </a:rPr>
              <a:t>proteccion</a:t>
            </a:r>
            <a:endParaRPr lang="en-GB" dirty="0">
              <a:latin typeface="Tw Cen MT"/>
              <a:cs typeface="Tw Cen MT"/>
            </a:endParaRPr>
          </a:p>
        </p:txBody>
      </p:sp>
      <p:sp>
        <p:nvSpPr>
          <p:cNvPr id="7" name="Rectangle 6"/>
          <p:cNvSpPr/>
          <p:nvPr/>
        </p:nvSpPr>
        <p:spPr>
          <a:xfrm>
            <a:off x="7406048" y="3364468"/>
            <a:ext cx="2195153" cy="369332"/>
          </a:xfrm>
          <a:prstGeom prst="rect">
            <a:avLst/>
          </a:prstGeom>
        </p:spPr>
        <p:txBody>
          <a:bodyPr wrap="none">
            <a:spAutoFit/>
          </a:bodyPr>
          <a:lstStyle/>
          <a:p>
            <a:pPr marL="178435" indent="-135255" algn="l" rtl="0">
              <a:spcBef>
                <a:spcPts val="315"/>
              </a:spcBef>
              <a:buClr>
                <a:srgbClr val="1CACE3"/>
              </a:buClr>
              <a:buFont typeface="Wingdings 3"/>
              <a:buChar char=""/>
              <a:tabLst>
                <a:tab pos="179070" algn="l"/>
              </a:tabLst>
            </a:pPr>
            <a:r>
              <a:rPr lang="en-GB" spc="-5" dirty="0">
                <a:latin typeface="Tw Cen MT"/>
                <a:cs typeface="Tw Cen MT"/>
              </a:rPr>
              <a:t>Automático</a:t>
            </a:r>
            <a:r>
              <a:rPr lang="en-GB" spc="-70" dirty="0">
                <a:latin typeface="Tw Cen MT"/>
                <a:cs typeface="Tw Cen MT"/>
              </a:rPr>
              <a:t> </a:t>
            </a:r>
            <a:r>
              <a:rPr lang="en-GB" dirty="0">
                <a:latin typeface="Tw Cen MT"/>
                <a:cs typeface="Tw Cen MT"/>
              </a:rPr>
              <a:t>volver a cerrar</a:t>
            </a:r>
          </a:p>
        </p:txBody>
      </p:sp>
      <p:sp>
        <p:nvSpPr>
          <p:cNvPr id="8" name="Rectangle 7"/>
          <p:cNvSpPr/>
          <p:nvPr/>
        </p:nvSpPr>
        <p:spPr>
          <a:xfrm>
            <a:off x="6720247" y="5117068"/>
            <a:ext cx="2389308" cy="369332"/>
          </a:xfrm>
          <a:prstGeom prst="rect">
            <a:avLst/>
          </a:prstGeom>
        </p:spPr>
        <p:txBody>
          <a:bodyPr wrap="none">
            <a:spAutoFit/>
          </a:bodyPr>
          <a:lstStyle/>
          <a:p>
            <a:pPr lvl="1" algn="l" rtl="0"/>
            <a:r>
              <a:rPr lang="en-US" dirty="0"/>
              <a:t>Proteccion del sistema</a:t>
            </a:r>
            <a:endParaRPr lang="en-GB" sz="1000" dirty="0"/>
          </a:p>
        </p:txBody>
      </p:sp>
      <p:sp>
        <p:nvSpPr>
          <p:cNvPr id="9" name="Rectangle 8"/>
          <p:cNvSpPr/>
          <p:nvPr/>
        </p:nvSpPr>
        <p:spPr>
          <a:xfrm>
            <a:off x="2209800" y="3163670"/>
            <a:ext cx="3200400" cy="646331"/>
          </a:xfrm>
          <a:prstGeom prst="rect">
            <a:avLst/>
          </a:prstGeom>
        </p:spPr>
        <p:txBody>
          <a:bodyPr wrap="square">
            <a:spAutoFit/>
          </a:bodyPr>
          <a:lstStyle/>
          <a:p>
            <a:pPr marL="178435" indent="-135255" algn="l" rtl="0">
              <a:spcBef>
                <a:spcPts val="310"/>
              </a:spcBef>
              <a:buClr>
                <a:srgbClr val="1CACE3"/>
              </a:buClr>
              <a:buFont typeface="Wingdings 3"/>
              <a:buChar char=""/>
              <a:tabLst>
                <a:tab pos="179070" algn="l"/>
              </a:tabLst>
            </a:pPr>
            <a:r>
              <a:rPr lang="en-GB" spc="-5" dirty="0">
                <a:latin typeface="Tw Cen MT"/>
                <a:cs typeface="Tw Cen MT"/>
              </a:rPr>
              <a:t>Transferencia automática</a:t>
            </a:r>
            <a:r>
              <a:rPr lang="en-GB" dirty="0">
                <a:latin typeface="Tw Cen MT"/>
                <a:cs typeface="Tw Cen MT"/>
              </a:rPr>
              <a:t>a</a:t>
            </a:r>
            <a:r>
              <a:rPr lang="en-GB" spc="5" dirty="0">
                <a:latin typeface="Tw Cen MT"/>
                <a:cs typeface="Tw Cen MT"/>
              </a:rPr>
              <a:t>alterno</a:t>
            </a:r>
            <a:r>
              <a:rPr lang="en-GB" spc="-30" dirty="0">
                <a:latin typeface="Tw Cen MT"/>
                <a:cs typeface="Tw Cen MT"/>
              </a:rPr>
              <a:t>fuerza</a:t>
            </a:r>
            <a:r>
              <a:rPr lang="en-GB" spc="-20" dirty="0">
                <a:latin typeface="Tw Cen MT"/>
                <a:cs typeface="Tw Cen MT"/>
              </a:rPr>
              <a:t> </a:t>
            </a:r>
            <a:r>
              <a:rPr lang="en-GB" spc="-5" dirty="0">
                <a:latin typeface="Tw Cen MT"/>
                <a:cs typeface="Tw Cen MT"/>
              </a:rPr>
              <a:t>suministros</a:t>
            </a:r>
            <a:endParaRPr lang="en-GB" dirty="0">
              <a:latin typeface="Tw Cen MT"/>
              <a:cs typeface="Tw Cen MT"/>
            </a:endParaRPr>
          </a:p>
        </p:txBody>
      </p:sp>
      <p:sp>
        <p:nvSpPr>
          <p:cNvPr id="10" name="Rectangle 9"/>
          <p:cNvSpPr/>
          <p:nvPr/>
        </p:nvSpPr>
        <p:spPr>
          <a:xfrm>
            <a:off x="3200400" y="5269468"/>
            <a:ext cx="2709844" cy="369332"/>
          </a:xfrm>
          <a:prstGeom prst="rect">
            <a:avLst/>
          </a:prstGeom>
        </p:spPr>
        <p:txBody>
          <a:bodyPr wrap="none">
            <a:spAutoFit/>
          </a:bodyPr>
          <a:lstStyle/>
          <a:p>
            <a:pPr marL="178435" indent="-135255" algn="l" rtl="0">
              <a:spcBef>
                <a:spcPts val="310"/>
              </a:spcBef>
              <a:buClr>
                <a:srgbClr val="1CACE3"/>
              </a:buClr>
              <a:buFont typeface="Wingdings 3"/>
              <a:buChar char=""/>
              <a:tabLst>
                <a:tab pos="179070" algn="l"/>
              </a:tabLst>
            </a:pPr>
            <a:r>
              <a:rPr lang="en-GB" spc="-5" dirty="0">
                <a:latin typeface="Tw Cen MT"/>
                <a:cs typeface="Tw Cen MT"/>
              </a:rPr>
              <a:t>Automático</a:t>
            </a:r>
            <a:r>
              <a:rPr lang="en-GB" spc="-30" dirty="0">
                <a:latin typeface="Tw Cen MT"/>
                <a:cs typeface="Tw Cen MT"/>
              </a:rPr>
              <a:t> </a:t>
            </a:r>
            <a:r>
              <a:rPr lang="en-GB" dirty="0">
                <a:latin typeface="Tw Cen MT"/>
                <a:cs typeface="Tw Cen MT"/>
              </a:rPr>
              <a:t>sincronización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965959" y="6466330"/>
            <a:ext cx="4226052" cy="391668"/>
          </a:xfrm>
          <a:prstGeom prst="rect">
            <a:avLst/>
          </a:prstGeom>
          <a:blipFill>
            <a:blip r:embed="rId2" cstate="print"/>
            <a:stretch>
              <a:fillRect/>
            </a:stretch>
          </a:blipFill>
        </p:spPr>
        <p:txBody>
          <a:bodyPr wrap="square" lIns="0" tIns="0" rIns="0" bIns="0" rtlCol="0"/>
          <a:lstStyle/>
          <a:p>
            <a:pPr algn="l" rtl="0"/>
            <a:endParaRPr/>
          </a:p>
        </p:txBody>
      </p:sp>
      <p:sp>
        <p:nvSpPr>
          <p:cNvPr id="3" name="object 3"/>
          <p:cNvSpPr/>
          <p:nvPr/>
        </p:nvSpPr>
        <p:spPr>
          <a:xfrm>
            <a:off x="1981200" y="762000"/>
            <a:ext cx="4196080" cy="5715000"/>
          </a:xfrm>
          <a:custGeom>
            <a:avLst/>
            <a:gdLst/>
            <a:ahLst/>
            <a:cxnLst/>
            <a:rect l="l" t="t" r="r" b="b"/>
            <a:pathLst>
              <a:path w="4196080" h="5715000">
                <a:moveTo>
                  <a:pt x="3835146" y="0"/>
                </a:moveTo>
                <a:lnTo>
                  <a:pt x="360578" y="0"/>
                </a:lnTo>
                <a:lnTo>
                  <a:pt x="311651" y="3291"/>
                </a:lnTo>
                <a:lnTo>
                  <a:pt x="264724" y="12878"/>
                </a:lnTo>
                <a:lnTo>
                  <a:pt x="220227" y="28332"/>
                </a:lnTo>
                <a:lnTo>
                  <a:pt x="178590" y="49224"/>
                </a:lnTo>
                <a:lnTo>
                  <a:pt x="140242" y="75123"/>
                </a:lnTo>
                <a:lnTo>
                  <a:pt x="105613" y="105600"/>
                </a:lnTo>
                <a:lnTo>
                  <a:pt x="75132" y="140226"/>
                </a:lnTo>
                <a:lnTo>
                  <a:pt x="49230" y="178571"/>
                </a:lnTo>
                <a:lnTo>
                  <a:pt x="28336" y="220206"/>
                </a:lnTo>
                <a:lnTo>
                  <a:pt x="12880" y="264700"/>
                </a:lnTo>
                <a:lnTo>
                  <a:pt x="3291" y="311626"/>
                </a:lnTo>
                <a:lnTo>
                  <a:pt x="0" y="360552"/>
                </a:lnTo>
                <a:lnTo>
                  <a:pt x="0" y="5354421"/>
                </a:lnTo>
                <a:lnTo>
                  <a:pt x="3291" y="5403348"/>
                </a:lnTo>
                <a:lnTo>
                  <a:pt x="12880" y="5450275"/>
                </a:lnTo>
                <a:lnTo>
                  <a:pt x="28336" y="5494772"/>
                </a:lnTo>
                <a:lnTo>
                  <a:pt x="49230" y="5536409"/>
                </a:lnTo>
                <a:lnTo>
                  <a:pt x="75132" y="5574757"/>
                </a:lnTo>
                <a:lnTo>
                  <a:pt x="105613" y="5609386"/>
                </a:lnTo>
                <a:lnTo>
                  <a:pt x="140242" y="5639867"/>
                </a:lnTo>
                <a:lnTo>
                  <a:pt x="178590" y="5665769"/>
                </a:lnTo>
                <a:lnTo>
                  <a:pt x="220227" y="5686663"/>
                </a:lnTo>
                <a:lnTo>
                  <a:pt x="264724" y="5702119"/>
                </a:lnTo>
                <a:lnTo>
                  <a:pt x="311651" y="5711708"/>
                </a:lnTo>
                <a:lnTo>
                  <a:pt x="360578" y="5715000"/>
                </a:lnTo>
                <a:lnTo>
                  <a:pt x="3835146" y="5715000"/>
                </a:lnTo>
                <a:lnTo>
                  <a:pt x="3884075" y="5711708"/>
                </a:lnTo>
                <a:lnTo>
                  <a:pt x="3931007" y="5702119"/>
                </a:lnTo>
                <a:lnTo>
                  <a:pt x="3975512" y="5686663"/>
                </a:lnTo>
                <a:lnTo>
                  <a:pt x="4017160" y="5665769"/>
                </a:lnTo>
                <a:lnTo>
                  <a:pt x="4055520" y="5639867"/>
                </a:lnTo>
                <a:lnTo>
                  <a:pt x="4090161" y="5609386"/>
                </a:lnTo>
                <a:lnTo>
                  <a:pt x="4120654" y="5574757"/>
                </a:lnTo>
                <a:lnTo>
                  <a:pt x="4146568" y="5536409"/>
                </a:lnTo>
                <a:lnTo>
                  <a:pt x="4167473" y="5494772"/>
                </a:lnTo>
                <a:lnTo>
                  <a:pt x="4182937" y="5450275"/>
                </a:lnTo>
                <a:lnTo>
                  <a:pt x="4192532" y="5403348"/>
                </a:lnTo>
                <a:lnTo>
                  <a:pt x="4195826" y="5354421"/>
                </a:lnTo>
                <a:lnTo>
                  <a:pt x="4195826" y="360552"/>
                </a:lnTo>
                <a:lnTo>
                  <a:pt x="4192532" y="311626"/>
                </a:lnTo>
                <a:lnTo>
                  <a:pt x="4182937" y="264700"/>
                </a:lnTo>
                <a:lnTo>
                  <a:pt x="4167473" y="220206"/>
                </a:lnTo>
                <a:lnTo>
                  <a:pt x="4146568" y="178571"/>
                </a:lnTo>
                <a:lnTo>
                  <a:pt x="4120654" y="140226"/>
                </a:lnTo>
                <a:lnTo>
                  <a:pt x="4090161" y="105600"/>
                </a:lnTo>
                <a:lnTo>
                  <a:pt x="4055520" y="75123"/>
                </a:lnTo>
                <a:lnTo>
                  <a:pt x="4017160" y="49224"/>
                </a:lnTo>
                <a:lnTo>
                  <a:pt x="3975512" y="28332"/>
                </a:lnTo>
                <a:lnTo>
                  <a:pt x="3931007" y="12878"/>
                </a:lnTo>
                <a:lnTo>
                  <a:pt x="3884075" y="3291"/>
                </a:lnTo>
                <a:lnTo>
                  <a:pt x="3835146" y="0"/>
                </a:lnTo>
                <a:close/>
              </a:path>
            </a:pathLst>
          </a:custGeom>
          <a:solidFill>
            <a:srgbClr val="ECECEC"/>
          </a:solidFill>
        </p:spPr>
        <p:txBody>
          <a:bodyPr wrap="square" lIns="0" tIns="0" rIns="0" bIns="0" rtlCol="0"/>
          <a:lstStyle/>
          <a:p>
            <a:pPr algn="l" rtl="0"/>
            <a:endParaRPr/>
          </a:p>
        </p:txBody>
      </p:sp>
      <p:sp>
        <p:nvSpPr>
          <p:cNvPr id="4" name="object 4"/>
          <p:cNvSpPr/>
          <p:nvPr/>
        </p:nvSpPr>
        <p:spPr>
          <a:xfrm>
            <a:off x="1981200" y="762000"/>
            <a:ext cx="4195826" cy="5715000"/>
          </a:xfrm>
          <a:prstGeom prst="rect">
            <a:avLst/>
          </a:prstGeom>
          <a:blipFill>
            <a:blip r:embed="rId3" cstate="print"/>
            <a:stretch>
              <a:fillRect/>
            </a:stretch>
          </a:blipFill>
        </p:spPr>
        <p:txBody>
          <a:bodyPr wrap="square" lIns="0" tIns="0" rIns="0" bIns="0" rtlCol="0"/>
          <a:lstStyle/>
          <a:p>
            <a:pPr algn="l" rtl="0"/>
            <a:endParaRPr/>
          </a:p>
        </p:txBody>
      </p:sp>
      <p:sp>
        <p:nvSpPr>
          <p:cNvPr id="5" name="object 5"/>
          <p:cNvSpPr txBox="1"/>
          <p:nvPr/>
        </p:nvSpPr>
        <p:spPr>
          <a:xfrm>
            <a:off x="4803775" y="762001"/>
            <a:ext cx="5240020" cy="3903633"/>
          </a:xfrm>
          <a:prstGeom prst="rect">
            <a:avLst/>
          </a:prstGeom>
        </p:spPr>
        <p:txBody>
          <a:bodyPr vert="horz" wrap="square" lIns="0" tIns="0" rIns="0" bIns="0" rtlCol="0">
            <a:spAutoFit/>
          </a:bodyPr>
          <a:lstStyle/>
          <a:p>
            <a:pPr marL="12700" algn="l" rtl="0"/>
            <a:r>
              <a:rPr sz="1600" spc="-5" dirty="0">
                <a:solidFill>
                  <a:srgbClr val="FF3399"/>
                </a:solidFill>
                <a:latin typeface="Arial"/>
                <a:cs typeface="Arial"/>
              </a:rPr>
              <a:t>Generación, típicamente en</a:t>
            </a:r>
            <a:r>
              <a:rPr sz="1600" dirty="0">
                <a:solidFill>
                  <a:srgbClr val="FF3399"/>
                </a:solidFill>
                <a:latin typeface="Arial"/>
                <a:cs typeface="Arial"/>
              </a:rPr>
              <a:t> </a:t>
            </a:r>
            <a:r>
              <a:rPr sz="1600" spc="-5" dirty="0">
                <a:solidFill>
                  <a:srgbClr val="FF3399"/>
                </a:solidFill>
                <a:latin typeface="Arial"/>
                <a:cs typeface="Arial"/>
              </a:rPr>
              <a:t>4-35kV</a:t>
            </a:r>
            <a:endParaRPr sz="1600" dirty="0">
              <a:latin typeface="Arial"/>
              <a:cs typeface="Arial"/>
            </a:endParaRPr>
          </a:p>
          <a:p>
            <a:pPr algn="l" rtl="0">
              <a:lnSpc>
                <a:spcPct val="100000"/>
              </a:lnSpc>
            </a:pPr>
            <a:endParaRPr sz="1600" dirty="0">
              <a:latin typeface="Times New Roman"/>
              <a:cs typeface="Times New Roman"/>
            </a:endParaRPr>
          </a:p>
          <a:p>
            <a:pPr marL="12700" algn="l" rtl="0"/>
            <a:r>
              <a:rPr sz="1600" spc="-10" dirty="0">
                <a:solidFill>
                  <a:srgbClr val="FF3399"/>
                </a:solidFill>
                <a:latin typeface="Arial"/>
                <a:cs typeface="Arial"/>
              </a:rPr>
              <a:t>Transmisión típica</a:t>
            </a:r>
            <a:r>
              <a:rPr sz="1600" spc="-5" dirty="0">
                <a:solidFill>
                  <a:srgbClr val="FF3399"/>
                </a:solidFill>
                <a:latin typeface="Arial"/>
                <a:cs typeface="Arial"/>
              </a:rPr>
              <a:t>en</a:t>
            </a:r>
            <a:r>
              <a:rPr sz="1600" spc="45" dirty="0">
                <a:solidFill>
                  <a:srgbClr val="FF3399"/>
                </a:solidFill>
                <a:latin typeface="Arial"/>
                <a:cs typeface="Arial"/>
              </a:rPr>
              <a:t> </a:t>
            </a:r>
            <a:r>
              <a:rPr sz="1600" spc="-5" dirty="0">
                <a:solidFill>
                  <a:srgbClr val="FF3399"/>
                </a:solidFill>
                <a:latin typeface="Arial"/>
                <a:cs typeface="Arial"/>
              </a:rPr>
              <a:t>230-765kV</a:t>
            </a:r>
            <a:endParaRPr sz="1600" dirty="0">
              <a:latin typeface="Arial"/>
              <a:cs typeface="Arial"/>
            </a:endParaRPr>
          </a:p>
          <a:p>
            <a:pPr algn="l" rtl="0">
              <a:lnSpc>
                <a:spcPct val="100000"/>
              </a:lnSpc>
            </a:pPr>
            <a:endParaRPr sz="1600" dirty="0">
              <a:latin typeface="Times New Roman"/>
              <a:cs typeface="Times New Roman"/>
            </a:endParaRPr>
          </a:p>
          <a:p>
            <a:pPr marL="12700" marR="5080" algn="l" rtl="0">
              <a:spcBef>
                <a:spcPts val="930"/>
              </a:spcBef>
            </a:pPr>
            <a:r>
              <a:rPr sz="1600" spc="-5" dirty="0">
                <a:solidFill>
                  <a:srgbClr val="F94301"/>
                </a:solidFill>
                <a:latin typeface="Arial"/>
                <a:cs typeface="Arial"/>
              </a:rPr>
              <a:t>Recibe</a:t>
            </a:r>
            <a:r>
              <a:rPr sz="1600" spc="-10" dirty="0">
                <a:solidFill>
                  <a:srgbClr val="F94301"/>
                </a:solidFill>
                <a:latin typeface="Arial"/>
                <a:cs typeface="Arial"/>
              </a:rPr>
              <a:t>fuerza</a:t>
            </a:r>
            <a:r>
              <a:rPr sz="1600" spc="-5" dirty="0">
                <a:solidFill>
                  <a:srgbClr val="F94301"/>
                </a:solidFill>
                <a:latin typeface="Arial"/>
                <a:cs typeface="Arial"/>
              </a:rPr>
              <a:t>de la transmisión</a:t>
            </a:r>
            <a:r>
              <a:rPr sz="1600" spc="-10" dirty="0">
                <a:solidFill>
                  <a:srgbClr val="F94301"/>
                </a:solidFill>
                <a:latin typeface="Arial"/>
                <a:cs typeface="Arial"/>
              </a:rPr>
              <a:t>sistema</a:t>
            </a:r>
            <a:r>
              <a:rPr sz="1600" spc="-5" dirty="0">
                <a:solidFill>
                  <a:srgbClr val="F94301"/>
                </a:solidFill>
                <a:latin typeface="Arial"/>
                <a:cs typeface="Arial"/>
              </a:rPr>
              <a:t>y se transforma en subtransmisión</a:t>
            </a:r>
            <a:r>
              <a:rPr sz="1600" spc="-35" dirty="0">
                <a:solidFill>
                  <a:srgbClr val="F94301"/>
                </a:solidFill>
                <a:latin typeface="Arial"/>
                <a:cs typeface="Arial"/>
              </a:rPr>
              <a:t> </a:t>
            </a:r>
            <a:r>
              <a:rPr sz="1600" spc="-5" dirty="0">
                <a:solidFill>
                  <a:srgbClr val="F94301"/>
                </a:solidFill>
                <a:latin typeface="Arial"/>
                <a:cs typeface="Arial"/>
              </a:rPr>
              <a:t>nivel</a:t>
            </a:r>
            <a:endParaRPr sz="1600" dirty="0">
              <a:latin typeface="Arial"/>
              <a:cs typeface="Arial"/>
            </a:endParaRPr>
          </a:p>
          <a:p>
            <a:pPr algn="l" rtl="0">
              <a:spcBef>
                <a:spcPts val="25"/>
              </a:spcBef>
            </a:pPr>
            <a:endParaRPr sz="1400" dirty="0">
              <a:latin typeface="Times New Roman"/>
              <a:cs typeface="Times New Roman"/>
            </a:endParaRPr>
          </a:p>
          <a:p>
            <a:pPr marL="12700" algn="l" rtl="0"/>
            <a:r>
              <a:rPr sz="1600" spc="-5" dirty="0">
                <a:solidFill>
                  <a:srgbClr val="FF3399"/>
                </a:solidFill>
                <a:latin typeface="Arial"/>
                <a:cs typeface="Arial"/>
              </a:rPr>
              <a:t>Subtransmisión, normalmente en</a:t>
            </a:r>
            <a:r>
              <a:rPr sz="1600" dirty="0">
                <a:solidFill>
                  <a:srgbClr val="FF3399"/>
                </a:solidFill>
                <a:latin typeface="Arial"/>
                <a:cs typeface="Arial"/>
              </a:rPr>
              <a:t> </a:t>
            </a:r>
            <a:r>
              <a:rPr sz="1600" spc="-5" dirty="0">
                <a:solidFill>
                  <a:srgbClr val="FF3399"/>
                </a:solidFill>
                <a:latin typeface="Arial"/>
                <a:cs typeface="Arial"/>
              </a:rPr>
              <a:t>69-161kV</a:t>
            </a:r>
            <a:endParaRPr sz="1600" dirty="0">
              <a:latin typeface="Arial"/>
              <a:cs typeface="Arial"/>
            </a:endParaRPr>
          </a:p>
          <a:p>
            <a:pPr algn="l" rtl="0">
              <a:spcBef>
                <a:spcPts val="35"/>
              </a:spcBef>
            </a:pPr>
            <a:endParaRPr sz="1850" dirty="0">
              <a:latin typeface="Times New Roman"/>
              <a:cs typeface="Times New Roman"/>
            </a:endParaRPr>
          </a:p>
          <a:p>
            <a:pPr marL="88900" marR="617220" algn="l" rtl="0">
              <a:spcBef>
                <a:spcPts val="5"/>
              </a:spcBef>
            </a:pPr>
            <a:r>
              <a:rPr sz="1600" spc="-5" dirty="0">
                <a:solidFill>
                  <a:srgbClr val="F94301"/>
                </a:solidFill>
                <a:latin typeface="Arial"/>
                <a:cs typeface="Arial"/>
              </a:rPr>
              <a:t>Recibe</a:t>
            </a:r>
            <a:r>
              <a:rPr sz="1600" spc="-10" dirty="0">
                <a:solidFill>
                  <a:srgbClr val="F94301"/>
                </a:solidFill>
                <a:latin typeface="Arial"/>
                <a:cs typeface="Arial"/>
              </a:rPr>
              <a:t>fuerza</a:t>
            </a:r>
            <a:r>
              <a:rPr sz="1600" spc="-5" dirty="0">
                <a:solidFill>
                  <a:srgbClr val="F94301"/>
                </a:solidFill>
                <a:latin typeface="Arial"/>
                <a:cs typeface="Arial"/>
              </a:rPr>
              <a:t>de la subtransmisión</a:t>
            </a:r>
            <a:r>
              <a:rPr sz="1600" spc="-10" dirty="0">
                <a:solidFill>
                  <a:srgbClr val="F94301"/>
                </a:solidFill>
                <a:latin typeface="Arial"/>
                <a:cs typeface="Arial"/>
              </a:rPr>
              <a:t>sistema</a:t>
            </a:r>
            <a:r>
              <a:rPr sz="1600" spc="-5" dirty="0">
                <a:solidFill>
                  <a:srgbClr val="F94301"/>
                </a:solidFill>
                <a:latin typeface="Arial"/>
                <a:cs typeface="Arial"/>
              </a:rPr>
              <a:t>y se transforma en alimentador primario</a:t>
            </a:r>
            <a:r>
              <a:rPr sz="1600" spc="80" dirty="0">
                <a:solidFill>
                  <a:srgbClr val="F94301"/>
                </a:solidFill>
                <a:latin typeface="Arial"/>
                <a:cs typeface="Arial"/>
              </a:rPr>
              <a:t> </a:t>
            </a:r>
            <a:r>
              <a:rPr sz="1600" spc="-5" dirty="0">
                <a:solidFill>
                  <a:srgbClr val="F94301"/>
                </a:solidFill>
                <a:latin typeface="Arial"/>
                <a:cs typeface="Arial"/>
              </a:rPr>
              <a:t>Voltaje</a:t>
            </a:r>
            <a:endParaRPr sz="1600" dirty="0">
              <a:latin typeface="Arial"/>
              <a:cs typeface="Arial"/>
            </a:endParaRPr>
          </a:p>
          <a:p>
            <a:pPr algn="l" rtl="0">
              <a:lnSpc>
                <a:spcPct val="100000"/>
              </a:lnSpc>
            </a:pPr>
            <a:endParaRPr sz="1600" dirty="0">
              <a:latin typeface="Times New Roman"/>
              <a:cs typeface="Times New Roman"/>
            </a:endParaRPr>
          </a:p>
          <a:p>
            <a:pPr algn="l" rtl="0">
              <a:spcBef>
                <a:spcPts val="50"/>
              </a:spcBef>
            </a:pPr>
            <a:endParaRPr lang="en-GB" dirty="0">
              <a:latin typeface="Times New Roman"/>
              <a:cs typeface="Times New Roman"/>
            </a:endParaRPr>
          </a:p>
          <a:p>
            <a:pPr algn="l" rtl="0">
              <a:spcBef>
                <a:spcPts val="50"/>
              </a:spcBef>
            </a:pPr>
            <a:endParaRPr dirty="0">
              <a:latin typeface="Times New Roman"/>
              <a:cs typeface="Times New Roman"/>
            </a:endParaRPr>
          </a:p>
          <a:p>
            <a:pPr marL="774700" algn="l" rtl="0"/>
            <a:r>
              <a:rPr sz="1600" spc="-5" dirty="0">
                <a:solidFill>
                  <a:srgbClr val="6B9F24"/>
                </a:solidFill>
                <a:latin typeface="Arial"/>
                <a:cs typeface="Arial"/>
              </a:rPr>
              <a:t>Red de distribución-típicamente</a:t>
            </a:r>
            <a:r>
              <a:rPr sz="1600" spc="15" dirty="0">
                <a:solidFill>
                  <a:srgbClr val="6B9F24"/>
                </a:solidFill>
                <a:latin typeface="Arial"/>
                <a:cs typeface="Arial"/>
              </a:rPr>
              <a:t> </a:t>
            </a:r>
            <a:r>
              <a:rPr sz="1600" spc="-5" dirty="0">
                <a:solidFill>
                  <a:srgbClr val="6B9F24"/>
                </a:solidFill>
                <a:latin typeface="Arial"/>
                <a:cs typeface="Arial"/>
              </a:rPr>
              <a:t>2,4-69kV</a:t>
            </a:r>
            <a:endParaRPr sz="1600" dirty="0">
              <a:latin typeface="Arial"/>
              <a:cs typeface="Arial"/>
            </a:endParaRPr>
          </a:p>
        </p:txBody>
      </p:sp>
      <p:sp>
        <p:nvSpPr>
          <p:cNvPr id="6" name="object 6"/>
          <p:cNvSpPr txBox="1"/>
          <p:nvPr/>
        </p:nvSpPr>
        <p:spPr>
          <a:xfrm>
            <a:off x="5794375" y="5860187"/>
            <a:ext cx="3671570" cy="254635"/>
          </a:xfrm>
          <a:prstGeom prst="rect">
            <a:avLst/>
          </a:prstGeom>
        </p:spPr>
        <p:txBody>
          <a:bodyPr vert="horz" wrap="square" lIns="0" tIns="0" rIns="0" bIns="0" rtlCol="0">
            <a:spAutoFit/>
          </a:bodyPr>
          <a:lstStyle/>
          <a:p>
            <a:pPr marL="12700" algn="l" rtl="0"/>
            <a:r>
              <a:rPr sz="1600" spc="-5" dirty="0">
                <a:solidFill>
                  <a:srgbClr val="6B9F24"/>
                </a:solidFill>
                <a:latin typeface="Arial"/>
                <a:cs typeface="Arial"/>
              </a:rPr>
              <a:t>Bajo voltaje (servicio): típicamente</a:t>
            </a:r>
            <a:r>
              <a:rPr sz="1600" spc="60" dirty="0">
                <a:solidFill>
                  <a:srgbClr val="6B9F24"/>
                </a:solidFill>
                <a:latin typeface="Arial"/>
                <a:cs typeface="Arial"/>
              </a:rPr>
              <a:t> </a:t>
            </a:r>
            <a:r>
              <a:rPr sz="1600" spc="-10" dirty="0">
                <a:solidFill>
                  <a:srgbClr val="6B9F24"/>
                </a:solidFill>
                <a:latin typeface="Arial"/>
                <a:cs typeface="Arial"/>
              </a:rPr>
              <a:t>120-600V</a:t>
            </a:r>
            <a:endParaRPr sz="1600">
              <a:latin typeface="Arial"/>
              <a:cs typeface="Arial"/>
            </a:endParaRPr>
          </a:p>
        </p:txBody>
      </p:sp>
      <p:sp>
        <p:nvSpPr>
          <p:cNvPr id="8" name="object 8"/>
          <p:cNvSpPr txBox="1">
            <a:spLocks noGrp="1"/>
          </p:cNvSpPr>
          <p:nvPr>
            <p:ph type="title"/>
          </p:nvPr>
        </p:nvSpPr>
        <p:spPr>
          <a:xfrm>
            <a:off x="1511300" y="157615"/>
            <a:ext cx="7175500" cy="615553"/>
          </a:xfrm>
          <a:prstGeom prst="rect">
            <a:avLst/>
          </a:prstGeom>
        </p:spPr>
        <p:txBody>
          <a:bodyPr vert="horz" wrap="square" lIns="0" tIns="0" rIns="0" bIns="0" rtlCol="0" anchor="ctr">
            <a:spAutoFit/>
          </a:bodyPr>
          <a:lstStyle/>
          <a:p>
            <a:pPr marL="12700" algn="l" rtl="0"/>
            <a:r>
              <a:rPr sz="4000" spc="75" dirty="0">
                <a:latin typeface="Tw Cen MT Condensed"/>
                <a:cs typeface="Tw Cen MT Condensed"/>
              </a:rPr>
              <a:t>TÍPICO</a:t>
            </a:r>
            <a:r>
              <a:rPr sz="4000" spc="45" dirty="0">
                <a:latin typeface="Tw Cen MT Condensed"/>
                <a:cs typeface="Tw Cen MT Condensed"/>
              </a:rPr>
              <a:t>A GRANEL</a:t>
            </a:r>
            <a:r>
              <a:rPr sz="4000" spc="55" dirty="0">
                <a:latin typeface="Tw Cen MT Condensed"/>
                <a:cs typeface="Tw Cen MT Condensed"/>
              </a:rPr>
              <a:t>FUERZA</a:t>
            </a:r>
            <a:r>
              <a:rPr lang="en-GB" sz="4000" spc="400" dirty="0">
                <a:latin typeface="Tw Cen MT Condensed"/>
                <a:cs typeface="Tw Cen MT Condensed"/>
              </a:rPr>
              <a:t> </a:t>
            </a:r>
            <a:r>
              <a:rPr sz="4000" spc="80" dirty="0">
                <a:latin typeface="Tw Cen MT Condensed"/>
                <a:cs typeface="Tw Cen MT Condensed"/>
              </a:rPr>
              <a:t>SISTEMA</a:t>
            </a:r>
            <a:endParaRPr sz="4000" dirty="0">
              <a:latin typeface="Tw Cen MT Condensed"/>
              <a:cs typeface="Tw Cen MT Condensed"/>
            </a:endParaRPr>
          </a:p>
        </p:txBody>
      </p:sp>
      <p:sp>
        <p:nvSpPr>
          <p:cNvPr id="9" name="object 9"/>
          <p:cNvSpPr txBox="1">
            <a:spLocks noGrp="1"/>
          </p:cNvSpPr>
          <p:nvPr>
            <p:ph type="sldNum" sz="quarter" idx="12"/>
          </p:nvPr>
        </p:nvSpPr>
        <p:spPr>
          <a:xfrm>
            <a:off x="14249384" y="6345049"/>
            <a:ext cx="67056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5</a:t>
            </a:fld>
            <a:endParaRPr spc="-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2362201" y="152400"/>
            <a:ext cx="5162930" cy="1143000"/>
          </a:xfrm>
          <a:prstGeom prst="rect">
            <a:avLst/>
          </a:prstGeom>
        </p:spPr>
        <p:style>
          <a:lnRef idx="1">
            <a:schemeClr val="accent3"/>
          </a:lnRef>
          <a:fillRef idx="2">
            <a:schemeClr val="accent3"/>
          </a:fillRef>
          <a:effectRef idx="1">
            <a:schemeClr val="accent3"/>
          </a:effectRef>
          <a:fontRef idx="minor">
            <a:schemeClr val="dk1"/>
          </a:fontRef>
        </p:style>
        <p:txBody>
          <a:bodyPr vert="horz" wrap="square" lIns="0" tIns="482727" rIns="0" bIns="0" rtlCol="0" anchor="ctr">
            <a:spAutoFit/>
          </a:bodyPr>
          <a:lstStyle/>
          <a:p>
            <a:pPr marL="159385" algn="l" rtl="0"/>
            <a:r>
              <a:rPr sz="4000" spc="70" dirty="0">
                <a:latin typeface="Tw Cen MT Condensed"/>
                <a:cs typeface="Tw Cen MT Condensed"/>
              </a:rPr>
              <a:t>PROTECCION</a:t>
            </a:r>
            <a:r>
              <a:rPr sz="4000" spc="190" dirty="0">
                <a:latin typeface="Tw Cen MT Condensed"/>
                <a:cs typeface="Tw Cen MT Condensed"/>
              </a:rPr>
              <a:t> </a:t>
            </a:r>
            <a:r>
              <a:rPr sz="4000" spc="70" dirty="0">
                <a:latin typeface="Tw Cen MT Condensed"/>
                <a:cs typeface="Tw Cen MT Condensed"/>
              </a:rPr>
              <a:t>ZONAS</a:t>
            </a:r>
            <a:endParaRPr sz="4000" dirty="0">
              <a:latin typeface="Tw Cen MT Condensed"/>
              <a:cs typeface="Tw Cen MT Condensed"/>
            </a:endParaRPr>
          </a:p>
        </p:txBody>
      </p:sp>
      <p:sp>
        <p:nvSpPr>
          <p:cNvPr id="66" name="object 66"/>
          <p:cNvSpPr txBox="1">
            <a:spLocks noGrp="1"/>
          </p:cNvSpPr>
          <p:nvPr>
            <p:ph type="sldNum" sz="quarter" idx="12"/>
          </p:nvPr>
        </p:nvSpPr>
        <p:spPr>
          <a:xfrm>
            <a:off x="14249384" y="6345049"/>
            <a:ext cx="67056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6</a:t>
            </a:fld>
            <a:endParaRPr spc="-5" dirty="0"/>
          </a:p>
        </p:txBody>
      </p:sp>
      <p:sp>
        <p:nvSpPr>
          <p:cNvPr id="4" name="object 4"/>
          <p:cNvSpPr/>
          <p:nvPr/>
        </p:nvSpPr>
        <p:spPr>
          <a:xfrm>
            <a:off x="1530095" y="4654296"/>
            <a:ext cx="2551430" cy="1286510"/>
          </a:xfrm>
          <a:custGeom>
            <a:avLst/>
            <a:gdLst/>
            <a:ahLst/>
            <a:cxnLst/>
            <a:rect l="l" t="t" r="r" b="b"/>
            <a:pathLst>
              <a:path w="2551430" h="1286510">
                <a:moveTo>
                  <a:pt x="0" y="1286255"/>
                </a:moveTo>
                <a:lnTo>
                  <a:pt x="2551176" y="1286255"/>
                </a:lnTo>
                <a:lnTo>
                  <a:pt x="2551176" y="0"/>
                </a:lnTo>
                <a:lnTo>
                  <a:pt x="0" y="0"/>
                </a:lnTo>
                <a:lnTo>
                  <a:pt x="0" y="1286255"/>
                </a:lnTo>
                <a:close/>
              </a:path>
            </a:pathLst>
          </a:custGeom>
          <a:ln w="15240">
            <a:solidFill>
              <a:srgbClr val="FF0000"/>
            </a:solidFill>
            <a:prstDash val="lgDash"/>
          </a:ln>
        </p:spPr>
        <p:txBody>
          <a:bodyPr wrap="square" lIns="0" tIns="0" rIns="0" bIns="0" rtlCol="0"/>
          <a:lstStyle/>
          <a:p>
            <a:pPr algn="l" rtl="0"/>
            <a:endParaRPr/>
          </a:p>
        </p:txBody>
      </p:sp>
      <p:sp>
        <p:nvSpPr>
          <p:cNvPr id="5" name="object 5"/>
          <p:cNvSpPr txBox="1"/>
          <p:nvPr/>
        </p:nvSpPr>
        <p:spPr>
          <a:xfrm>
            <a:off x="1609141" y="4643502"/>
            <a:ext cx="1481455" cy="169277"/>
          </a:xfrm>
          <a:prstGeom prst="rect">
            <a:avLst/>
          </a:prstGeom>
        </p:spPr>
        <p:txBody>
          <a:bodyPr vert="horz" wrap="square" lIns="0" tIns="0" rIns="0" bIns="0" rtlCol="0">
            <a:spAutoFit/>
          </a:bodyPr>
          <a:lstStyle/>
          <a:p>
            <a:pPr marL="12700" algn="l" rtl="0"/>
            <a:r>
              <a:rPr sz="1100" spc="-5" dirty="0">
                <a:solidFill>
                  <a:srgbClr val="F94301"/>
                </a:solidFill>
                <a:latin typeface="Arial"/>
                <a:cs typeface="Arial"/>
              </a:rPr>
              <a:t>Unidad Generador-Tx</a:t>
            </a:r>
            <a:r>
              <a:rPr sz="1100" spc="-60" dirty="0">
                <a:solidFill>
                  <a:srgbClr val="F94301"/>
                </a:solidFill>
                <a:latin typeface="Arial"/>
                <a:cs typeface="Arial"/>
              </a:rPr>
              <a:t> </a:t>
            </a:r>
            <a:r>
              <a:rPr sz="1100" spc="-5" dirty="0">
                <a:solidFill>
                  <a:srgbClr val="F94301"/>
                </a:solidFill>
                <a:latin typeface="Arial"/>
                <a:cs typeface="Arial"/>
              </a:rPr>
              <a:t>zona</a:t>
            </a:r>
            <a:endParaRPr sz="1100">
              <a:latin typeface="Arial"/>
              <a:cs typeface="Arial"/>
            </a:endParaRPr>
          </a:p>
        </p:txBody>
      </p:sp>
      <p:sp>
        <p:nvSpPr>
          <p:cNvPr id="6" name="object 6"/>
          <p:cNvSpPr/>
          <p:nvPr/>
        </p:nvSpPr>
        <p:spPr>
          <a:xfrm>
            <a:off x="3491484" y="4454652"/>
            <a:ext cx="1693545" cy="1809114"/>
          </a:xfrm>
          <a:custGeom>
            <a:avLst/>
            <a:gdLst/>
            <a:ahLst/>
            <a:cxnLst/>
            <a:rect l="l" t="t" r="r" b="b"/>
            <a:pathLst>
              <a:path w="1693545" h="1809114">
                <a:moveTo>
                  <a:pt x="0" y="1808988"/>
                </a:moveTo>
                <a:lnTo>
                  <a:pt x="1693164" y="1808988"/>
                </a:lnTo>
                <a:lnTo>
                  <a:pt x="1693164" y="0"/>
                </a:lnTo>
                <a:lnTo>
                  <a:pt x="0" y="0"/>
                </a:lnTo>
                <a:lnTo>
                  <a:pt x="0" y="1808988"/>
                </a:lnTo>
                <a:close/>
              </a:path>
            </a:pathLst>
          </a:custGeom>
          <a:ln w="15240">
            <a:solidFill>
              <a:srgbClr val="0000FF"/>
            </a:solidFill>
            <a:prstDash val="lgDash"/>
          </a:ln>
        </p:spPr>
        <p:txBody>
          <a:bodyPr wrap="square" lIns="0" tIns="0" rIns="0" bIns="0" rtlCol="0"/>
          <a:lstStyle/>
          <a:p>
            <a:pPr algn="l" rtl="0"/>
            <a:endParaRPr/>
          </a:p>
        </p:txBody>
      </p:sp>
      <p:sp>
        <p:nvSpPr>
          <p:cNvPr id="7" name="object 7"/>
          <p:cNvSpPr/>
          <p:nvPr/>
        </p:nvSpPr>
        <p:spPr>
          <a:xfrm>
            <a:off x="4614672" y="4663440"/>
            <a:ext cx="1675130" cy="1286510"/>
          </a:xfrm>
          <a:custGeom>
            <a:avLst/>
            <a:gdLst/>
            <a:ahLst/>
            <a:cxnLst/>
            <a:rect l="l" t="t" r="r" b="b"/>
            <a:pathLst>
              <a:path w="1675129" h="1286510">
                <a:moveTo>
                  <a:pt x="0" y="1286256"/>
                </a:moveTo>
                <a:lnTo>
                  <a:pt x="1674876" y="1286256"/>
                </a:lnTo>
                <a:lnTo>
                  <a:pt x="1674876" y="0"/>
                </a:lnTo>
                <a:lnTo>
                  <a:pt x="0" y="0"/>
                </a:lnTo>
                <a:lnTo>
                  <a:pt x="0" y="1286256"/>
                </a:lnTo>
                <a:close/>
              </a:path>
            </a:pathLst>
          </a:custGeom>
          <a:ln w="15240">
            <a:solidFill>
              <a:srgbClr val="FF00FF"/>
            </a:solidFill>
            <a:prstDash val="lgDash"/>
          </a:ln>
        </p:spPr>
        <p:txBody>
          <a:bodyPr wrap="square" lIns="0" tIns="0" rIns="0" bIns="0" rtlCol="0"/>
          <a:lstStyle/>
          <a:p>
            <a:pPr algn="l" rtl="0"/>
            <a:endParaRPr/>
          </a:p>
        </p:txBody>
      </p:sp>
      <p:sp>
        <p:nvSpPr>
          <p:cNvPr id="8" name="object 8"/>
          <p:cNvSpPr txBox="1"/>
          <p:nvPr/>
        </p:nvSpPr>
        <p:spPr>
          <a:xfrm>
            <a:off x="5243321" y="4681602"/>
            <a:ext cx="631190" cy="169277"/>
          </a:xfrm>
          <a:prstGeom prst="rect">
            <a:avLst/>
          </a:prstGeom>
        </p:spPr>
        <p:txBody>
          <a:bodyPr vert="horz" wrap="square" lIns="0" tIns="0" rIns="0" bIns="0" rtlCol="0">
            <a:spAutoFit/>
          </a:bodyPr>
          <a:lstStyle/>
          <a:p>
            <a:pPr marL="12700" algn="l" rtl="0"/>
            <a:r>
              <a:rPr sz="1100" spc="-5" dirty="0">
                <a:solidFill>
                  <a:srgbClr val="FF00FF"/>
                </a:solidFill>
                <a:latin typeface="Arial"/>
                <a:cs typeface="Arial"/>
              </a:rPr>
              <a:t>Línea</a:t>
            </a:r>
            <a:r>
              <a:rPr sz="1100" spc="-75" dirty="0">
                <a:solidFill>
                  <a:srgbClr val="FF00FF"/>
                </a:solidFill>
                <a:latin typeface="Arial"/>
                <a:cs typeface="Arial"/>
              </a:rPr>
              <a:t> </a:t>
            </a:r>
            <a:r>
              <a:rPr sz="1100" spc="-5" dirty="0">
                <a:solidFill>
                  <a:srgbClr val="FF00FF"/>
                </a:solidFill>
                <a:latin typeface="Arial"/>
                <a:cs typeface="Arial"/>
              </a:rPr>
              <a:t>zona</a:t>
            </a:r>
            <a:endParaRPr sz="1100">
              <a:latin typeface="Arial"/>
              <a:cs typeface="Arial"/>
            </a:endParaRPr>
          </a:p>
        </p:txBody>
      </p:sp>
      <p:sp>
        <p:nvSpPr>
          <p:cNvPr id="9" name="object 9"/>
          <p:cNvSpPr/>
          <p:nvPr/>
        </p:nvSpPr>
        <p:spPr>
          <a:xfrm>
            <a:off x="5699760" y="4454652"/>
            <a:ext cx="1618615" cy="1809114"/>
          </a:xfrm>
          <a:custGeom>
            <a:avLst/>
            <a:gdLst/>
            <a:ahLst/>
            <a:cxnLst/>
            <a:rect l="l" t="t" r="r" b="b"/>
            <a:pathLst>
              <a:path w="1618614" h="1809114">
                <a:moveTo>
                  <a:pt x="0" y="1808988"/>
                </a:moveTo>
                <a:lnTo>
                  <a:pt x="1618488" y="1808988"/>
                </a:lnTo>
                <a:lnTo>
                  <a:pt x="1618488" y="0"/>
                </a:lnTo>
                <a:lnTo>
                  <a:pt x="0" y="0"/>
                </a:lnTo>
                <a:lnTo>
                  <a:pt x="0" y="1808988"/>
                </a:lnTo>
                <a:close/>
              </a:path>
            </a:pathLst>
          </a:custGeom>
          <a:ln w="15240">
            <a:solidFill>
              <a:srgbClr val="0000FF"/>
            </a:solidFill>
            <a:prstDash val="lgDash"/>
          </a:ln>
        </p:spPr>
        <p:txBody>
          <a:bodyPr wrap="square" lIns="0" tIns="0" rIns="0" bIns="0" rtlCol="0"/>
          <a:lstStyle/>
          <a:p>
            <a:pPr algn="l" rtl="0"/>
            <a:endParaRPr/>
          </a:p>
        </p:txBody>
      </p:sp>
      <p:sp>
        <p:nvSpPr>
          <p:cNvPr id="10" name="object 10"/>
          <p:cNvSpPr txBox="1"/>
          <p:nvPr/>
        </p:nvSpPr>
        <p:spPr>
          <a:xfrm>
            <a:off x="1891690" y="1663191"/>
            <a:ext cx="5942330" cy="2990562"/>
          </a:xfrm>
          <a:prstGeom prst="rect">
            <a:avLst/>
          </a:prstGeom>
        </p:spPr>
        <p:txBody>
          <a:bodyPr vert="horz" wrap="square" lIns="0" tIns="0" rIns="0" bIns="0" rtlCol="0">
            <a:spAutoFit/>
          </a:bodyPr>
          <a:lstStyle/>
          <a:p>
            <a:pPr marL="469900" indent="-457200" algn="l" rtl="0">
              <a:buAutoNum type="arabicPeriod"/>
              <a:tabLst>
                <a:tab pos="469265" algn="l"/>
                <a:tab pos="469900" algn="l"/>
              </a:tabLst>
            </a:pPr>
            <a:r>
              <a:rPr sz="2000" dirty="0">
                <a:latin typeface="Arial"/>
                <a:cs typeface="Arial"/>
              </a:rPr>
              <a:t>Generador o</a:t>
            </a:r>
            <a:r>
              <a:rPr sz="2000" spc="-5" dirty="0">
                <a:latin typeface="Arial"/>
                <a:cs typeface="Arial"/>
              </a:rPr>
              <a:t>Generador-Transformador</a:t>
            </a:r>
            <a:r>
              <a:rPr sz="2000" spc="-170" dirty="0">
                <a:latin typeface="Arial"/>
                <a:cs typeface="Arial"/>
              </a:rPr>
              <a:t> </a:t>
            </a:r>
            <a:r>
              <a:rPr sz="2000" dirty="0">
                <a:latin typeface="Arial"/>
                <a:cs typeface="Arial"/>
              </a:rPr>
              <a:t>Unidades</a:t>
            </a:r>
            <a:endParaRPr sz="2000">
              <a:latin typeface="Arial"/>
              <a:cs typeface="Arial"/>
            </a:endParaRPr>
          </a:p>
          <a:p>
            <a:pPr marL="469900" indent="-457200" algn="l" rtl="0">
              <a:spcBef>
                <a:spcPts val="1200"/>
              </a:spcBef>
              <a:buAutoNum type="arabicPeriod"/>
              <a:tabLst>
                <a:tab pos="469265" algn="l"/>
                <a:tab pos="469900" algn="l"/>
              </a:tabLst>
            </a:pPr>
            <a:r>
              <a:rPr sz="2000" spc="-5" dirty="0">
                <a:latin typeface="Arial"/>
                <a:cs typeface="Arial"/>
              </a:rPr>
              <a:t>Transformadores</a:t>
            </a:r>
            <a:endParaRPr sz="2000">
              <a:latin typeface="Arial"/>
              <a:cs typeface="Arial"/>
            </a:endParaRPr>
          </a:p>
          <a:p>
            <a:pPr marL="469900" indent="-457200" algn="l" rtl="0">
              <a:spcBef>
                <a:spcPts val="1200"/>
              </a:spcBef>
              <a:buAutoNum type="arabicPeriod"/>
              <a:tabLst>
                <a:tab pos="469265" algn="l"/>
                <a:tab pos="469900" algn="l"/>
              </a:tabLst>
            </a:pPr>
            <a:r>
              <a:rPr sz="2000" dirty="0">
                <a:latin typeface="Arial"/>
                <a:cs typeface="Arial"/>
              </a:rPr>
              <a:t>Autobuses</a:t>
            </a:r>
            <a:endParaRPr sz="2000">
              <a:latin typeface="Arial"/>
              <a:cs typeface="Arial"/>
            </a:endParaRPr>
          </a:p>
          <a:p>
            <a:pPr marL="469900" indent="-457200" algn="l" rtl="0">
              <a:spcBef>
                <a:spcPts val="1200"/>
              </a:spcBef>
              <a:buAutoNum type="arabicPeriod"/>
              <a:tabLst>
                <a:tab pos="469265" algn="l"/>
                <a:tab pos="469900" algn="l"/>
              </a:tabLst>
            </a:pPr>
            <a:r>
              <a:rPr sz="2000" dirty="0">
                <a:latin typeface="Arial"/>
                <a:cs typeface="Arial"/>
              </a:rPr>
              <a:t>Líneas (transmisión y</a:t>
            </a:r>
            <a:r>
              <a:rPr sz="2000" spc="-125" dirty="0">
                <a:latin typeface="Arial"/>
                <a:cs typeface="Arial"/>
              </a:rPr>
              <a:t> </a:t>
            </a:r>
            <a:r>
              <a:rPr sz="2000" dirty="0">
                <a:latin typeface="Arial"/>
                <a:cs typeface="Arial"/>
              </a:rPr>
              <a:t>distribución)</a:t>
            </a:r>
            <a:endParaRPr sz="2000">
              <a:latin typeface="Arial"/>
              <a:cs typeface="Arial"/>
            </a:endParaRPr>
          </a:p>
          <a:p>
            <a:pPr marL="469900" indent="-457200" algn="l" rtl="0">
              <a:spcBef>
                <a:spcPts val="1200"/>
              </a:spcBef>
              <a:buAutoNum type="arabicPeriod"/>
              <a:tabLst>
                <a:tab pos="469265" algn="l"/>
                <a:tab pos="469900" algn="l"/>
              </a:tabLst>
            </a:pPr>
            <a:r>
              <a:rPr sz="2000" dirty="0">
                <a:latin typeface="Arial"/>
                <a:cs typeface="Arial"/>
              </a:rPr>
              <a:t>Equipos de utilización (motores, cargas estáticas,</a:t>
            </a:r>
            <a:r>
              <a:rPr sz="2000" spc="-170" dirty="0">
                <a:latin typeface="Arial"/>
                <a:cs typeface="Arial"/>
              </a:rPr>
              <a:t> </a:t>
            </a:r>
            <a:r>
              <a:rPr sz="2000" dirty="0">
                <a:latin typeface="Arial"/>
                <a:cs typeface="Arial"/>
              </a:rPr>
              <a:t>etc.)</a:t>
            </a:r>
            <a:endParaRPr sz="2000">
              <a:latin typeface="Arial"/>
              <a:cs typeface="Arial"/>
            </a:endParaRPr>
          </a:p>
          <a:p>
            <a:pPr marL="469900" indent="-457200" algn="l" rtl="0">
              <a:spcBef>
                <a:spcPts val="1200"/>
              </a:spcBef>
              <a:buAutoNum type="arabicPeriod"/>
              <a:tabLst>
                <a:tab pos="469265" algn="l"/>
                <a:tab pos="469900" algn="l"/>
              </a:tabLst>
            </a:pPr>
            <a:r>
              <a:rPr sz="2000" dirty="0">
                <a:latin typeface="Arial"/>
                <a:cs typeface="Arial"/>
              </a:rPr>
              <a:t>Condensador o reactor (cuando están separados</a:t>
            </a:r>
            <a:r>
              <a:rPr sz="2000" spc="-160" dirty="0">
                <a:latin typeface="Arial"/>
                <a:cs typeface="Arial"/>
              </a:rPr>
              <a:t> </a:t>
            </a:r>
            <a:r>
              <a:rPr sz="2000" dirty="0">
                <a:latin typeface="Arial"/>
                <a:cs typeface="Arial"/>
              </a:rPr>
              <a:t>protegido)</a:t>
            </a:r>
            <a:endParaRPr sz="2000">
              <a:latin typeface="Arial"/>
              <a:cs typeface="Arial"/>
            </a:endParaRPr>
          </a:p>
          <a:p>
            <a:pPr marL="2223770" algn="l" rtl="0">
              <a:spcBef>
                <a:spcPts val="1560"/>
              </a:spcBef>
              <a:tabLst>
                <a:tab pos="4391660" algn="l"/>
              </a:tabLst>
            </a:pPr>
            <a:r>
              <a:rPr sz="1100" dirty="0">
                <a:solidFill>
                  <a:srgbClr val="1F75F3"/>
                </a:solidFill>
                <a:latin typeface="Arial"/>
                <a:cs typeface="Arial"/>
              </a:rPr>
              <a:t>Autobús</a:t>
            </a:r>
            <a:r>
              <a:rPr sz="1100" spc="-5" dirty="0">
                <a:solidFill>
                  <a:srgbClr val="1F75F3"/>
                </a:solidFill>
                <a:latin typeface="Arial"/>
                <a:cs typeface="Arial"/>
              </a:rPr>
              <a:t>zona</a:t>
            </a:r>
            <a:r>
              <a:rPr sz="1100" dirty="0">
                <a:solidFill>
                  <a:srgbClr val="1F75F3"/>
                </a:solidFill>
                <a:latin typeface="Arial"/>
                <a:cs typeface="Arial"/>
              </a:rPr>
              <a:t>Autobús</a:t>
            </a:r>
            <a:r>
              <a:rPr sz="1100" spc="-110" dirty="0">
                <a:solidFill>
                  <a:srgbClr val="1F75F3"/>
                </a:solidFill>
                <a:latin typeface="Arial"/>
                <a:cs typeface="Arial"/>
              </a:rPr>
              <a:t> </a:t>
            </a:r>
            <a:r>
              <a:rPr sz="1100" spc="-5" dirty="0">
                <a:solidFill>
                  <a:srgbClr val="1F75F3"/>
                </a:solidFill>
                <a:latin typeface="Arial"/>
                <a:cs typeface="Arial"/>
              </a:rPr>
              <a:t>zona</a:t>
            </a:r>
            <a:endParaRPr sz="1100">
              <a:latin typeface="Arial"/>
              <a:cs typeface="Arial"/>
            </a:endParaRPr>
          </a:p>
        </p:txBody>
      </p:sp>
      <p:sp>
        <p:nvSpPr>
          <p:cNvPr id="11" name="object 11"/>
          <p:cNvSpPr/>
          <p:nvPr/>
        </p:nvSpPr>
        <p:spPr>
          <a:xfrm>
            <a:off x="2415540" y="4892041"/>
            <a:ext cx="1666239" cy="1153795"/>
          </a:xfrm>
          <a:custGeom>
            <a:avLst/>
            <a:gdLst/>
            <a:ahLst/>
            <a:cxnLst/>
            <a:rect l="l" t="t" r="r" b="b"/>
            <a:pathLst>
              <a:path w="1666239" h="1153795">
                <a:moveTo>
                  <a:pt x="0" y="1153668"/>
                </a:moveTo>
                <a:lnTo>
                  <a:pt x="1665732" y="1153668"/>
                </a:lnTo>
                <a:lnTo>
                  <a:pt x="1665732" y="0"/>
                </a:lnTo>
                <a:lnTo>
                  <a:pt x="0" y="0"/>
                </a:lnTo>
                <a:lnTo>
                  <a:pt x="0" y="1153668"/>
                </a:lnTo>
                <a:close/>
              </a:path>
            </a:pathLst>
          </a:custGeom>
          <a:ln w="15240">
            <a:solidFill>
              <a:srgbClr val="009900"/>
            </a:solidFill>
            <a:prstDash val="lgDash"/>
          </a:ln>
        </p:spPr>
        <p:txBody>
          <a:bodyPr wrap="square" lIns="0" tIns="0" rIns="0" bIns="0" rtlCol="0"/>
          <a:lstStyle/>
          <a:p>
            <a:pPr algn="l" rtl="0"/>
            <a:endParaRPr/>
          </a:p>
        </p:txBody>
      </p:sp>
      <p:sp>
        <p:nvSpPr>
          <p:cNvPr id="12" name="object 12"/>
          <p:cNvSpPr txBox="1"/>
          <p:nvPr/>
        </p:nvSpPr>
        <p:spPr>
          <a:xfrm>
            <a:off x="2675332" y="4891024"/>
            <a:ext cx="1124585" cy="169277"/>
          </a:xfrm>
          <a:prstGeom prst="rect">
            <a:avLst/>
          </a:prstGeom>
        </p:spPr>
        <p:txBody>
          <a:bodyPr vert="horz" wrap="square" lIns="0" tIns="0" rIns="0" bIns="0" rtlCol="0">
            <a:spAutoFit/>
          </a:bodyPr>
          <a:lstStyle/>
          <a:p>
            <a:pPr marL="12700" algn="l" rtl="0"/>
            <a:r>
              <a:rPr sz="1100" dirty="0">
                <a:solidFill>
                  <a:srgbClr val="009900"/>
                </a:solidFill>
                <a:latin typeface="Arial"/>
                <a:cs typeface="Arial"/>
              </a:rPr>
              <a:t>Transformador</a:t>
            </a:r>
            <a:r>
              <a:rPr sz="1100" spc="-140" dirty="0">
                <a:solidFill>
                  <a:srgbClr val="009900"/>
                </a:solidFill>
                <a:latin typeface="Arial"/>
                <a:cs typeface="Arial"/>
              </a:rPr>
              <a:t> </a:t>
            </a:r>
            <a:r>
              <a:rPr sz="1100" spc="-5" dirty="0">
                <a:solidFill>
                  <a:srgbClr val="009900"/>
                </a:solidFill>
                <a:latin typeface="Arial"/>
                <a:cs typeface="Arial"/>
              </a:rPr>
              <a:t>zona</a:t>
            </a:r>
            <a:endParaRPr sz="1100">
              <a:latin typeface="Arial"/>
              <a:cs typeface="Arial"/>
            </a:endParaRPr>
          </a:p>
        </p:txBody>
      </p:sp>
      <p:sp>
        <p:nvSpPr>
          <p:cNvPr id="13" name="object 13"/>
          <p:cNvSpPr/>
          <p:nvPr/>
        </p:nvSpPr>
        <p:spPr>
          <a:xfrm>
            <a:off x="6717792" y="4806697"/>
            <a:ext cx="2266315" cy="1152525"/>
          </a:xfrm>
          <a:custGeom>
            <a:avLst/>
            <a:gdLst/>
            <a:ahLst/>
            <a:cxnLst/>
            <a:rect l="l" t="t" r="r" b="b"/>
            <a:pathLst>
              <a:path w="2266315" h="1152525">
                <a:moveTo>
                  <a:pt x="0" y="1152143"/>
                </a:moveTo>
                <a:lnTo>
                  <a:pt x="2266188" y="1152143"/>
                </a:lnTo>
                <a:lnTo>
                  <a:pt x="2266188" y="0"/>
                </a:lnTo>
                <a:lnTo>
                  <a:pt x="0" y="0"/>
                </a:lnTo>
                <a:lnTo>
                  <a:pt x="0" y="1152143"/>
                </a:lnTo>
                <a:close/>
              </a:path>
            </a:pathLst>
          </a:custGeom>
          <a:ln w="15240">
            <a:solidFill>
              <a:srgbClr val="009900"/>
            </a:solidFill>
            <a:prstDash val="lgDash"/>
          </a:ln>
        </p:spPr>
        <p:txBody>
          <a:bodyPr wrap="square" lIns="0" tIns="0" rIns="0" bIns="0" rtlCol="0"/>
          <a:lstStyle/>
          <a:p>
            <a:pPr algn="l" rtl="0"/>
            <a:endParaRPr/>
          </a:p>
        </p:txBody>
      </p:sp>
      <p:sp>
        <p:nvSpPr>
          <p:cNvPr id="14" name="object 14"/>
          <p:cNvSpPr txBox="1"/>
          <p:nvPr/>
        </p:nvSpPr>
        <p:spPr>
          <a:xfrm>
            <a:off x="7124192" y="4805427"/>
            <a:ext cx="1124585" cy="169277"/>
          </a:xfrm>
          <a:prstGeom prst="rect">
            <a:avLst/>
          </a:prstGeom>
        </p:spPr>
        <p:txBody>
          <a:bodyPr vert="horz" wrap="square" lIns="0" tIns="0" rIns="0" bIns="0" rtlCol="0">
            <a:spAutoFit/>
          </a:bodyPr>
          <a:lstStyle/>
          <a:p>
            <a:pPr marL="12700" algn="l" rtl="0"/>
            <a:r>
              <a:rPr sz="1100" dirty="0">
                <a:solidFill>
                  <a:srgbClr val="009900"/>
                </a:solidFill>
                <a:latin typeface="Arial"/>
                <a:cs typeface="Arial"/>
              </a:rPr>
              <a:t>Transformador</a:t>
            </a:r>
            <a:r>
              <a:rPr sz="1100" spc="-140" dirty="0">
                <a:solidFill>
                  <a:srgbClr val="009900"/>
                </a:solidFill>
                <a:latin typeface="Arial"/>
                <a:cs typeface="Arial"/>
              </a:rPr>
              <a:t> </a:t>
            </a:r>
            <a:r>
              <a:rPr sz="1100" spc="-5" dirty="0">
                <a:solidFill>
                  <a:srgbClr val="009900"/>
                </a:solidFill>
                <a:latin typeface="Arial"/>
                <a:cs typeface="Arial"/>
              </a:rPr>
              <a:t>zona</a:t>
            </a:r>
            <a:endParaRPr sz="1100">
              <a:latin typeface="Arial"/>
              <a:cs typeface="Arial"/>
            </a:endParaRPr>
          </a:p>
        </p:txBody>
      </p:sp>
      <p:sp>
        <p:nvSpPr>
          <p:cNvPr id="15" name="object 15"/>
          <p:cNvSpPr/>
          <p:nvPr/>
        </p:nvSpPr>
        <p:spPr>
          <a:xfrm>
            <a:off x="8412481" y="4483608"/>
            <a:ext cx="1618615" cy="1809114"/>
          </a:xfrm>
          <a:custGeom>
            <a:avLst/>
            <a:gdLst/>
            <a:ahLst/>
            <a:cxnLst/>
            <a:rect l="l" t="t" r="r" b="b"/>
            <a:pathLst>
              <a:path w="1618615" h="1809114">
                <a:moveTo>
                  <a:pt x="0" y="1808988"/>
                </a:moveTo>
                <a:lnTo>
                  <a:pt x="1618487" y="1808988"/>
                </a:lnTo>
                <a:lnTo>
                  <a:pt x="1618487" y="0"/>
                </a:lnTo>
                <a:lnTo>
                  <a:pt x="0" y="0"/>
                </a:lnTo>
                <a:lnTo>
                  <a:pt x="0" y="1808988"/>
                </a:lnTo>
                <a:close/>
              </a:path>
            </a:pathLst>
          </a:custGeom>
          <a:ln w="15240">
            <a:solidFill>
              <a:srgbClr val="0000FF"/>
            </a:solidFill>
            <a:prstDash val="lgDash"/>
          </a:ln>
        </p:spPr>
        <p:txBody>
          <a:bodyPr wrap="square" lIns="0" tIns="0" rIns="0" bIns="0" rtlCol="0"/>
          <a:lstStyle/>
          <a:p>
            <a:pPr algn="l" rtl="0"/>
            <a:endParaRPr/>
          </a:p>
        </p:txBody>
      </p:sp>
      <p:sp>
        <p:nvSpPr>
          <p:cNvPr id="16" name="object 16"/>
          <p:cNvSpPr txBox="1"/>
          <p:nvPr/>
        </p:nvSpPr>
        <p:spPr>
          <a:xfrm>
            <a:off x="8983727" y="4481322"/>
            <a:ext cx="606425" cy="169277"/>
          </a:xfrm>
          <a:prstGeom prst="rect">
            <a:avLst/>
          </a:prstGeom>
        </p:spPr>
        <p:txBody>
          <a:bodyPr vert="horz" wrap="square" lIns="0" tIns="0" rIns="0" bIns="0" rtlCol="0">
            <a:spAutoFit/>
          </a:bodyPr>
          <a:lstStyle/>
          <a:p>
            <a:pPr marL="12700" algn="l" rtl="0"/>
            <a:r>
              <a:rPr sz="1100" dirty="0">
                <a:solidFill>
                  <a:srgbClr val="1F75F3"/>
                </a:solidFill>
                <a:latin typeface="Arial"/>
                <a:cs typeface="Arial"/>
              </a:rPr>
              <a:t>Autobús</a:t>
            </a:r>
            <a:r>
              <a:rPr sz="1100" spc="-100" dirty="0">
                <a:solidFill>
                  <a:srgbClr val="1F75F3"/>
                </a:solidFill>
                <a:latin typeface="Arial"/>
                <a:cs typeface="Arial"/>
              </a:rPr>
              <a:t> </a:t>
            </a:r>
            <a:r>
              <a:rPr sz="1100" spc="-5" dirty="0">
                <a:solidFill>
                  <a:srgbClr val="1F75F3"/>
                </a:solidFill>
                <a:latin typeface="Arial"/>
                <a:cs typeface="Arial"/>
              </a:rPr>
              <a:t>zona</a:t>
            </a:r>
            <a:endParaRPr sz="1100">
              <a:latin typeface="Arial"/>
              <a:cs typeface="Arial"/>
            </a:endParaRPr>
          </a:p>
        </p:txBody>
      </p:sp>
      <p:sp>
        <p:nvSpPr>
          <p:cNvPr id="17" name="object 17"/>
          <p:cNvSpPr/>
          <p:nvPr/>
        </p:nvSpPr>
        <p:spPr>
          <a:xfrm>
            <a:off x="1572005" y="5004053"/>
            <a:ext cx="622300" cy="623570"/>
          </a:xfrm>
          <a:custGeom>
            <a:avLst/>
            <a:gdLst/>
            <a:ahLst/>
            <a:cxnLst/>
            <a:rect l="l" t="t" r="r" b="b"/>
            <a:pathLst>
              <a:path w="622300" h="623570">
                <a:moveTo>
                  <a:pt x="0" y="311658"/>
                </a:moveTo>
                <a:lnTo>
                  <a:pt x="3370" y="265612"/>
                </a:lnTo>
                <a:lnTo>
                  <a:pt x="13162" y="221661"/>
                </a:lnTo>
                <a:lnTo>
                  <a:pt x="28895" y="180287"/>
                </a:lnTo>
                <a:lnTo>
                  <a:pt x="50087" y="141974"/>
                </a:lnTo>
                <a:lnTo>
                  <a:pt x="76257" y="107203"/>
                </a:lnTo>
                <a:lnTo>
                  <a:pt x="106925" y="76457"/>
                </a:lnTo>
                <a:lnTo>
                  <a:pt x="141609" y="50219"/>
                </a:lnTo>
                <a:lnTo>
                  <a:pt x="179829" y="28972"/>
                </a:lnTo>
                <a:lnTo>
                  <a:pt x="221104" y="13198"/>
                </a:lnTo>
                <a:lnTo>
                  <a:pt x="264953" y="3380"/>
                </a:lnTo>
                <a:lnTo>
                  <a:pt x="310896" y="0"/>
                </a:lnTo>
                <a:lnTo>
                  <a:pt x="356838" y="3380"/>
                </a:lnTo>
                <a:lnTo>
                  <a:pt x="400687" y="13198"/>
                </a:lnTo>
                <a:lnTo>
                  <a:pt x="441962" y="28972"/>
                </a:lnTo>
                <a:lnTo>
                  <a:pt x="480182" y="50219"/>
                </a:lnTo>
                <a:lnTo>
                  <a:pt x="514866" y="76457"/>
                </a:lnTo>
                <a:lnTo>
                  <a:pt x="545534" y="107203"/>
                </a:lnTo>
                <a:lnTo>
                  <a:pt x="571704" y="141974"/>
                </a:lnTo>
                <a:lnTo>
                  <a:pt x="592896" y="180287"/>
                </a:lnTo>
                <a:lnTo>
                  <a:pt x="608629" y="221661"/>
                </a:lnTo>
                <a:lnTo>
                  <a:pt x="618421" y="265612"/>
                </a:lnTo>
                <a:lnTo>
                  <a:pt x="621792" y="311658"/>
                </a:lnTo>
                <a:lnTo>
                  <a:pt x="618421" y="357703"/>
                </a:lnTo>
                <a:lnTo>
                  <a:pt x="608629" y="401654"/>
                </a:lnTo>
                <a:lnTo>
                  <a:pt x="592896" y="443028"/>
                </a:lnTo>
                <a:lnTo>
                  <a:pt x="571704" y="481341"/>
                </a:lnTo>
                <a:lnTo>
                  <a:pt x="545534" y="516112"/>
                </a:lnTo>
                <a:lnTo>
                  <a:pt x="514866" y="546858"/>
                </a:lnTo>
                <a:lnTo>
                  <a:pt x="480182" y="573096"/>
                </a:lnTo>
                <a:lnTo>
                  <a:pt x="441962" y="594343"/>
                </a:lnTo>
                <a:lnTo>
                  <a:pt x="400687" y="610117"/>
                </a:lnTo>
                <a:lnTo>
                  <a:pt x="356838" y="619935"/>
                </a:lnTo>
                <a:lnTo>
                  <a:pt x="310896" y="623316"/>
                </a:lnTo>
                <a:lnTo>
                  <a:pt x="264953" y="619935"/>
                </a:lnTo>
                <a:lnTo>
                  <a:pt x="221104" y="610117"/>
                </a:lnTo>
                <a:lnTo>
                  <a:pt x="179829" y="594343"/>
                </a:lnTo>
                <a:lnTo>
                  <a:pt x="141609" y="573096"/>
                </a:lnTo>
                <a:lnTo>
                  <a:pt x="106925" y="546858"/>
                </a:lnTo>
                <a:lnTo>
                  <a:pt x="76257" y="516112"/>
                </a:lnTo>
                <a:lnTo>
                  <a:pt x="50087" y="481341"/>
                </a:lnTo>
                <a:lnTo>
                  <a:pt x="28895" y="443028"/>
                </a:lnTo>
                <a:lnTo>
                  <a:pt x="13162" y="401654"/>
                </a:lnTo>
                <a:lnTo>
                  <a:pt x="3370" y="357703"/>
                </a:lnTo>
                <a:lnTo>
                  <a:pt x="0" y="311658"/>
                </a:lnTo>
                <a:close/>
              </a:path>
            </a:pathLst>
          </a:custGeom>
          <a:ln w="19812">
            <a:solidFill>
              <a:srgbClr val="000000"/>
            </a:solidFill>
          </a:ln>
        </p:spPr>
        <p:txBody>
          <a:bodyPr wrap="square" lIns="0" tIns="0" rIns="0" bIns="0" rtlCol="0"/>
          <a:lstStyle/>
          <a:p>
            <a:pPr algn="l" rtl="0"/>
            <a:endParaRPr/>
          </a:p>
        </p:txBody>
      </p:sp>
      <p:sp>
        <p:nvSpPr>
          <p:cNvPr id="18" name="object 18"/>
          <p:cNvSpPr txBox="1"/>
          <p:nvPr/>
        </p:nvSpPr>
        <p:spPr>
          <a:xfrm>
            <a:off x="1602739" y="5634127"/>
            <a:ext cx="657860" cy="169277"/>
          </a:xfrm>
          <a:prstGeom prst="rect">
            <a:avLst/>
          </a:prstGeom>
        </p:spPr>
        <p:txBody>
          <a:bodyPr vert="horz" wrap="square" lIns="0" tIns="0" rIns="0" bIns="0" rtlCol="0">
            <a:spAutoFit/>
          </a:bodyPr>
          <a:lstStyle/>
          <a:p>
            <a:pPr marL="12700" algn="l" rtl="0"/>
            <a:r>
              <a:rPr sz="1100" dirty="0">
                <a:solidFill>
                  <a:srgbClr val="000099"/>
                </a:solidFill>
                <a:latin typeface="Arial"/>
                <a:cs typeface="Arial"/>
              </a:rPr>
              <a:t>generación</a:t>
            </a:r>
            <a:r>
              <a:rPr sz="1100" spc="-10" dirty="0">
                <a:solidFill>
                  <a:srgbClr val="000099"/>
                </a:solidFill>
                <a:latin typeface="Arial"/>
                <a:cs typeface="Arial"/>
              </a:rPr>
              <a:t>mi</a:t>
            </a:r>
            <a:r>
              <a:rPr sz="1100" dirty="0">
                <a:solidFill>
                  <a:srgbClr val="000099"/>
                </a:solidFill>
                <a:latin typeface="Arial"/>
                <a:cs typeface="Arial"/>
              </a:rPr>
              <a:t>rator</a:t>
            </a:r>
            <a:endParaRPr sz="1100">
              <a:latin typeface="Arial"/>
              <a:cs typeface="Arial"/>
            </a:endParaRPr>
          </a:p>
        </p:txBody>
      </p:sp>
      <p:sp>
        <p:nvSpPr>
          <p:cNvPr id="19" name="object 19"/>
          <p:cNvSpPr txBox="1"/>
          <p:nvPr/>
        </p:nvSpPr>
        <p:spPr>
          <a:xfrm>
            <a:off x="1802689" y="5164964"/>
            <a:ext cx="144145" cy="254635"/>
          </a:xfrm>
          <a:prstGeom prst="rect">
            <a:avLst/>
          </a:prstGeom>
        </p:spPr>
        <p:txBody>
          <a:bodyPr vert="horz" wrap="square" lIns="0" tIns="0" rIns="0" bIns="0" rtlCol="0">
            <a:spAutoFit/>
          </a:bodyPr>
          <a:lstStyle/>
          <a:p>
            <a:pPr marL="12700" algn="l" rtl="0"/>
            <a:r>
              <a:rPr sz="1600" spc="-5" dirty="0">
                <a:solidFill>
                  <a:srgbClr val="000099"/>
                </a:solidFill>
                <a:latin typeface="Arial"/>
                <a:cs typeface="Arial"/>
              </a:rPr>
              <a:t>~</a:t>
            </a:r>
            <a:endParaRPr sz="1600">
              <a:latin typeface="Arial"/>
              <a:cs typeface="Arial"/>
            </a:endParaRPr>
          </a:p>
        </p:txBody>
      </p:sp>
      <p:sp>
        <p:nvSpPr>
          <p:cNvPr id="20" name="object 20"/>
          <p:cNvSpPr/>
          <p:nvPr/>
        </p:nvSpPr>
        <p:spPr>
          <a:xfrm>
            <a:off x="2611374" y="5127498"/>
            <a:ext cx="401320" cy="391795"/>
          </a:xfrm>
          <a:custGeom>
            <a:avLst/>
            <a:gdLst/>
            <a:ahLst/>
            <a:cxnLst/>
            <a:rect l="l" t="t" r="r" b="b"/>
            <a:pathLst>
              <a:path w="401319" h="391795">
                <a:moveTo>
                  <a:pt x="0" y="195833"/>
                </a:moveTo>
                <a:lnTo>
                  <a:pt x="5292" y="150915"/>
                </a:lnTo>
                <a:lnTo>
                  <a:pt x="20369" y="109690"/>
                </a:lnTo>
                <a:lnTo>
                  <a:pt x="44027" y="73329"/>
                </a:lnTo>
                <a:lnTo>
                  <a:pt x="75062" y="43007"/>
                </a:lnTo>
                <a:lnTo>
                  <a:pt x="112272" y="19896"/>
                </a:lnTo>
                <a:lnTo>
                  <a:pt x="154454" y="5169"/>
                </a:lnTo>
                <a:lnTo>
                  <a:pt x="200406" y="0"/>
                </a:lnTo>
                <a:lnTo>
                  <a:pt x="246377" y="5169"/>
                </a:lnTo>
                <a:lnTo>
                  <a:pt x="288566" y="19896"/>
                </a:lnTo>
                <a:lnTo>
                  <a:pt x="325776" y="43007"/>
                </a:lnTo>
                <a:lnTo>
                  <a:pt x="356804" y="73329"/>
                </a:lnTo>
                <a:lnTo>
                  <a:pt x="380453" y="109690"/>
                </a:lnTo>
                <a:lnTo>
                  <a:pt x="395522" y="150915"/>
                </a:lnTo>
                <a:lnTo>
                  <a:pt x="400812" y="195833"/>
                </a:lnTo>
                <a:lnTo>
                  <a:pt x="395522" y="240752"/>
                </a:lnTo>
                <a:lnTo>
                  <a:pt x="380453" y="281977"/>
                </a:lnTo>
                <a:lnTo>
                  <a:pt x="356804" y="318338"/>
                </a:lnTo>
                <a:lnTo>
                  <a:pt x="325776" y="348660"/>
                </a:lnTo>
                <a:lnTo>
                  <a:pt x="288566" y="371771"/>
                </a:lnTo>
                <a:lnTo>
                  <a:pt x="246377" y="386498"/>
                </a:lnTo>
                <a:lnTo>
                  <a:pt x="200406" y="391667"/>
                </a:lnTo>
                <a:lnTo>
                  <a:pt x="154454" y="386498"/>
                </a:lnTo>
                <a:lnTo>
                  <a:pt x="112272" y="371771"/>
                </a:lnTo>
                <a:lnTo>
                  <a:pt x="75062" y="348660"/>
                </a:lnTo>
                <a:lnTo>
                  <a:pt x="44027" y="318338"/>
                </a:lnTo>
                <a:lnTo>
                  <a:pt x="20369" y="281977"/>
                </a:lnTo>
                <a:lnTo>
                  <a:pt x="5292" y="240752"/>
                </a:lnTo>
                <a:lnTo>
                  <a:pt x="0" y="195833"/>
                </a:lnTo>
                <a:close/>
              </a:path>
            </a:pathLst>
          </a:custGeom>
          <a:ln w="19812">
            <a:solidFill>
              <a:srgbClr val="000000"/>
            </a:solidFill>
          </a:ln>
        </p:spPr>
        <p:txBody>
          <a:bodyPr wrap="square" lIns="0" tIns="0" rIns="0" bIns="0" rtlCol="0"/>
          <a:lstStyle/>
          <a:p>
            <a:pPr algn="l" rtl="0"/>
            <a:endParaRPr/>
          </a:p>
        </p:txBody>
      </p:sp>
      <p:sp>
        <p:nvSpPr>
          <p:cNvPr id="21" name="object 21"/>
          <p:cNvSpPr/>
          <p:nvPr/>
        </p:nvSpPr>
        <p:spPr>
          <a:xfrm>
            <a:off x="2879598" y="5127498"/>
            <a:ext cx="399415" cy="391795"/>
          </a:xfrm>
          <a:custGeom>
            <a:avLst/>
            <a:gdLst/>
            <a:ahLst/>
            <a:cxnLst/>
            <a:rect l="l" t="t" r="r" b="b"/>
            <a:pathLst>
              <a:path w="399414" h="391795">
                <a:moveTo>
                  <a:pt x="0" y="195833"/>
                </a:moveTo>
                <a:lnTo>
                  <a:pt x="5274" y="150915"/>
                </a:lnTo>
                <a:lnTo>
                  <a:pt x="20296" y="109690"/>
                </a:lnTo>
                <a:lnTo>
                  <a:pt x="43867" y="73329"/>
                </a:lnTo>
                <a:lnTo>
                  <a:pt x="74787" y="43007"/>
                </a:lnTo>
                <a:lnTo>
                  <a:pt x="111856" y="19896"/>
                </a:lnTo>
                <a:lnTo>
                  <a:pt x="153875" y="5169"/>
                </a:lnTo>
                <a:lnTo>
                  <a:pt x="199644" y="0"/>
                </a:lnTo>
                <a:lnTo>
                  <a:pt x="245412" y="5169"/>
                </a:lnTo>
                <a:lnTo>
                  <a:pt x="287431" y="19896"/>
                </a:lnTo>
                <a:lnTo>
                  <a:pt x="324500" y="43007"/>
                </a:lnTo>
                <a:lnTo>
                  <a:pt x="355420" y="73329"/>
                </a:lnTo>
                <a:lnTo>
                  <a:pt x="378991" y="109690"/>
                </a:lnTo>
                <a:lnTo>
                  <a:pt x="394013" y="150915"/>
                </a:lnTo>
                <a:lnTo>
                  <a:pt x="399288" y="195833"/>
                </a:lnTo>
                <a:lnTo>
                  <a:pt x="394013" y="240752"/>
                </a:lnTo>
                <a:lnTo>
                  <a:pt x="378991" y="281977"/>
                </a:lnTo>
                <a:lnTo>
                  <a:pt x="355420" y="318338"/>
                </a:lnTo>
                <a:lnTo>
                  <a:pt x="324500" y="348660"/>
                </a:lnTo>
                <a:lnTo>
                  <a:pt x="287431" y="371771"/>
                </a:lnTo>
                <a:lnTo>
                  <a:pt x="245412" y="386498"/>
                </a:lnTo>
                <a:lnTo>
                  <a:pt x="199644" y="391667"/>
                </a:lnTo>
                <a:lnTo>
                  <a:pt x="153875" y="386498"/>
                </a:lnTo>
                <a:lnTo>
                  <a:pt x="111856" y="371771"/>
                </a:lnTo>
                <a:lnTo>
                  <a:pt x="74787" y="348660"/>
                </a:lnTo>
                <a:lnTo>
                  <a:pt x="43867" y="318338"/>
                </a:lnTo>
                <a:lnTo>
                  <a:pt x="20296" y="281977"/>
                </a:lnTo>
                <a:lnTo>
                  <a:pt x="5274" y="240752"/>
                </a:lnTo>
                <a:lnTo>
                  <a:pt x="0" y="195833"/>
                </a:lnTo>
                <a:close/>
              </a:path>
            </a:pathLst>
          </a:custGeom>
          <a:ln w="19812">
            <a:solidFill>
              <a:srgbClr val="000000"/>
            </a:solidFill>
          </a:ln>
        </p:spPr>
        <p:txBody>
          <a:bodyPr wrap="square" lIns="0" tIns="0" rIns="0" bIns="0" rtlCol="0"/>
          <a:lstStyle/>
          <a:p>
            <a:pPr algn="l" rtl="0"/>
            <a:endParaRPr/>
          </a:p>
        </p:txBody>
      </p:sp>
      <p:sp>
        <p:nvSpPr>
          <p:cNvPr id="22" name="object 22"/>
          <p:cNvSpPr/>
          <p:nvPr/>
        </p:nvSpPr>
        <p:spPr>
          <a:xfrm>
            <a:off x="2193799" y="5328665"/>
            <a:ext cx="429895" cy="0"/>
          </a:xfrm>
          <a:custGeom>
            <a:avLst/>
            <a:gdLst/>
            <a:ahLst/>
            <a:cxnLst/>
            <a:rect l="l" t="t" r="r" b="b"/>
            <a:pathLst>
              <a:path w="429894">
                <a:moveTo>
                  <a:pt x="0" y="0"/>
                </a:moveTo>
                <a:lnTo>
                  <a:pt x="429767" y="0"/>
                </a:lnTo>
              </a:path>
            </a:pathLst>
          </a:custGeom>
          <a:ln w="28956">
            <a:solidFill>
              <a:srgbClr val="000000"/>
            </a:solidFill>
          </a:ln>
        </p:spPr>
        <p:txBody>
          <a:bodyPr wrap="square" lIns="0" tIns="0" rIns="0" bIns="0" rtlCol="0"/>
          <a:lstStyle/>
          <a:p>
            <a:pPr algn="l" rtl="0"/>
            <a:endParaRPr/>
          </a:p>
        </p:txBody>
      </p:sp>
      <p:sp>
        <p:nvSpPr>
          <p:cNvPr id="23" name="object 23"/>
          <p:cNvSpPr/>
          <p:nvPr/>
        </p:nvSpPr>
        <p:spPr>
          <a:xfrm>
            <a:off x="3286505" y="5328665"/>
            <a:ext cx="387350" cy="0"/>
          </a:xfrm>
          <a:custGeom>
            <a:avLst/>
            <a:gdLst/>
            <a:ahLst/>
            <a:cxnLst/>
            <a:rect l="l" t="t" r="r" b="b"/>
            <a:pathLst>
              <a:path w="387350">
                <a:moveTo>
                  <a:pt x="0" y="0"/>
                </a:moveTo>
                <a:lnTo>
                  <a:pt x="387095" y="0"/>
                </a:lnTo>
              </a:path>
            </a:pathLst>
          </a:custGeom>
          <a:ln w="28956">
            <a:solidFill>
              <a:srgbClr val="000000"/>
            </a:solidFill>
          </a:ln>
        </p:spPr>
        <p:txBody>
          <a:bodyPr wrap="square" lIns="0" tIns="0" rIns="0" bIns="0" rtlCol="0"/>
          <a:lstStyle/>
          <a:p>
            <a:pPr algn="l" rtl="0"/>
            <a:endParaRPr/>
          </a:p>
        </p:txBody>
      </p:sp>
      <p:sp>
        <p:nvSpPr>
          <p:cNvPr id="24" name="object 24"/>
          <p:cNvSpPr/>
          <p:nvPr/>
        </p:nvSpPr>
        <p:spPr>
          <a:xfrm>
            <a:off x="2329433" y="5246371"/>
            <a:ext cx="158750" cy="154305"/>
          </a:xfrm>
          <a:custGeom>
            <a:avLst/>
            <a:gdLst/>
            <a:ahLst/>
            <a:cxnLst/>
            <a:rect l="l" t="t" r="r" b="b"/>
            <a:pathLst>
              <a:path w="158750" h="154304">
                <a:moveTo>
                  <a:pt x="0" y="76961"/>
                </a:moveTo>
                <a:lnTo>
                  <a:pt x="6228" y="46988"/>
                </a:lnTo>
                <a:lnTo>
                  <a:pt x="23212" y="22526"/>
                </a:lnTo>
                <a:lnTo>
                  <a:pt x="48402" y="6042"/>
                </a:lnTo>
                <a:lnTo>
                  <a:pt x="79247" y="0"/>
                </a:lnTo>
                <a:lnTo>
                  <a:pt x="110093" y="6042"/>
                </a:lnTo>
                <a:lnTo>
                  <a:pt x="135283" y="22526"/>
                </a:lnTo>
                <a:lnTo>
                  <a:pt x="152267" y="46988"/>
                </a:lnTo>
                <a:lnTo>
                  <a:pt x="158496" y="76961"/>
                </a:lnTo>
                <a:lnTo>
                  <a:pt x="152267" y="106935"/>
                </a:lnTo>
                <a:lnTo>
                  <a:pt x="135283" y="131397"/>
                </a:lnTo>
                <a:lnTo>
                  <a:pt x="110093" y="147881"/>
                </a:lnTo>
                <a:lnTo>
                  <a:pt x="79247" y="153923"/>
                </a:lnTo>
                <a:lnTo>
                  <a:pt x="48402" y="147881"/>
                </a:lnTo>
                <a:lnTo>
                  <a:pt x="23212" y="131397"/>
                </a:lnTo>
                <a:lnTo>
                  <a:pt x="6228" y="106935"/>
                </a:lnTo>
                <a:lnTo>
                  <a:pt x="0" y="76961"/>
                </a:lnTo>
                <a:close/>
              </a:path>
            </a:pathLst>
          </a:custGeom>
          <a:ln w="19812">
            <a:solidFill>
              <a:srgbClr val="000000"/>
            </a:solidFill>
          </a:ln>
        </p:spPr>
        <p:txBody>
          <a:bodyPr wrap="square" lIns="0" tIns="0" rIns="0" bIns="0" rtlCol="0"/>
          <a:lstStyle/>
          <a:p>
            <a:pPr algn="l" rtl="0"/>
            <a:endParaRPr/>
          </a:p>
        </p:txBody>
      </p:sp>
      <p:sp>
        <p:nvSpPr>
          <p:cNvPr id="25" name="object 25"/>
          <p:cNvSpPr/>
          <p:nvPr/>
        </p:nvSpPr>
        <p:spPr>
          <a:xfrm>
            <a:off x="3658361" y="5209795"/>
            <a:ext cx="242570" cy="238125"/>
          </a:xfrm>
          <a:custGeom>
            <a:avLst/>
            <a:gdLst/>
            <a:ahLst/>
            <a:cxnLst/>
            <a:rect l="l" t="t" r="r" b="b"/>
            <a:pathLst>
              <a:path w="242569" h="238125">
                <a:moveTo>
                  <a:pt x="0" y="237743"/>
                </a:moveTo>
                <a:lnTo>
                  <a:pt x="242315" y="237743"/>
                </a:lnTo>
                <a:lnTo>
                  <a:pt x="242315" y="0"/>
                </a:lnTo>
                <a:lnTo>
                  <a:pt x="0" y="0"/>
                </a:lnTo>
                <a:lnTo>
                  <a:pt x="0" y="237743"/>
                </a:lnTo>
                <a:close/>
              </a:path>
            </a:pathLst>
          </a:custGeom>
          <a:ln w="19812">
            <a:solidFill>
              <a:srgbClr val="000000"/>
            </a:solidFill>
          </a:ln>
        </p:spPr>
        <p:txBody>
          <a:bodyPr wrap="square" lIns="0" tIns="0" rIns="0" bIns="0" rtlCol="0"/>
          <a:lstStyle/>
          <a:p>
            <a:pPr algn="l" rtl="0"/>
            <a:endParaRPr/>
          </a:p>
        </p:txBody>
      </p:sp>
      <p:sp>
        <p:nvSpPr>
          <p:cNvPr id="26" name="object 26"/>
          <p:cNvSpPr/>
          <p:nvPr/>
        </p:nvSpPr>
        <p:spPr>
          <a:xfrm>
            <a:off x="3409950" y="5246371"/>
            <a:ext cx="158750" cy="154305"/>
          </a:xfrm>
          <a:custGeom>
            <a:avLst/>
            <a:gdLst/>
            <a:ahLst/>
            <a:cxnLst/>
            <a:rect l="l" t="t" r="r" b="b"/>
            <a:pathLst>
              <a:path w="158750" h="154304">
                <a:moveTo>
                  <a:pt x="0" y="76961"/>
                </a:moveTo>
                <a:lnTo>
                  <a:pt x="6221" y="46988"/>
                </a:lnTo>
                <a:lnTo>
                  <a:pt x="23193" y="22526"/>
                </a:lnTo>
                <a:lnTo>
                  <a:pt x="48381" y="6042"/>
                </a:lnTo>
                <a:lnTo>
                  <a:pt x="79248" y="0"/>
                </a:lnTo>
                <a:lnTo>
                  <a:pt x="110114" y="6042"/>
                </a:lnTo>
                <a:lnTo>
                  <a:pt x="135302" y="22526"/>
                </a:lnTo>
                <a:lnTo>
                  <a:pt x="152274" y="46988"/>
                </a:lnTo>
                <a:lnTo>
                  <a:pt x="158495" y="76961"/>
                </a:lnTo>
                <a:lnTo>
                  <a:pt x="152274" y="106935"/>
                </a:lnTo>
                <a:lnTo>
                  <a:pt x="135302" y="131397"/>
                </a:lnTo>
                <a:lnTo>
                  <a:pt x="110114" y="147881"/>
                </a:lnTo>
                <a:lnTo>
                  <a:pt x="79248" y="153923"/>
                </a:lnTo>
                <a:lnTo>
                  <a:pt x="48381" y="147881"/>
                </a:lnTo>
                <a:lnTo>
                  <a:pt x="23193" y="131397"/>
                </a:lnTo>
                <a:lnTo>
                  <a:pt x="6221" y="106935"/>
                </a:lnTo>
                <a:lnTo>
                  <a:pt x="0" y="76961"/>
                </a:lnTo>
                <a:close/>
              </a:path>
            </a:pathLst>
          </a:custGeom>
          <a:ln w="19812">
            <a:solidFill>
              <a:srgbClr val="000000"/>
            </a:solidFill>
          </a:ln>
        </p:spPr>
        <p:txBody>
          <a:bodyPr wrap="square" lIns="0" tIns="0" rIns="0" bIns="0" rtlCol="0"/>
          <a:lstStyle/>
          <a:p>
            <a:pPr algn="l" rtl="0"/>
            <a:endParaRPr/>
          </a:p>
        </p:txBody>
      </p:sp>
      <p:sp>
        <p:nvSpPr>
          <p:cNvPr id="27" name="object 27"/>
          <p:cNvSpPr/>
          <p:nvPr/>
        </p:nvSpPr>
        <p:spPr>
          <a:xfrm>
            <a:off x="3896105" y="5328665"/>
            <a:ext cx="889000" cy="0"/>
          </a:xfrm>
          <a:custGeom>
            <a:avLst/>
            <a:gdLst/>
            <a:ahLst/>
            <a:cxnLst/>
            <a:rect l="l" t="t" r="r" b="b"/>
            <a:pathLst>
              <a:path w="889000">
                <a:moveTo>
                  <a:pt x="0" y="0"/>
                </a:moveTo>
                <a:lnTo>
                  <a:pt x="888492" y="0"/>
                </a:lnTo>
              </a:path>
            </a:pathLst>
          </a:custGeom>
          <a:ln w="28956">
            <a:solidFill>
              <a:srgbClr val="000000"/>
            </a:solidFill>
          </a:ln>
        </p:spPr>
        <p:txBody>
          <a:bodyPr wrap="square" lIns="0" tIns="0" rIns="0" bIns="0" rtlCol="0"/>
          <a:lstStyle/>
          <a:p>
            <a:pPr algn="l" rtl="0"/>
            <a:endParaRPr/>
          </a:p>
        </p:txBody>
      </p:sp>
      <p:sp>
        <p:nvSpPr>
          <p:cNvPr id="28" name="object 28"/>
          <p:cNvSpPr/>
          <p:nvPr/>
        </p:nvSpPr>
        <p:spPr>
          <a:xfrm>
            <a:off x="3990594" y="5246371"/>
            <a:ext cx="157480" cy="154305"/>
          </a:xfrm>
          <a:custGeom>
            <a:avLst/>
            <a:gdLst/>
            <a:ahLst/>
            <a:cxnLst/>
            <a:rect l="l" t="t" r="r" b="b"/>
            <a:pathLst>
              <a:path w="157480" h="154304">
                <a:moveTo>
                  <a:pt x="0" y="76961"/>
                </a:moveTo>
                <a:lnTo>
                  <a:pt x="6173" y="46988"/>
                </a:lnTo>
                <a:lnTo>
                  <a:pt x="23002" y="22526"/>
                </a:lnTo>
                <a:lnTo>
                  <a:pt x="47952" y="6042"/>
                </a:lnTo>
                <a:lnTo>
                  <a:pt x="78486" y="0"/>
                </a:lnTo>
                <a:lnTo>
                  <a:pt x="109019" y="6042"/>
                </a:lnTo>
                <a:lnTo>
                  <a:pt x="133969" y="22526"/>
                </a:lnTo>
                <a:lnTo>
                  <a:pt x="150798" y="46988"/>
                </a:lnTo>
                <a:lnTo>
                  <a:pt x="156972" y="76961"/>
                </a:lnTo>
                <a:lnTo>
                  <a:pt x="150798" y="106935"/>
                </a:lnTo>
                <a:lnTo>
                  <a:pt x="133969" y="131397"/>
                </a:lnTo>
                <a:lnTo>
                  <a:pt x="109019" y="147881"/>
                </a:lnTo>
                <a:lnTo>
                  <a:pt x="78486" y="153923"/>
                </a:lnTo>
                <a:lnTo>
                  <a:pt x="47952" y="147881"/>
                </a:lnTo>
                <a:lnTo>
                  <a:pt x="23002" y="131397"/>
                </a:lnTo>
                <a:lnTo>
                  <a:pt x="6173" y="106935"/>
                </a:lnTo>
                <a:lnTo>
                  <a:pt x="0" y="76961"/>
                </a:lnTo>
                <a:close/>
              </a:path>
            </a:pathLst>
          </a:custGeom>
          <a:ln w="19812">
            <a:solidFill>
              <a:srgbClr val="000000"/>
            </a:solidFill>
          </a:ln>
        </p:spPr>
        <p:txBody>
          <a:bodyPr wrap="square" lIns="0" tIns="0" rIns="0" bIns="0" rtlCol="0"/>
          <a:lstStyle/>
          <a:p>
            <a:pPr algn="l" rtl="0"/>
            <a:endParaRPr/>
          </a:p>
        </p:txBody>
      </p:sp>
      <p:sp>
        <p:nvSpPr>
          <p:cNvPr id="29" name="object 29"/>
          <p:cNvSpPr/>
          <p:nvPr/>
        </p:nvSpPr>
        <p:spPr>
          <a:xfrm>
            <a:off x="4325873" y="5055870"/>
            <a:ext cx="0" cy="546100"/>
          </a:xfrm>
          <a:custGeom>
            <a:avLst/>
            <a:gdLst/>
            <a:ahLst/>
            <a:cxnLst/>
            <a:rect l="l" t="t" r="r" b="b"/>
            <a:pathLst>
              <a:path h="546100">
                <a:moveTo>
                  <a:pt x="0" y="0"/>
                </a:moveTo>
                <a:lnTo>
                  <a:pt x="0" y="545591"/>
                </a:lnTo>
              </a:path>
            </a:pathLst>
          </a:custGeom>
          <a:ln w="50292">
            <a:solidFill>
              <a:srgbClr val="000000"/>
            </a:solidFill>
          </a:ln>
        </p:spPr>
        <p:txBody>
          <a:bodyPr wrap="square" lIns="0" tIns="0" rIns="0" bIns="0" rtlCol="0"/>
          <a:lstStyle/>
          <a:p>
            <a:pPr algn="l" rtl="0"/>
            <a:endParaRPr/>
          </a:p>
        </p:txBody>
      </p:sp>
      <p:sp>
        <p:nvSpPr>
          <p:cNvPr id="30" name="object 30"/>
          <p:cNvSpPr/>
          <p:nvPr/>
        </p:nvSpPr>
        <p:spPr>
          <a:xfrm>
            <a:off x="4778502" y="5209795"/>
            <a:ext cx="242570" cy="238125"/>
          </a:xfrm>
          <a:custGeom>
            <a:avLst/>
            <a:gdLst/>
            <a:ahLst/>
            <a:cxnLst/>
            <a:rect l="l" t="t" r="r" b="b"/>
            <a:pathLst>
              <a:path w="242570" h="238125">
                <a:moveTo>
                  <a:pt x="0" y="237743"/>
                </a:moveTo>
                <a:lnTo>
                  <a:pt x="242315" y="237743"/>
                </a:lnTo>
                <a:lnTo>
                  <a:pt x="242315" y="0"/>
                </a:lnTo>
                <a:lnTo>
                  <a:pt x="0" y="0"/>
                </a:lnTo>
                <a:lnTo>
                  <a:pt x="0" y="237743"/>
                </a:lnTo>
                <a:close/>
              </a:path>
            </a:pathLst>
          </a:custGeom>
          <a:ln w="19812">
            <a:solidFill>
              <a:srgbClr val="000000"/>
            </a:solidFill>
          </a:ln>
        </p:spPr>
        <p:txBody>
          <a:bodyPr wrap="square" lIns="0" tIns="0" rIns="0" bIns="0" rtlCol="0"/>
          <a:lstStyle/>
          <a:p>
            <a:pPr algn="l" rtl="0"/>
            <a:endParaRPr/>
          </a:p>
        </p:txBody>
      </p:sp>
      <p:sp>
        <p:nvSpPr>
          <p:cNvPr id="31" name="object 31"/>
          <p:cNvSpPr/>
          <p:nvPr/>
        </p:nvSpPr>
        <p:spPr>
          <a:xfrm>
            <a:off x="4533138" y="5246371"/>
            <a:ext cx="158750" cy="154305"/>
          </a:xfrm>
          <a:custGeom>
            <a:avLst/>
            <a:gdLst/>
            <a:ahLst/>
            <a:cxnLst/>
            <a:rect l="l" t="t" r="r" b="b"/>
            <a:pathLst>
              <a:path w="158750" h="154304">
                <a:moveTo>
                  <a:pt x="0" y="76961"/>
                </a:moveTo>
                <a:lnTo>
                  <a:pt x="6221" y="46988"/>
                </a:lnTo>
                <a:lnTo>
                  <a:pt x="23193" y="22526"/>
                </a:lnTo>
                <a:lnTo>
                  <a:pt x="48381" y="6042"/>
                </a:lnTo>
                <a:lnTo>
                  <a:pt x="79248" y="0"/>
                </a:lnTo>
                <a:lnTo>
                  <a:pt x="110114" y="6042"/>
                </a:lnTo>
                <a:lnTo>
                  <a:pt x="135302" y="22526"/>
                </a:lnTo>
                <a:lnTo>
                  <a:pt x="152274" y="46988"/>
                </a:lnTo>
                <a:lnTo>
                  <a:pt x="158495" y="76961"/>
                </a:lnTo>
                <a:lnTo>
                  <a:pt x="152274" y="106935"/>
                </a:lnTo>
                <a:lnTo>
                  <a:pt x="135302" y="131397"/>
                </a:lnTo>
                <a:lnTo>
                  <a:pt x="110114" y="147881"/>
                </a:lnTo>
                <a:lnTo>
                  <a:pt x="79248" y="153923"/>
                </a:lnTo>
                <a:lnTo>
                  <a:pt x="48381" y="147881"/>
                </a:lnTo>
                <a:lnTo>
                  <a:pt x="23193" y="131397"/>
                </a:lnTo>
                <a:lnTo>
                  <a:pt x="6221" y="106935"/>
                </a:lnTo>
                <a:lnTo>
                  <a:pt x="0" y="76961"/>
                </a:lnTo>
                <a:close/>
              </a:path>
            </a:pathLst>
          </a:custGeom>
          <a:ln w="19812">
            <a:solidFill>
              <a:srgbClr val="000000"/>
            </a:solidFill>
          </a:ln>
        </p:spPr>
        <p:txBody>
          <a:bodyPr wrap="square" lIns="0" tIns="0" rIns="0" bIns="0" rtlCol="0"/>
          <a:lstStyle/>
          <a:p>
            <a:pPr algn="l" rtl="0"/>
            <a:endParaRPr/>
          </a:p>
        </p:txBody>
      </p:sp>
      <p:sp>
        <p:nvSpPr>
          <p:cNvPr id="32" name="object 32"/>
          <p:cNvSpPr/>
          <p:nvPr/>
        </p:nvSpPr>
        <p:spPr>
          <a:xfrm>
            <a:off x="5115305" y="5246371"/>
            <a:ext cx="158750" cy="154305"/>
          </a:xfrm>
          <a:custGeom>
            <a:avLst/>
            <a:gdLst/>
            <a:ahLst/>
            <a:cxnLst/>
            <a:rect l="l" t="t" r="r" b="b"/>
            <a:pathLst>
              <a:path w="158750" h="154304">
                <a:moveTo>
                  <a:pt x="0" y="76961"/>
                </a:moveTo>
                <a:lnTo>
                  <a:pt x="6221" y="46988"/>
                </a:lnTo>
                <a:lnTo>
                  <a:pt x="23193" y="22526"/>
                </a:lnTo>
                <a:lnTo>
                  <a:pt x="48381" y="6042"/>
                </a:lnTo>
                <a:lnTo>
                  <a:pt x="79248" y="0"/>
                </a:lnTo>
                <a:lnTo>
                  <a:pt x="110114" y="6042"/>
                </a:lnTo>
                <a:lnTo>
                  <a:pt x="135302" y="22526"/>
                </a:lnTo>
                <a:lnTo>
                  <a:pt x="152274" y="46988"/>
                </a:lnTo>
                <a:lnTo>
                  <a:pt x="158496" y="76961"/>
                </a:lnTo>
                <a:lnTo>
                  <a:pt x="152274" y="106935"/>
                </a:lnTo>
                <a:lnTo>
                  <a:pt x="135302" y="131397"/>
                </a:lnTo>
                <a:lnTo>
                  <a:pt x="110114" y="147881"/>
                </a:lnTo>
                <a:lnTo>
                  <a:pt x="79248" y="153923"/>
                </a:lnTo>
                <a:lnTo>
                  <a:pt x="48381" y="147881"/>
                </a:lnTo>
                <a:lnTo>
                  <a:pt x="23193" y="131397"/>
                </a:lnTo>
                <a:lnTo>
                  <a:pt x="6221" y="106935"/>
                </a:lnTo>
                <a:lnTo>
                  <a:pt x="0" y="76961"/>
                </a:lnTo>
                <a:close/>
              </a:path>
            </a:pathLst>
          </a:custGeom>
          <a:ln w="19811">
            <a:solidFill>
              <a:srgbClr val="000000"/>
            </a:solidFill>
          </a:ln>
        </p:spPr>
        <p:txBody>
          <a:bodyPr wrap="square" lIns="0" tIns="0" rIns="0" bIns="0" rtlCol="0"/>
          <a:lstStyle/>
          <a:p>
            <a:pPr algn="l" rtl="0"/>
            <a:endParaRPr/>
          </a:p>
        </p:txBody>
      </p:sp>
      <p:sp>
        <p:nvSpPr>
          <p:cNvPr id="33" name="object 33"/>
          <p:cNvSpPr/>
          <p:nvPr/>
        </p:nvSpPr>
        <p:spPr>
          <a:xfrm>
            <a:off x="5011673" y="5328665"/>
            <a:ext cx="859790" cy="0"/>
          </a:xfrm>
          <a:custGeom>
            <a:avLst/>
            <a:gdLst/>
            <a:ahLst/>
            <a:cxnLst/>
            <a:rect l="l" t="t" r="r" b="b"/>
            <a:pathLst>
              <a:path w="859789">
                <a:moveTo>
                  <a:pt x="0" y="0"/>
                </a:moveTo>
                <a:lnTo>
                  <a:pt x="859536" y="0"/>
                </a:lnTo>
              </a:path>
            </a:pathLst>
          </a:custGeom>
          <a:ln w="28956">
            <a:solidFill>
              <a:srgbClr val="000000"/>
            </a:solidFill>
          </a:ln>
        </p:spPr>
        <p:txBody>
          <a:bodyPr wrap="square" lIns="0" tIns="0" rIns="0" bIns="0" rtlCol="0"/>
          <a:lstStyle/>
          <a:p>
            <a:pPr algn="l" rtl="0"/>
            <a:endParaRPr/>
          </a:p>
        </p:txBody>
      </p:sp>
      <p:sp>
        <p:nvSpPr>
          <p:cNvPr id="34" name="object 34"/>
          <p:cNvSpPr/>
          <p:nvPr/>
        </p:nvSpPr>
        <p:spPr>
          <a:xfrm>
            <a:off x="5859017" y="5209795"/>
            <a:ext cx="242570" cy="238125"/>
          </a:xfrm>
          <a:custGeom>
            <a:avLst/>
            <a:gdLst/>
            <a:ahLst/>
            <a:cxnLst/>
            <a:rect l="l" t="t" r="r" b="b"/>
            <a:pathLst>
              <a:path w="242570" h="238125">
                <a:moveTo>
                  <a:pt x="0" y="237743"/>
                </a:moveTo>
                <a:lnTo>
                  <a:pt x="242315" y="237743"/>
                </a:lnTo>
                <a:lnTo>
                  <a:pt x="242315" y="0"/>
                </a:lnTo>
                <a:lnTo>
                  <a:pt x="0" y="0"/>
                </a:lnTo>
                <a:lnTo>
                  <a:pt x="0" y="237743"/>
                </a:lnTo>
                <a:close/>
              </a:path>
            </a:pathLst>
          </a:custGeom>
          <a:ln w="19812">
            <a:solidFill>
              <a:srgbClr val="000000"/>
            </a:solidFill>
          </a:ln>
        </p:spPr>
        <p:txBody>
          <a:bodyPr wrap="square" lIns="0" tIns="0" rIns="0" bIns="0" rtlCol="0"/>
          <a:lstStyle/>
          <a:p>
            <a:pPr algn="l" rtl="0"/>
            <a:endParaRPr/>
          </a:p>
        </p:txBody>
      </p:sp>
      <p:sp>
        <p:nvSpPr>
          <p:cNvPr id="35" name="object 35"/>
          <p:cNvSpPr/>
          <p:nvPr/>
        </p:nvSpPr>
        <p:spPr>
          <a:xfrm>
            <a:off x="5602985" y="5246371"/>
            <a:ext cx="158750" cy="154305"/>
          </a:xfrm>
          <a:custGeom>
            <a:avLst/>
            <a:gdLst/>
            <a:ahLst/>
            <a:cxnLst/>
            <a:rect l="l" t="t" r="r" b="b"/>
            <a:pathLst>
              <a:path w="158750" h="154304">
                <a:moveTo>
                  <a:pt x="0" y="76961"/>
                </a:moveTo>
                <a:lnTo>
                  <a:pt x="6221" y="46988"/>
                </a:lnTo>
                <a:lnTo>
                  <a:pt x="23193" y="22526"/>
                </a:lnTo>
                <a:lnTo>
                  <a:pt x="48381" y="6042"/>
                </a:lnTo>
                <a:lnTo>
                  <a:pt x="79248" y="0"/>
                </a:lnTo>
                <a:lnTo>
                  <a:pt x="110114" y="6042"/>
                </a:lnTo>
                <a:lnTo>
                  <a:pt x="135302" y="22526"/>
                </a:lnTo>
                <a:lnTo>
                  <a:pt x="152274" y="46988"/>
                </a:lnTo>
                <a:lnTo>
                  <a:pt x="158496" y="76961"/>
                </a:lnTo>
                <a:lnTo>
                  <a:pt x="152274" y="106935"/>
                </a:lnTo>
                <a:lnTo>
                  <a:pt x="135302" y="131397"/>
                </a:lnTo>
                <a:lnTo>
                  <a:pt x="110114" y="147881"/>
                </a:lnTo>
                <a:lnTo>
                  <a:pt x="79248" y="153923"/>
                </a:lnTo>
                <a:lnTo>
                  <a:pt x="48381" y="147881"/>
                </a:lnTo>
                <a:lnTo>
                  <a:pt x="23193" y="131397"/>
                </a:lnTo>
                <a:lnTo>
                  <a:pt x="6221" y="106935"/>
                </a:lnTo>
                <a:lnTo>
                  <a:pt x="0" y="76961"/>
                </a:lnTo>
                <a:close/>
              </a:path>
            </a:pathLst>
          </a:custGeom>
          <a:ln w="19811">
            <a:solidFill>
              <a:srgbClr val="000000"/>
            </a:solidFill>
          </a:ln>
        </p:spPr>
        <p:txBody>
          <a:bodyPr wrap="square" lIns="0" tIns="0" rIns="0" bIns="0" rtlCol="0"/>
          <a:lstStyle/>
          <a:p>
            <a:pPr algn="l" rtl="0"/>
            <a:endParaRPr/>
          </a:p>
        </p:txBody>
      </p:sp>
      <p:sp>
        <p:nvSpPr>
          <p:cNvPr id="36" name="object 36"/>
          <p:cNvSpPr/>
          <p:nvPr/>
        </p:nvSpPr>
        <p:spPr>
          <a:xfrm>
            <a:off x="6186678" y="5246371"/>
            <a:ext cx="157480" cy="154305"/>
          </a:xfrm>
          <a:custGeom>
            <a:avLst/>
            <a:gdLst/>
            <a:ahLst/>
            <a:cxnLst/>
            <a:rect l="l" t="t" r="r" b="b"/>
            <a:pathLst>
              <a:path w="157479" h="154304">
                <a:moveTo>
                  <a:pt x="0" y="76961"/>
                </a:moveTo>
                <a:lnTo>
                  <a:pt x="6173" y="46988"/>
                </a:lnTo>
                <a:lnTo>
                  <a:pt x="23002" y="22526"/>
                </a:lnTo>
                <a:lnTo>
                  <a:pt x="47952" y="6042"/>
                </a:lnTo>
                <a:lnTo>
                  <a:pt x="78486" y="0"/>
                </a:lnTo>
                <a:lnTo>
                  <a:pt x="109019" y="6042"/>
                </a:lnTo>
                <a:lnTo>
                  <a:pt x="133969" y="22526"/>
                </a:lnTo>
                <a:lnTo>
                  <a:pt x="150798" y="46988"/>
                </a:lnTo>
                <a:lnTo>
                  <a:pt x="156972" y="76961"/>
                </a:lnTo>
                <a:lnTo>
                  <a:pt x="150798" y="106935"/>
                </a:lnTo>
                <a:lnTo>
                  <a:pt x="133969" y="131397"/>
                </a:lnTo>
                <a:lnTo>
                  <a:pt x="109019" y="147881"/>
                </a:lnTo>
                <a:lnTo>
                  <a:pt x="78486" y="153923"/>
                </a:lnTo>
                <a:lnTo>
                  <a:pt x="47952" y="147881"/>
                </a:lnTo>
                <a:lnTo>
                  <a:pt x="23002" y="131397"/>
                </a:lnTo>
                <a:lnTo>
                  <a:pt x="6173" y="106935"/>
                </a:lnTo>
                <a:lnTo>
                  <a:pt x="0" y="76961"/>
                </a:lnTo>
                <a:close/>
              </a:path>
            </a:pathLst>
          </a:custGeom>
          <a:ln w="19812">
            <a:solidFill>
              <a:srgbClr val="000000"/>
            </a:solidFill>
          </a:ln>
        </p:spPr>
        <p:txBody>
          <a:bodyPr wrap="square" lIns="0" tIns="0" rIns="0" bIns="0" rtlCol="0"/>
          <a:lstStyle/>
          <a:p>
            <a:pPr algn="l" rtl="0"/>
            <a:endParaRPr/>
          </a:p>
        </p:txBody>
      </p:sp>
      <p:sp>
        <p:nvSpPr>
          <p:cNvPr id="37" name="object 37"/>
          <p:cNvSpPr/>
          <p:nvPr/>
        </p:nvSpPr>
        <p:spPr>
          <a:xfrm>
            <a:off x="6101334" y="5328665"/>
            <a:ext cx="792480" cy="0"/>
          </a:xfrm>
          <a:custGeom>
            <a:avLst/>
            <a:gdLst/>
            <a:ahLst/>
            <a:cxnLst/>
            <a:rect l="l" t="t" r="r" b="b"/>
            <a:pathLst>
              <a:path w="792479">
                <a:moveTo>
                  <a:pt x="0" y="0"/>
                </a:moveTo>
                <a:lnTo>
                  <a:pt x="792479" y="0"/>
                </a:lnTo>
              </a:path>
            </a:pathLst>
          </a:custGeom>
          <a:ln w="28956">
            <a:solidFill>
              <a:srgbClr val="000000"/>
            </a:solidFill>
          </a:ln>
        </p:spPr>
        <p:txBody>
          <a:bodyPr wrap="square" lIns="0" tIns="0" rIns="0" bIns="0" rtlCol="0"/>
          <a:lstStyle/>
          <a:p>
            <a:pPr algn="l" rtl="0"/>
            <a:endParaRPr/>
          </a:p>
        </p:txBody>
      </p:sp>
      <p:sp>
        <p:nvSpPr>
          <p:cNvPr id="38" name="object 38"/>
          <p:cNvSpPr/>
          <p:nvPr/>
        </p:nvSpPr>
        <p:spPr>
          <a:xfrm>
            <a:off x="6497573" y="5055870"/>
            <a:ext cx="0" cy="546100"/>
          </a:xfrm>
          <a:custGeom>
            <a:avLst/>
            <a:gdLst/>
            <a:ahLst/>
            <a:cxnLst/>
            <a:rect l="l" t="t" r="r" b="b"/>
            <a:pathLst>
              <a:path h="546100">
                <a:moveTo>
                  <a:pt x="0" y="0"/>
                </a:moveTo>
                <a:lnTo>
                  <a:pt x="0" y="545591"/>
                </a:lnTo>
              </a:path>
            </a:pathLst>
          </a:custGeom>
          <a:ln w="50292">
            <a:solidFill>
              <a:srgbClr val="000000"/>
            </a:solidFill>
          </a:ln>
        </p:spPr>
        <p:txBody>
          <a:bodyPr wrap="square" lIns="0" tIns="0" rIns="0" bIns="0" rtlCol="0"/>
          <a:lstStyle/>
          <a:p>
            <a:pPr algn="l" rtl="0"/>
            <a:endParaRPr/>
          </a:p>
        </p:txBody>
      </p:sp>
      <p:sp>
        <p:nvSpPr>
          <p:cNvPr id="39" name="object 39"/>
          <p:cNvSpPr/>
          <p:nvPr/>
        </p:nvSpPr>
        <p:spPr>
          <a:xfrm>
            <a:off x="7515606" y="5127498"/>
            <a:ext cx="399415" cy="391795"/>
          </a:xfrm>
          <a:custGeom>
            <a:avLst/>
            <a:gdLst/>
            <a:ahLst/>
            <a:cxnLst/>
            <a:rect l="l" t="t" r="r" b="b"/>
            <a:pathLst>
              <a:path w="399414" h="391795">
                <a:moveTo>
                  <a:pt x="0" y="195833"/>
                </a:moveTo>
                <a:lnTo>
                  <a:pt x="5274" y="150915"/>
                </a:lnTo>
                <a:lnTo>
                  <a:pt x="20296" y="109690"/>
                </a:lnTo>
                <a:lnTo>
                  <a:pt x="43867" y="73329"/>
                </a:lnTo>
                <a:lnTo>
                  <a:pt x="74787" y="43007"/>
                </a:lnTo>
                <a:lnTo>
                  <a:pt x="111856" y="19896"/>
                </a:lnTo>
                <a:lnTo>
                  <a:pt x="153875" y="5169"/>
                </a:lnTo>
                <a:lnTo>
                  <a:pt x="199644" y="0"/>
                </a:lnTo>
                <a:lnTo>
                  <a:pt x="245412" y="5169"/>
                </a:lnTo>
                <a:lnTo>
                  <a:pt x="287431" y="19896"/>
                </a:lnTo>
                <a:lnTo>
                  <a:pt x="324500" y="43007"/>
                </a:lnTo>
                <a:lnTo>
                  <a:pt x="355420" y="73329"/>
                </a:lnTo>
                <a:lnTo>
                  <a:pt x="378991" y="109690"/>
                </a:lnTo>
                <a:lnTo>
                  <a:pt x="394013" y="150915"/>
                </a:lnTo>
                <a:lnTo>
                  <a:pt x="399288" y="195833"/>
                </a:lnTo>
                <a:lnTo>
                  <a:pt x="394013" y="240752"/>
                </a:lnTo>
                <a:lnTo>
                  <a:pt x="378991" y="281977"/>
                </a:lnTo>
                <a:lnTo>
                  <a:pt x="355420" y="318338"/>
                </a:lnTo>
                <a:lnTo>
                  <a:pt x="324500" y="348660"/>
                </a:lnTo>
                <a:lnTo>
                  <a:pt x="287431" y="371771"/>
                </a:lnTo>
                <a:lnTo>
                  <a:pt x="245412" y="386498"/>
                </a:lnTo>
                <a:lnTo>
                  <a:pt x="199644" y="391667"/>
                </a:lnTo>
                <a:lnTo>
                  <a:pt x="153875" y="386498"/>
                </a:lnTo>
                <a:lnTo>
                  <a:pt x="111856" y="371771"/>
                </a:lnTo>
                <a:lnTo>
                  <a:pt x="74787" y="348660"/>
                </a:lnTo>
                <a:lnTo>
                  <a:pt x="43867" y="318338"/>
                </a:lnTo>
                <a:lnTo>
                  <a:pt x="20296" y="281977"/>
                </a:lnTo>
                <a:lnTo>
                  <a:pt x="5274" y="240752"/>
                </a:lnTo>
                <a:lnTo>
                  <a:pt x="0" y="195833"/>
                </a:lnTo>
                <a:close/>
              </a:path>
            </a:pathLst>
          </a:custGeom>
          <a:ln w="19811">
            <a:solidFill>
              <a:srgbClr val="000000"/>
            </a:solidFill>
          </a:ln>
        </p:spPr>
        <p:txBody>
          <a:bodyPr wrap="square" lIns="0" tIns="0" rIns="0" bIns="0" rtlCol="0"/>
          <a:lstStyle/>
          <a:p>
            <a:pPr algn="l" rtl="0"/>
            <a:endParaRPr/>
          </a:p>
        </p:txBody>
      </p:sp>
      <p:sp>
        <p:nvSpPr>
          <p:cNvPr id="40" name="object 40"/>
          <p:cNvSpPr/>
          <p:nvPr/>
        </p:nvSpPr>
        <p:spPr>
          <a:xfrm>
            <a:off x="7745729" y="5127498"/>
            <a:ext cx="401320" cy="391795"/>
          </a:xfrm>
          <a:custGeom>
            <a:avLst/>
            <a:gdLst/>
            <a:ahLst/>
            <a:cxnLst/>
            <a:rect l="l" t="t" r="r" b="b"/>
            <a:pathLst>
              <a:path w="401320" h="391795">
                <a:moveTo>
                  <a:pt x="0" y="195833"/>
                </a:moveTo>
                <a:lnTo>
                  <a:pt x="5289" y="150915"/>
                </a:lnTo>
                <a:lnTo>
                  <a:pt x="20358" y="109690"/>
                </a:lnTo>
                <a:lnTo>
                  <a:pt x="44007" y="73329"/>
                </a:lnTo>
                <a:lnTo>
                  <a:pt x="75035" y="43007"/>
                </a:lnTo>
                <a:lnTo>
                  <a:pt x="112245" y="19896"/>
                </a:lnTo>
                <a:lnTo>
                  <a:pt x="154434" y="5169"/>
                </a:lnTo>
                <a:lnTo>
                  <a:pt x="200406" y="0"/>
                </a:lnTo>
                <a:lnTo>
                  <a:pt x="246377" y="5169"/>
                </a:lnTo>
                <a:lnTo>
                  <a:pt x="288566" y="19896"/>
                </a:lnTo>
                <a:lnTo>
                  <a:pt x="325776" y="43007"/>
                </a:lnTo>
                <a:lnTo>
                  <a:pt x="356804" y="73329"/>
                </a:lnTo>
                <a:lnTo>
                  <a:pt x="380453" y="109690"/>
                </a:lnTo>
                <a:lnTo>
                  <a:pt x="395522" y="150915"/>
                </a:lnTo>
                <a:lnTo>
                  <a:pt x="400812" y="195833"/>
                </a:lnTo>
                <a:lnTo>
                  <a:pt x="395522" y="240752"/>
                </a:lnTo>
                <a:lnTo>
                  <a:pt x="380453" y="281977"/>
                </a:lnTo>
                <a:lnTo>
                  <a:pt x="356804" y="318338"/>
                </a:lnTo>
                <a:lnTo>
                  <a:pt x="325776" y="348660"/>
                </a:lnTo>
                <a:lnTo>
                  <a:pt x="288566" y="371771"/>
                </a:lnTo>
                <a:lnTo>
                  <a:pt x="246377" y="386498"/>
                </a:lnTo>
                <a:lnTo>
                  <a:pt x="200406" y="391667"/>
                </a:lnTo>
                <a:lnTo>
                  <a:pt x="154434" y="386498"/>
                </a:lnTo>
                <a:lnTo>
                  <a:pt x="112245" y="371771"/>
                </a:lnTo>
                <a:lnTo>
                  <a:pt x="75035" y="348660"/>
                </a:lnTo>
                <a:lnTo>
                  <a:pt x="44007" y="318338"/>
                </a:lnTo>
                <a:lnTo>
                  <a:pt x="20358" y="281977"/>
                </a:lnTo>
                <a:lnTo>
                  <a:pt x="5289" y="240752"/>
                </a:lnTo>
                <a:lnTo>
                  <a:pt x="0" y="195833"/>
                </a:lnTo>
                <a:close/>
              </a:path>
            </a:pathLst>
          </a:custGeom>
          <a:ln w="19812">
            <a:solidFill>
              <a:srgbClr val="000000"/>
            </a:solidFill>
          </a:ln>
        </p:spPr>
        <p:txBody>
          <a:bodyPr wrap="square" lIns="0" tIns="0" rIns="0" bIns="0" rtlCol="0"/>
          <a:lstStyle/>
          <a:p>
            <a:pPr algn="l" rtl="0"/>
            <a:endParaRPr/>
          </a:p>
        </p:txBody>
      </p:sp>
      <p:sp>
        <p:nvSpPr>
          <p:cNvPr id="41" name="object 41"/>
          <p:cNvSpPr/>
          <p:nvPr/>
        </p:nvSpPr>
        <p:spPr>
          <a:xfrm>
            <a:off x="8154162" y="5328665"/>
            <a:ext cx="416559" cy="0"/>
          </a:xfrm>
          <a:custGeom>
            <a:avLst/>
            <a:gdLst/>
            <a:ahLst/>
            <a:cxnLst/>
            <a:rect l="l" t="t" r="r" b="b"/>
            <a:pathLst>
              <a:path w="416559">
                <a:moveTo>
                  <a:pt x="0" y="0"/>
                </a:moveTo>
                <a:lnTo>
                  <a:pt x="416052" y="0"/>
                </a:lnTo>
              </a:path>
            </a:pathLst>
          </a:custGeom>
          <a:ln w="28956">
            <a:solidFill>
              <a:srgbClr val="000000"/>
            </a:solidFill>
          </a:ln>
        </p:spPr>
        <p:txBody>
          <a:bodyPr wrap="square" lIns="0" tIns="0" rIns="0" bIns="0" rtlCol="0"/>
          <a:lstStyle/>
          <a:p>
            <a:pPr algn="l" rtl="0"/>
            <a:endParaRPr/>
          </a:p>
        </p:txBody>
      </p:sp>
      <p:sp>
        <p:nvSpPr>
          <p:cNvPr id="42" name="object 42"/>
          <p:cNvSpPr/>
          <p:nvPr/>
        </p:nvSpPr>
        <p:spPr>
          <a:xfrm>
            <a:off x="6883146" y="5209795"/>
            <a:ext cx="243840" cy="238125"/>
          </a:xfrm>
          <a:custGeom>
            <a:avLst/>
            <a:gdLst/>
            <a:ahLst/>
            <a:cxnLst/>
            <a:rect l="l" t="t" r="r" b="b"/>
            <a:pathLst>
              <a:path w="243839" h="238125">
                <a:moveTo>
                  <a:pt x="0" y="237743"/>
                </a:moveTo>
                <a:lnTo>
                  <a:pt x="243839" y="237743"/>
                </a:lnTo>
                <a:lnTo>
                  <a:pt x="243839" y="0"/>
                </a:lnTo>
                <a:lnTo>
                  <a:pt x="0" y="0"/>
                </a:lnTo>
                <a:lnTo>
                  <a:pt x="0" y="237743"/>
                </a:lnTo>
                <a:close/>
              </a:path>
            </a:pathLst>
          </a:custGeom>
          <a:ln w="19812">
            <a:solidFill>
              <a:srgbClr val="000000"/>
            </a:solidFill>
          </a:ln>
        </p:spPr>
        <p:txBody>
          <a:bodyPr wrap="square" lIns="0" tIns="0" rIns="0" bIns="0" rtlCol="0"/>
          <a:lstStyle/>
          <a:p>
            <a:pPr algn="l" rtl="0"/>
            <a:endParaRPr/>
          </a:p>
        </p:txBody>
      </p:sp>
      <p:sp>
        <p:nvSpPr>
          <p:cNvPr id="43" name="object 43"/>
          <p:cNvSpPr/>
          <p:nvPr/>
        </p:nvSpPr>
        <p:spPr>
          <a:xfrm>
            <a:off x="6637782" y="5246371"/>
            <a:ext cx="157480" cy="154305"/>
          </a:xfrm>
          <a:custGeom>
            <a:avLst/>
            <a:gdLst/>
            <a:ahLst/>
            <a:cxnLst/>
            <a:rect l="l" t="t" r="r" b="b"/>
            <a:pathLst>
              <a:path w="157479" h="154304">
                <a:moveTo>
                  <a:pt x="0" y="76961"/>
                </a:moveTo>
                <a:lnTo>
                  <a:pt x="6173" y="46988"/>
                </a:lnTo>
                <a:lnTo>
                  <a:pt x="23002" y="22526"/>
                </a:lnTo>
                <a:lnTo>
                  <a:pt x="47952" y="6042"/>
                </a:lnTo>
                <a:lnTo>
                  <a:pt x="78485" y="0"/>
                </a:lnTo>
                <a:lnTo>
                  <a:pt x="109019" y="6042"/>
                </a:lnTo>
                <a:lnTo>
                  <a:pt x="133969" y="22526"/>
                </a:lnTo>
                <a:lnTo>
                  <a:pt x="150798" y="46988"/>
                </a:lnTo>
                <a:lnTo>
                  <a:pt x="156971" y="76961"/>
                </a:lnTo>
                <a:lnTo>
                  <a:pt x="150798" y="106935"/>
                </a:lnTo>
                <a:lnTo>
                  <a:pt x="133969" y="131397"/>
                </a:lnTo>
                <a:lnTo>
                  <a:pt x="109019" y="147881"/>
                </a:lnTo>
                <a:lnTo>
                  <a:pt x="78485" y="153923"/>
                </a:lnTo>
                <a:lnTo>
                  <a:pt x="47952" y="147881"/>
                </a:lnTo>
                <a:lnTo>
                  <a:pt x="23002" y="131397"/>
                </a:lnTo>
                <a:lnTo>
                  <a:pt x="6173" y="106935"/>
                </a:lnTo>
                <a:lnTo>
                  <a:pt x="0" y="76961"/>
                </a:lnTo>
                <a:close/>
              </a:path>
            </a:pathLst>
          </a:custGeom>
          <a:ln w="19812">
            <a:solidFill>
              <a:srgbClr val="000000"/>
            </a:solidFill>
          </a:ln>
        </p:spPr>
        <p:txBody>
          <a:bodyPr wrap="square" lIns="0" tIns="0" rIns="0" bIns="0" rtlCol="0"/>
          <a:lstStyle/>
          <a:p>
            <a:pPr algn="l" rtl="0"/>
            <a:endParaRPr/>
          </a:p>
        </p:txBody>
      </p:sp>
      <p:sp>
        <p:nvSpPr>
          <p:cNvPr id="44" name="object 44"/>
          <p:cNvSpPr/>
          <p:nvPr/>
        </p:nvSpPr>
        <p:spPr>
          <a:xfrm>
            <a:off x="7224521" y="5246371"/>
            <a:ext cx="158750" cy="154305"/>
          </a:xfrm>
          <a:custGeom>
            <a:avLst/>
            <a:gdLst/>
            <a:ahLst/>
            <a:cxnLst/>
            <a:rect l="l" t="t" r="r" b="b"/>
            <a:pathLst>
              <a:path w="158750" h="154304">
                <a:moveTo>
                  <a:pt x="0" y="76961"/>
                </a:moveTo>
                <a:lnTo>
                  <a:pt x="6221" y="46988"/>
                </a:lnTo>
                <a:lnTo>
                  <a:pt x="23193" y="22526"/>
                </a:lnTo>
                <a:lnTo>
                  <a:pt x="48381" y="6042"/>
                </a:lnTo>
                <a:lnTo>
                  <a:pt x="79248" y="0"/>
                </a:lnTo>
                <a:lnTo>
                  <a:pt x="110114" y="6042"/>
                </a:lnTo>
                <a:lnTo>
                  <a:pt x="135302" y="22526"/>
                </a:lnTo>
                <a:lnTo>
                  <a:pt x="152274" y="46988"/>
                </a:lnTo>
                <a:lnTo>
                  <a:pt x="158495" y="76961"/>
                </a:lnTo>
                <a:lnTo>
                  <a:pt x="152274" y="106935"/>
                </a:lnTo>
                <a:lnTo>
                  <a:pt x="135302" y="131397"/>
                </a:lnTo>
                <a:lnTo>
                  <a:pt x="110114" y="147881"/>
                </a:lnTo>
                <a:lnTo>
                  <a:pt x="79248" y="153923"/>
                </a:lnTo>
                <a:lnTo>
                  <a:pt x="48381" y="147881"/>
                </a:lnTo>
                <a:lnTo>
                  <a:pt x="23193" y="131397"/>
                </a:lnTo>
                <a:lnTo>
                  <a:pt x="6221" y="106935"/>
                </a:lnTo>
                <a:lnTo>
                  <a:pt x="0" y="76961"/>
                </a:lnTo>
                <a:close/>
              </a:path>
            </a:pathLst>
          </a:custGeom>
          <a:ln w="19812">
            <a:solidFill>
              <a:srgbClr val="000000"/>
            </a:solidFill>
          </a:ln>
        </p:spPr>
        <p:txBody>
          <a:bodyPr wrap="square" lIns="0" tIns="0" rIns="0" bIns="0" rtlCol="0"/>
          <a:lstStyle/>
          <a:p>
            <a:pPr algn="l" rtl="0"/>
            <a:endParaRPr/>
          </a:p>
        </p:txBody>
      </p:sp>
      <p:sp>
        <p:nvSpPr>
          <p:cNvPr id="45" name="object 45"/>
          <p:cNvSpPr/>
          <p:nvPr/>
        </p:nvSpPr>
        <p:spPr>
          <a:xfrm>
            <a:off x="7126986" y="5328665"/>
            <a:ext cx="398145" cy="0"/>
          </a:xfrm>
          <a:custGeom>
            <a:avLst/>
            <a:gdLst/>
            <a:ahLst/>
            <a:cxnLst/>
            <a:rect l="l" t="t" r="r" b="b"/>
            <a:pathLst>
              <a:path w="398145">
                <a:moveTo>
                  <a:pt x="0" y="0"/>
                </a:moveTo>
                <a:lnTo>
                  <a:pt x="397763" y="0"/>
                </a:lnTo>
              </a:path>
            </a:pathLst>
          </a:custGeom>
          <a:ln w="28956">
            <a:solidFill>
              <a:srgbClr val="000000"/>
            </a:solidFill>
          </a:ln>
        </p:spPr>
        <p:txBody>
          <a:bodyPr wrap="square" lIns="0" tIns="0" rIns="0" bIns="0" rtlCol="0"/>
          <a:lstStyle/>
          <a:p>
            <a:pPr algn="l" rtl="0"/>
            <a:endParaRPr/>
          </a:p>
        </p:txBody>
      </p:sp>
      <p:sp>
        <p:nvSpPr>
          <p:cNvPr id="46" name="object 46"/>
          <p:cNvSpPr/>
          <p:nvPr/>
        </p:nvSpPr>
        <p:spPr>
          <a:xfrm>
            <a:off x="9213342" y="5055870"/>
            <a:ext cx="0" cy="546100"/>
          </a:xfrm>
          <a:custGeom>
            <a:avLst/>
            <a:gdLst/>
            <a:ahLst/>
            <a:cxnLst/>
            <a:rect l="l" t="t" r="r" b="b"/>
            <a:pathLst>
              <a:path h="546100">
                <a:moveTo>
                  <a:pt x="0" y="0"/>
                </a:moveTo>
                <a:lnTo>
                  <a:pt x="0" y="545591"/>
                </a:lnTo>
              </a:path>
            </a:pathLst>
          </a:custGeom>
          <a:ln w="50292">
            <a:solidFill>
              <a:srgbClr val="000000"/>
            </a:solidFill>
          </a:ln>
        </p:spPr>
        <p:txBody>
          <a:bodyPr wrap="square" lIns="0" tIns="0" rIns="0" bIns="0" rtlCol="0"/>
          <a:lstStyle/>
          <a:p>
            <a:pPr algn="l" rtl="0"/>
            <a:endParaRPr/>
          </a:p>
        </p:txBody>
      </p:sp>
      <p:sp>
        <p:nvSpPr>
          <p:cNvPr id="47" name="object 47"/>
          <p:cNvSpPr/>
          <p:nvPr/>
        </p:nvSpPr>
        <p:spPr>
          <a:xfrm>
            <a:off x="8558021" y="5209795"/>
            <a:ext cx="242570" cy="238125"/>
          </a:xfrm>
          <a:custGeom>
            <a:avLst/>
            <a:gdLst/>
            <a:ahLst/>
            <a:cxnLst/>
            <a:rect l="l" t="t" r="r" b="b"/>
            <a:pathLst>
              <a:path w="242570" h="238125">
                <a:moveTo>
                  <a:pt x="0" y="237743"/>
                </a:moveTo>
                <a:lnTo>
                  <a:pt x="242316" y="237743"/>
                </a:lnTo>
                <a:lnTo>
                  <a:pt x="242316" y="0"/>
                </a:lnTo>
                <a:lnTo>
                  <a:pt x="0" y="0"/>
                </a:lnTo>
                <a:lnTo>
                  <a:pt x="0" y="237743"/>
                </a:lnTo>
                <a:close/>
              </a:path>
            </a:pathLst>
          </a:custGeom>
          <a:ln w="19812">
            <a:solidFill>
              <a:srgbClr val="000000"/>
            </a:solidFill>
          </a:ln>
        </p:spPr>
        <p:txBody>
          <a:bodyPr wrap="square" lIns="0" tIns="0" rIns="0" bIns="0" rtlCol="0"/>
          <a:lstStyle/>
          <a:p>
            <a:pPr algn="l" rtl="0"/>
            <a:endParaRPr/>
          </a:p>
        </p:txBody>
      </p:sp>
      <p:sp>
        <p:nvSpPr>
          <p:cNvPr id="48" name="object 48"/>
          <p:cNvSpPr/>
          <p:nvPr/>
        </p:nvSpPr>
        <p:spPr>
          <a:xfrm>
            <a:off x="8320278" y="5246371"/>
            <a:ext cx="158750" cy="154305"/>
          </a:xfrm>
          <a:custGeom>
            <a:avLst/>
            <a:gdLst/>
            <a:ahLst/>
            <a:cxnLst/>
            <a:rect l="l" t="t" r="r" b="b"/>
            <a:pathLst>
              <a:path w="158750" h="154304">
                <a:moveTo>
                  <a:pt x="0" y="76961"/>
                </a:moveTo>
                <a:lnTo>
                  <a:pt x="6221" y="46988"/>
                </a:lnTo>
                <a:lnTo>
                  <a:pt x="23193" y="22526"/>
                </a:lnTo>
                <a:lnTo>
                  <a:pt x="48381" y="6042"/>
                </a:lnTo>
                <a:lnTo>
                  <a:pt x="79248" y="0"/>
                </a:lnTo>
                <a:lnTo>
                  <a:pt x="110114" y="6042"/>
                </a:lnTo>
                <a:lnTo>
                  <a:pt x="135302" y="22526"/>
                </a:lnTo>
                <a:lnTo>
                  <a:pt x="152274" y="46988"/>
                </a:lnTo>
                <a:lnTo>
                  <a:pt x="158496" y="76961"/>
                </a:lnTo>
                <a:lnTo>
                  <a:pt x="152274" y="106935"/>
                </a:lnTo>
                <a:lnTo>
                  <a:pt x="135302" y="131397"/>
                </a:lnTo>
                <a:lnTo>
                  <a:pt x="110114" y="147881"/>
                </a:lnTo>
                <a:lnTo>
                  <a:pt x="79248" y="153923"/>
                </a:lnTo>
                <a:lnTo>
                  <a:pt x="48381" y="147881"/>
                </a:lnTo>
                <a:lnTo>
                  <a:pt x="23193" y="131397"/>
                </a:lnTo>
                <a:lnTo>
                  <a:pt x="6221" y="106935"/>
                </a:lnTo>
                <a:lnTo>
                  <a:pt x="0" y="76961"/>
                </a:lnTo>
                <a:close/>
              </a:path>
            </a:pathLst>
          </a:custGeom>
          <a:ln w="19811">
            <a:solidFill>
              <a:srgbClr val="000000"/>
            </a:solidFill>
          </a:ln>
        </p:spPr>
        <p:txBody>
          <a:bodyPr wrap="square" lIns="0" tIns="0" rIns="0" bIns="0" rtlCol="0"/>
          <a:lstStyle/>
          <a:p>
            <a:pPr algn="l" rtl="0"/>
            <a:endParaRPr/>
          </a:p>
        </p:txBody>
      </p:sp>
      <p:sp>
        <p:nvSpPr>
          <p:cNvPr id="49" name="object 49"/>
          <p:cNvSpPr/>
          <p:nvPr/>
        </p:nvSpPr>
        <p:spPr>
          <a:xfrm>
            <a:off x="8908542" y="5246371"/>
            <a:ext cx="157480" cy="154305"/>
          </a:xfrm>
          <a:custGeom>
            <a:avLst/>
            <a:gdLst/>
            <a:ahLst/>
            <a:cxnLst/>
            <a:rect l="l" t="t" r="r" b="b"/>
            <a:pathLst>
              <a:path w="157479" h="154304">
                <a:moveTo>
                  <a:pt x="0" y="76961"/>
                </a:moveTo>
                <a:lnTo>
                  <a:pt x="6173" y="46988"/>
                </a:lnTo>
                <a:lnTo>
                  <a:pt x="23002" y="22526"/>
                </a:lnTo>
                <a:lnTo>
                  <a:pt x="47952" y="6042"/>
                </a:lnTo>
                <a:lnTo>
                  <a:pt x="78485" y="0"/>
                </a:lnTo>
                <a:lnTo>
                  <a:pt x="109019" y="6042"/>
                </a:lnTo>
                <a:lnTo>
                  <a:pt x="133969" y="22526"/>
                </a:lnTo>
                <a:lnTo>
                  <a:pt x="150798" y="46988"/>
                </a:lnTo>
                <a:lnTo>
                  <a:pt x="156972" y="76961"/>
                </a:lnTo>
                <a:lnTo>
                  <a:pt x="150798" y="106935"/>
                </a:lnTo>
                <a:lnTo>
                  <a:pt x="133969" y="131397"/>
                </a:lnTo>
                <a:lnTo>
                  <a:pt x="109019" y="147881"/>
                </a:lnTo>
                <a:lnTo>
                  <a:pt x="78485" y="153923"/>
                </a:lnTo>
                <a:lnTo>
                  <a:pt x="47952" y="147881"/>
                </a:lnTo>
                <a:lnTo>
                  <a:pt x="23002" y="131397"/>
                </a:lnTo>
                <a:lnTo>
                  <a:pt x="6173" y="106935"/>
                </a:lnTo>
                <a:lnTo>
                  <a:pt x="0" y="76961"/>
                </a:lnTo>
                <a:close/>
              </a:path>
            </a:pathLst>
          </a:custGeom>
          <a:ln w="19812">
            <a:solidFill>
              <a:srgbClr val="000000"/>
            </a:solidFill>
          </a:ln>
        </p:spPr>
        <p:txBody>
          <a:bodyPr wrap="square" lIns="0" tIns="0" rIns="0" bIns="0" rtlCol="0"/>
          <a:lstStyle/>
          <a:p>
            <a:pPr algn="l" rtl="0"/>
            <a:endParaRPr/>
          </a:p>
        </p:txBody>
      </p:sp>
      <p:sp>
        <p:nvSpPr>
          <p:cNvPr id="50" name="object 50"/>
          <p:cNvSpPr/>
          <p:nvPr/>
        </p:nvSpPr>
        <p:spPr>
          <a:xfrm>
            <a:off x="8792719" y="5328665"/>
            <a:ext cx="414655" cy="0"/>
          </a:xfrm>
          <a:custGeom>
            <a:avLst/>
            <a:gdLst/>
            <a:ahLst/>
            <a:cxnLst/>
            <a:rect l="l" t="t" r="r" b="b"/>
            <a:pathLst>
              <a:path w="414654">
                <a:moveTo>
                  <a:pt x="0" y="0"/>
                </a:moveTo>
                <a:lnTo>
                  <a:pt x="414527" y="0"/>
                </a:lnTo>
              </a:path>
            </a:pathLst>
          </a:custGeom>
          <a:ln w="28956">
            <a:solidFill>
              <a:srgbClr val="000000"/>
            </a:solidFill>
          </a:ln>
        </p:spPr>
        <p:txBody>
          <a:bodyPr wrap="square" lIns="0" tIns="0" rIns="0" bIns="0" rtlCol="0"/>
          <a:lstStyle/>
          <a:p>
            <a:pPr algn="l" rtl="0"/>
            <a:endParaRPr/>
          </a:p>
        </p:txBody>
      </p:sp>
      <p:sp>
        <p:nvSpPr>
          <p:cNvPr id="51" name="object 51"/>
          <p:cNvSpPr/>
          <p:nvPr/>
        </p:nvSpPr>
        <p:spPr>
          <a:xfrm>
            <a:off x="9220962" y="5328665"/>
            <a:ext cx="414655" cy="0"/>
          </a:xfrm>
          <a:custGeom>
            <a:avLst/>
            <a:gdLst/>
            <a:ahLst/>
            <a:cxnLst/>
            <a:rect l="l" t="t" r="r" b="b"/>
            <a:pathLst>
              <a:path w="414654">
                <a:moveTo>
                  <a:pt x="0" y="0"/>
                </a:moveTo>
                <a:lnTo>
                  <a:pt x="414528" y="0"/>
                </a:lnTo>
              </a:path>
            </a:pathLst>
          </a:custGeom>
          <a:ln w="28956">
            <a:solidFill>
              <a:srgbClr val="000000"/>
            </a:solidFill>
          </a:ln>
        </p:spPr>
        <p:txBody>
          <a:bodyPr wrap="square" lIns="0" tIns="0" rIns="0" bIns="0" rtlCol="0"/>
          <a:lstStyle/>
          <a:p>
            <a:pPr algn="l" rtl="0"/>
            <a:endParaRPr/>
          </a:p>
        </p:txBody>
      </p:sp>
      <p:sp>
        <p:nvSpPr>
          <p:cNvPr id="52" name="object 52"/>
          <p:cNvSpPr/>
          <p:nvPr/>
        </p:nvSpPr>
        <p:spPr>
          <a:xfrm>
            <a:off x="9623297" y="5209795"/>
            <a:ext cx="242570" cy="238125"/>
          </a:xfrm>
          <a:custGeom>
            <a:avLst/>
            <a:gdLst/>
            <a:ahLst/>
            <a:cxnLst/>
            <a:rect l="l" t="t" r="r" b="b"/>
            <a:pathLst>
              <a:path w="242570" h="238125">
                <a:moveTo>
                  <a:pt x="0" y="237743"/>
                </a:moveTo>
                <a:lnTo>
                  <a:pt x="242316" y="237743"/>
                </a:lnTo>
                <a:lnTo>
                  <a:pt x="242316" y="0"/>
                </a:lnTo>
                <a:lnTo>
                  <a:pt x="0" y="0"/>
                </a:lnTo>
                <a:lnTo>
                  <a:pt x="0" y="237743"/>
                </a:lnTo>
                <a:close/>
              </a:path>
            </a:pathLst>
          </a:custGeom>
          <a:ln w="19812">
            <a:solidFill>
              <a:srgbClr val="000000"/>
            </a:solidFill>
          </a:ln>
        </p:spPr>
        <p:txBody>
          <a:bodyPr wrap="square" lIns="0" tIns="0" rIns="0" bIns="0" rtlCol="0"/>
          <a:lstStyle/>
          <a:p>
            <a:pPr algn="l" rtl="0"/>
            <a:endParaRPr/>
          </a:p>
        </p:txBody>
      </p:sp>
      <p:sp>
        <p:nvSpPr>
          <p:cNvPr id="53" name="object 53"/>
          <p:cNvSpPr/>
          <p:nvPr/>
        </p:nvSpPr>
        <p:spPr>
          <a:xfrm>
            <a:off x="9358121" y="5246371"/>
            <a:ext cx="158750" cy="154305"/>
          </a:xfrm>
          <a:custGeom>
            <a:avLst/>
            <a:gdLst/>
            <a:ahLst/>
            <a:cxnLst/>
            <a:rect l="l" t="t" r="r" b="b"/>
            <a:pathLst>
              <a:path w="158750" h="154304">
                <a:moveTo>
                  <a:pt x="0" y="76961"/>
                </a:moveTo>
                <a:lnTo>
                  <a:pt x="6221" y="46988"/>
                </a:lnTo>
                <a:lnTo>
                  <a:pt x="23193" y="22526"/>
                </a:lnTo>
                <a:lnTo>
                  <a:pt x="48381" y="6042"/>
                </a:lnTo>
                <a:lnTo>
                  <a:pt x="79248" y="0"/>
                </a:lnTo>
                <a:lnTo>
                  <a:pt x="110114" y="6042"/>
                </a:lnTo>
                <a:lnTo>
                  <a:pt x="135302" y="22526"/>
                </a:lnTo>
                <a:lnTo>
                  <a:pt x="152274" y="46988"/>
                </a:lnTo>
                <a:lnTo>
                  <a:pt x="158496" y="76961"/>
                </a:lnTo>
                <a:lnTo>
                  <a:pt x="152274" y="106935"/>
                </a:lnTo>
                <a:lnTo>
                  <a:pt x="135302" y="131397"/>
                </a:lnTo>
                <a:lnTo>
                  <a:pt x="110114" y="147881"/>
                </a:lnTo>
                <a:lnTo>
                  <a:pt x="79248" y="153923"/>
                </a:lnTo>
                <a:lnTo>
                  <a:pt x="48381" y="147881"/>
                </a:lnTo>
                <a:lnTo>
                  <a:pt x="23193" y="131397"/>
                </a:lnTo>
                <a:lnTo>
                  <a:pt x="6221" y="106935"/>
                </a:lnTo>
                <a:lnTo>
                  <a:pt x="0" y="76961"/>
                </a:lnTo>
                <a:close/>
              </a:path>
            </a:pathLst>
          </a:custGeom>
          <a:ln w="19811">
            <a:solidFill>
              <a:srgbClr val="000000"/>
            </a:solidFill>
          </a:ln>
        </p:spPr>
        <p:txBody>
          <a:bodyPr wrap="square" lIns="0" tIns="0" rIns="0" bIns="0" rtlCol="0"/>
          <a:lstStyle/>
          <a:p>
            <a:pPr algn="l" rtl="0"/>
            <a:endParaRPr/>
          </a:p>
        </p:txBody>
      </p:sp>
      <p:sp>
        <p:nvSpPr>
          <p:cNvPr id="54" name="object 54"/>
          <p:cNvSpPr/>
          <p:nvPr/>
        </p:nvSpPr>
        <p:spPr>
          <a:xfrm>
            <a:off x="9958578" y="5246371"/>
            <a:ext cx="157480" cy="154305"/>
          </a:xfrm>
          <a:custGeom>
            <a:avLst/>
            <a:gdLst/>
            <a:ahLst/>
            <a:cxnLst/>
            <a:rect l="l" t="t" r="r" b="b"/>
            <a:pathLst>
              <a:path w="157479" h="154304">
                <a:moveTo>
                  <a:pt x="0" y="76961"/>
                </a:moveTo>
                <a:lnTo>
                  <a:pt x="6173" y="46988"/>
                </a:lnTo>
                <a:lnTo>
                  <a:pt x="23002" y="22526"/>
                </a:lnTo>
                <a:lnTo>
                  <a:pt x="47952" y="6042"/>
                </a:lnTo>
                <a:lnTo>
                  <a:pt x="78486" y="0"/>
                </a:lnTo>
                <a:lnTo>
                  <a:pt x="109019" y="6042"/>
                </a:lnTo>
                <a:lnTo>
                  <a:pt x="133969" y="22526"/>
                </a:lnTo>
                <a:lnTo>
                  <a:pt x="150798" y="46988"/>
                </a:lnTo>
                <a:lnTo>
                  <a:pt x="156972" y="76961"/>
                </a:lnTo>
                <a:lnTo>
                  <a:pt x="150798" y="106935"/>
                </a:lnTo>
                <a:lnTo>
                  <a:pt x="133969" y="131397"/>
                </a:lnTo>
                <a:lnTo>
                  <a:pt x="109019" y="147881"/>
                </a:lnTo>
                <a:lnTo>
                  <a:pt x="78486" y="153923"/>
                </a:lnTo>
                <a:lnTo>
                  <a:pt x="47952" y="147881"/>
                </a:lnTo>
                <a:lnTo>
                  <a:pt x="23002" y="131397"/>
                </a:lnTo>
                <a:lnTo>
                  <a:pt x="6173" y="106935"/>
                </a:lnTo>
                <a:lnTo>
                  <a:pt x="0" y="76961"/>
                </a:lnTo>
                <a:close/>
              </a:path>
            </a:pathLst>
          </a:custGeom>
          <a:ln w="19812">
            <a:solidFill>
              <a:srgbClr val="000000"/>
            </a:solidFill>
          </a:ln>
        </p:spPr>
        <p:txBody>
          <a:bodyPr wrap="square" lIns="0" tIns="0" rIns="0" bIns="0" rtlCol="0"/>
          <a:lstStyle/>
          <a:p>
            <a:pPr algn="l" rtl="0"/>
            <a:endParaRPr/>
          </a:p>
        </p:txBody>
      </p:sp>
      <p:sp>
        <p:nvSpPr>
          <p:cNvPr id="55" name="object 55"/>
          <p:cNvSpPr/>
          <p:nvPr/>
        </p:nvSpPr>
        <p:spPr>
          <a:xfrm>
            <a:off x="9857994" y="5328665"/>
            <a:ext cx="384175" cy="0"/>
          </a:xfrm>
          <a:custGeom>
            <a:avLst/>
            <a:gdLst/>
            <a:ahLst/>
            <a:cxnLst/>
            <a:rect l="l" t="t" r="r" b="b"/>
            <a:pathLst>
              <a:path w="384175">
                <a:moveTo>
                  <a:pt x="0" y="0"/>
                </a:moveTo>
                <a:lnTo>
                  <a:pt x="384048" y="0"/>
                </a:lnTo>
              </a:path>
            </a:pathLst>
          </a:custGeom>
          <a:ln w="28956">
            <a:solidFill>
              <a:srgbClr val="000000"/>
            </a:solidFill>
          </a:ln>
        </p:spPr>
        <p:txBody>
          <a:bodyPr wrap="square" lIns="0" tIns="0" rIns="0" bIns="0" rtlCol="0"/>
          <a:lstStyle/>
          <a:p>
            <a:pPr algn="l" rtl="0"/>
            <a:endParaRPr/>
          </a:p>
        </p:txBody>
      </p:sp>
      <p:sp>
        <p:nvSpPr>
          <p:cNvPr id="56" name="object 56"/>
          <p:cNvSpPr/>
          <p:nvPr/>
        </p:nvSpPr>
        <p:spPr>
          <a:xfrm>
            <a:off x="10235945" y="5127498"/>
            <a:ext cx="401320" cy="391795"/>
          </a:xfrm>
          <a:custGeom>
            <a:avLst/>
            <a:gdLst/>
            <a:ahLst/>
            <a:cxnLst/>
            <a:rect l="l" t="t" r="r" b="b"/>
            <a:pathLst>
              <a:path w="401320" h="391795">
                <a:moveTo>
                  <a:pt x="0" y="195833"/>
                </a:moveTo>
                <a:lnTo>
                  <a:pt x="5289" y="150915"/>
                </a:lnTo>
                <a:lnTo>
                  <a:pt x="20358" y="109690"/>
                </a:lnTo>
                <a:lnTo>
                  <a:pt x="44007" y="73329"/>
                </a:lnTo>
                <a:lnTo>
                  <a:pt x="75035" y="43007"/>
                </a:lnTo>
                <a:lnTo>
                  <a:pt x="112245" y="19896"/>
                </a:lnTo>
                <a:lnTo>
                  <a:pt x="154434" y="5169"/>
                </a:lnTo>
                <a:lnTo>
                  <a:pt x="200405" y="0"/>
                </a:lnTo>
                <a:lnTo>
                  <a:pt x="246377" y="5169"/>
                </a:lnTo>
                <a:lnTo>
                  <a:pt x="288566" y="19896"/>
                </a:lnTo>
                <a:lnTo>
                  <a:pt x="325776" y="43007"/>
                </a:lnTo>
                <a:lnTo>
                  <a:pt x="356804" y="73329"/>
                </a:lnTo>
                <a:lnTo>
                  <a:pt x="380453" y="109690"/>
                </a:lnTo>
                <a:lnTo>
                  <a:pt x="395522" y="150915"/>
                </a:lnTo>
                <a:lnTo>
                  <a:pt x="400811" y="195833"/>
                </a:lnTo>
                <a:lnTo>
                  <a:pt x="395522" y="240752"/>
                </a:lnTo>
                <a:lnTo>
                  <a:pt x="380453" y="281977"/>
                </a:lnTo>
                <a:lnTo>
                  <a:pt x="356804" y="318338"/>
                </a:lnTo>
                <a:lnTo>
                  <a:pt x="325776" y="348660"/>
                </a:lnTo>
                <a:lnTo>
                  <a:pt x="288566" y="371771"/>
                </a:lnTo>
                <a:lnTo>
                  <a:pt x="246377" y="386498"/>
                </a:lnTo>
                <a:lnTo>
                  <a:pt x="200405" y="391667"/>
                </a:lnTo>
                <a:lnTo>
                  <a:pt x="154434" y="386498"/>
                </a:lnTo>
                <a:lnTo>
                  <a:pt x="112245" y="371771"/>
                </a:lnTo>
                <a:lnTo>
                  <a:pt x="75035" y="348660"/>
                </a:lnTo>
                <a:lnTo>
                  <a:pt x="44007" y="318338"/>
                </a:lnTo>
                <a:lnTo>
                  <a:pt x="20358" y="281977"/>
                </a:lnTo>
                <a:lnTo>
                  <a:pt x="5289" y="240752"/>
                </a:lnTo>
                <a:lnTo>
                  <a:pt x="0" y="195833"/>
                </a:lnTo>
                <a:close/>
              </a:path>
            </a:pathLst>
          </a:custGeom>
          <a:ln w="19812">
            <a:solidFill>
              <a:srgbClr val="000000"/>
            </a:solidFill>
          </a:ln>
        </p:spPr>
        <p:txBody>
          <a:bodyPr wrap="square" lIns="0" tIns="0" rIns="0" bIns="0" rtlCol="0"/>
          <a:lstStyle/>
          <a:p>
            <a:pPr algn="l" rtl="0"/>
            <a:endParaRPr/>
          </a:p>
        </p:txBody>
      </p:sp>
      <p:sp>
        <p:nvSpPr>
          <p:cNvPr id="57" name="object 57"/>
          <p:cNvSpPr txBox="1"/>
          <p:nvPr/>
        </p:nvSpPr>
        <p:spPr>
          <a:xfrm>
            <a:off x="2735682" y="5643880"/>
            <a:ext cx="421005" cy="169277"/>
          </a:xfrm>
          <a:prstGeom prst="rect">
            <a:avLst/>
          </a:prstGeom>
        </p:spPr>
        <p:txBody>
          <a:bodyPr vert="horz" wrap="square" lIns="0" tIns="0" rIns="0" bIns="0" rtlCol="0">
            <a:spAutoFit/>
          </a:bodyPr>
          <a:lstStyle/>
          <a:p>
            <a:pPr marL="12700" algn="l" rtl="0"/>
            <a:r>
              <a:rPr sz="1100" spc="5" dirty="0">
                <a:solidFill>
                  <a:srgbClr val="000099"/>
                </a:solidFill>
                <a:latin typeface="Arial"/>
                <a:cs typeface="Arial"/>
              </a:rPr>
              <a:t>X</a:t>
            </a:r>
            <a:r>
              <a:rPr sz="1100" dirty="0">
                <a:solidFill>
                  <a:srgbClr val="000099"/>
                </a:solidFill>
                <a:latin typeface="Arial"/>
                <a:cs typeface="Arial"/>
              </a:rPr>
              <a:t>F</a:t>
            </a:r>
            <a:r>
              <a:rPr sz="1100" spc="-25" dirty="0">
                <a:solidFill>
                  <a:srgbClr val="000099"/>
                </a:solidFill>
                <a:latin typeface="Arial"/>
                <a:cs typeface="Arial"/>
              </a:rPr>
              <a:t>METRO</a:t>
            </a:r>
            <a:r>
              <a:rPr sz="1100" dirty="0">
                <a:solidFill>
                  <a:srgbClr val="000099"/>
                </a:solidFill>
                <a:latin typeface="Arial"/>
                <a:cs typeface="Arial"/>
              </a:rPr>
              <a:t>R</a:t>
            </a:r>
            <a:endParaRPr sz="1100">
              <a:latin typeface="Arial"/>
              <a:cs typeface="Arial"/>
            </a:endParaRPr>
          </a:p>
        </p:txBody>
      </p:sp>
      <p:sp>
        <p:nvSpPr>
          <p:cNvPr id="58" name="object 58"/>
          <p:cNvSpPr txBox="1"/>
          <p:nvPr/>
        </p:nvSpPr>
        <p:spPr>
          <a:xfrm>
            <a:off x="4163695" y="5624678"/>
            <a:ext cx="266700" cy="169277"/>
          </a:xfrm>
          <a:prstGeom prst="rect">
            <a:avLst/>
          </a:prstGeom>
        </p:spPr>
        <p:txBody>
          <a:bodyPr vert="horz" wrap="square" lIns="0" tIns="0" rIns="0" bIns="0" rtlCol="0">
            <a:spAutoFit/>
          </a:bodyPr>
          <a:lstStyle/>
          <a:p>
            <a:pPr marL="12700" algn="l" rtl="0"/>
            <a:r>
              <a:rPr sz="1100" spc="-5" dirty="0">
                <a:solidFill>
                  <a:srgbClr val="000099"/>
                </a:solidFill>
                <a:latin typeface="Arial"/>
                <a:cs typeface="Arial"/>
              </a:rPr>
              <a:t>B</a:t>
            </a:r>
            <a:r>
              <a:rPr sz="1100" dirty="0">
                <a:solidFill>
                  <a:srgbClr val="000099"/>
                </a:solidFill>
                <a:latin typeface="Arial"/>
                <a:cs typeface="Arial"/>
              </a:rPr>
              <a:t>a nosotros</a:t>
            </a:r>
            <a:endParaRPr sz="1100">
              <a:latin typeface="Arial"/>
              <a:cs typeface="Arial"/>
            </a:endParaRPr>
          </a:p>
        </p:txBody>
      </p:sp>
      <p:sp>
        <p:nvSpPr>
          <p:cNvPr id="59" name="object 59"/>
          <p:cNvSpPr txBox="1"/>
          <p:nvPr/>
        </p:nvSpPr>
        <p:spPr>
          <a:xfrm>
            <a:off x="5277358" y="5615229"/>
            <a:ext cx="289560" cy="169277"/>
          </a:xfrm>
          <a:prstGeom prst="rect">
            <a:avLst/>
          </a:prstGeom>
        </p:spPr>
        <p:txBody>
          <a:bodyPr vert="horz" wrap="square" lIns="0" tIns="0" rIns="0" bIns="0" rtlCol="0">
            <a:spAutoFit/>
          </a:bodyPr>
          <a:lstStyle/>
          <a:p>
            <a:pPr marL="12700" algn="l" rtl="0"/>
            <a:r>
              <a:rPr sz="1100" dirty="0">
                <a:solidFill>
                  <a:srgbClr val="000099"/>
                </a:solidFill>
                <a:latin typeface="Arial"/>
                <a:cs typeface="Arial"/>
              </a:rPr>
              <a:t>l</a:t>
            </a:r>
            <a:r>
              <a:rPr sz="1100" spc="-10" dirty="0">
                <a:solidFill>
                  <a:srgbClr val="000099"/>
                </a:solidFill>
                <a:latin typeface="Arial"/>
                <a:cs typeface="Arial"/>
              </a:rPr>
              <a:t>i</a:t>
            </a:r>
            <a:r>
              <a:rPr sz="1100" dirty="0">
                <a:solidFill>
                  <a:srgbClr val="000099"/>
                </a:solidFill>
                <a:latin typeface="Arial"/>
                <a:cs typeface="Arial"/>
              </a:rPr>
              <a:t>nordeste</a:t>
            </a:r>
            <a:endParaRPr sz="1100">
              <a:latin typeface="Arial"/>
              <a:cs typeface="Arial"/>
            </a:endParaRPr>
          </a:p>
        </p:txBody>
      </p:sp>
      <p:sp>
        <p:nvSpPr>
          <p:cNvPr id="60" name="object 60"/>
          <p:cNvSpPr txBox="1"/>
          <p:nvPr/>
        </p:nvSpPr>
        <p:spPr>
          <a:xfrm>
            <a:off x="6343650" y="5615229"/>
            <a:ext cx="266700" cy="169277"/>
          </a:xfrm>
          <a:prstGeom prst="rect">
            <a:avLst/>
          </a:prstGeom>
        </p:spPr>
        <p:txBody>
          <a:bodyPr vert="horz" wrap="square" lIns="0" tIns="0" rIns="0" bIns="0" rtlCol="0">
            <a:spAutoFit/>
          </a:bodyPr>
          <a:lstStyle/>
          <a:p>
            <a:pPr marL="12700" algn="l" rtl="0"/>
            <a:r>
              <a:rPr sz="1100" spc="-5" dirty="0">
                <a:solidFill>
                  <a:srgbClr val="000099"/>
                </a:solidFill>
                <a:latin typeface="Arial"/>
                <a:cs typeface="Arial"/>
              </a:rPr>
              <a:t>B</a:t>
            </a:r>
            <a:r>
              <a:rPr sz="1100" dirty="0">
                <a:solidFill>
                  <a:srgbClr val="000099"/>
                </a:solidFill>
                <a:latin typeface="Arial"/>
                <a:cs typeface="Arial"/>
              </a:rPr>
              <a:t>a nosotros</a:t>
            </a:r>
            <a:endParaRPr sz="1100">
              <a:latin typeface="Arial"/>
              <a:cs typeface="Arial"/>
            </a:endParaRPr>
          </a:p>
        </p:txBody>
      </p:sp>
      <p:sp>
        <p:nvSpPr>
          <p:cNvPr id="61" name="object 61"/>
          <p:cNvSpPr txBox="1"/>
          <p:nvPr/>
        </p:nvSpPr>
        <p:spPr>
          <a:xfrm>
            <a:off x="7600316" y="5596027"/>
            <a:ext cx="421005" cy="169277"/>
          </a:xfrm>
          <a:prstGeom prst="rect">
            <a:avLst/>
          </a:prstGeom>
        </p:spPr>
        <p:txBody>
          <a:bodyPr vert="horz" wrap="square" lIns="0" tIns="0" rIns="0" bIns="0" rtlCol="0">
            <a:spAutoFit/>
          </a:bodyPr>
          <a:lstStyle/>
          <a:p>
            <a:pPr marL="12700" algn="l" rtl="0"/>
            <a:r>
              <a:rPr sz="1100" dirty="0">
                <a:solidFill>
                  <a:srgbClr val="000099"/>
                </a:solidFill>
                <a:latin typeface="Arial"/>
                <a:cs typeface="Arial"/>
              </a:rPr>
              <a:t>X</a:t>
            </a:r>
            <a:r>
              <a:rPr sz="1100" spc="-5" dirty="0">
                <a:solidFill>
                  <a:srgbClr val="000099"/>
                </a:solidFill>
                <a:latin typeface="Arial"/>
                <a:cs typeface="Arial"/>
              </a:rPr>
              <a:t>F</a:t>
            </a:r>
            <a:r>
              <a:rPr sz="1100" spc="-20" dirty="0">
                <a:solidFill>
                  <a:srgbClr val="000099"/>
                </a:solidFill>
                <a:latin typeface="Arial"/>
                <a:cs typeface="Arial"/>
              </a:rPr>
              <a:t>METRO</a:t>
            </a:r>
            <a:r>
              <a:rPr sz="1100" dirty="0">
                <a:solidFill>
                  <a:srgbClr val="000099"/>
                </a:solidFill>
                <a:latin typeface="Arial"/>
                <a:cs typeface="Arial"/>
              </a:rPr>
              <a:t>R</a:t>
            </a:r>
            <a:endParaRPr sz="1100">
              <a:latin typeface="Arial"/>
              <a:cs typeface="Arial"/>
            </a:endParaRPr>
          </a:p>
        </p:txBody>
      </p:sp>
      <p:sp>
        <p:nvSpPr>
          <p:cNvPr id="62" name="object 62"/>
          <p:cNvSpPr txBox="1"/>
          <p:nvPr/>
        </p:nvSpPr>
        <p:spPr>
          <a:xfrm>
            <a:off x="9066404" y="5596027"/>
            <a:ext cx="267335" cy="169277"/>
          </a:xfrm>
          <a:prstGeom prst="rect">
            <a:avLst/>
          </a:prstGeom>
        </p:spPr>
        <p:txBody>
          <a:bodyPr vert="horz" wrap="square" lIns="0" tIns="0" rIns="0" bIns="0" rtlCol="0">
            <a:spAutoFit/>
          </a:bodyPr>
          <a:lstStyle/>
          <a:p>
            <a:pPr marL="12700" algn="l" rtl="0"/>
            <a:r>
              <a:rPr sz="1100" spc="-10" dirty="0">
                <a:solidFill>
                  <a:srgbClr val="000099"/>
                </a:solidFill>
                <a:latin typeface="Arial"/>
                <a:cs typeface="Arial"/>
              </a:rPr>
              <a:t>B</a:t>
            </a:r>
            <a:r>
              <a:rPr sz="1100" dirty="0">
                <a:solidFill>
                  <a:srgbClr val="000099"/>
                </a:solidFill>
                <a:latin typeface="Arial"/>
                <a:cs typeface="Arial"/>
              </a:rPr>
              <a:t>a nosotros</a:t>
            </a:r>
            <a:endParaRPr sz="1100">
              <a:latin typeface="Arial"/>
              <a:cs typeface="Arial"/>
            </a:endParaRPr>
          </a:p>
        </p:txBody>
      </p:sp>
      <p:sp>
        <p:nvSpPr>
          <p:cNvPr id="63" name="object 63"/>
          <p:cNvSpPr txBox="1"/>
          <p:nvPr/>
        </p:nvSpPr>
        <p:spPr>
          <a:xfrm>
            <a:off x="10124693" y="5596027"/>
            <a:ext cx="382270" cy="169277"/>
          </a:xfrm>
          <a:prstGeom prst="rect">
            <a:avLst/>
          </a:prstGeom>
        </p:spPr>
        <p:txBody>
          <a:bodyPr vert="horz" wrap="square" lIns="0" tIns="0" rIns="0" bIns="0" rtlCol="0">
            <a:spAutoFit/>
          </a:bodyPr>
          <a:lstStyle/>
          <a:p>
            <a:pPr marL="12700" algn="l" rtl="0"/>
            <a:r>
              <a:rPr sz="1100" spc="-20" dirty="0">
                <a:solidFill>
                  <a:srgbClr val="000099"/>
                </a:solidFill>
                <a:latin typeface="Arial"/>
                <a:cs typeface="Arial"/>
              </a:rPr>
              <a:t>METRO</a:t>
            </a:r>
            <a:r>
              <a:rPr sz="1100" dirty="0">
                <a:solidFill>
                  <a:srgbClr val="000099"/>
                </a:solidFill>
                <a:latin typeface="Arial"/>
                <a:cs typeface="Arial"/>
              </a:rPr>
              <a:t>otor</a:t>
            </a:r>
            <a:endParaRPr sz="1100">
              <a:latin typeface="Arial"/>
              <a:cs typeface="Arial"/>
            </a:endParaRPr>
          </a:p>
        </p:txBody>
      </p:sp>
      <p:sp>
        <p:nvSpPr>
          <p:cNvPr id="64" name="object 64"/>
          <p:cNvSpPr/>
          <p:nvPr/>
        </p:nvSpPr>
        <p:spPr>
          <a:xfrm>
            <a:off x="9421368" y="4777741"/>
            <a:ext cx="1247140" cy="1191895"/>
          </a:xfrm>
          <a:custGeom>
            <a:avLst/>
            <a:gdLst/>
            <a:ahLst/>
            <a:cxnLst/>
            <a:rect l="l" t="t" r="r" b="b"/>
            <a:pathLst>
              <a:path w="1247140" h="1191895">
                <a:moveTo>
                  <a:pt x="0" y="1191768"/>
                </a:moveTo>
                <a:lnTo>
                  <a:pt x="1246631" y="1191768"/>
                </a:lnTo>
                <a:lnTo>
                  <a:pt x="1246631" y="0"/>
                </a:lnTo>
                <a:lnTo>
                  <a:pt x="0" y="0"/>
                </a:lnTo>
                <a:lnTo>
                  <a:pt x="0" y="1191768"/>
                </a:lnTo>
                <a:close/>
              </a:path>
            </a:pathLst>
          </a:custGeom>
          <a:ln w="15240">
            <a:solidFill>
              <a:srgbClr val="FF9900"/>
            </a:solidFill>
            <a:prstDash val="lgDash"/>
          </a:ln>
        </p:spPr>
        <p:txBody>
          <a:bodyPr wrap="square" lIns="0" tIns="0" rIns="0" bIns="0" rtlCol="0"/>
          <a:lstStyle/>
          <a:p>
            <a:pPr algn="l" rtl="0"/>
            <a:endParaRPr/>
          </a:p>
        </p:txBody>
      </p:sp>
      <p:sp>
        <p:nvSpPr>
          <p:cNvPr id="65" name="object 65"/>
          <p:cNvSpPr txBox="1"/>
          <p:nvPr/>
        </p:nvSpPr>
        <p:spPr>
          <a:xfrm>
            <a:off x="9648191" y="4786504"/>
            <a:ext cx="720725" cy="169277"/>
          </a:xfrm>
          <a:prstGeom prst="rect">
            <a:avLst/>
          </a:prstGeom>
        </p:spPr>
        <p:txBody>
          <a:bodyPr vert="horz" wrap="square" lIns="0" tIns="0" rIns="0" bIns="0" rtlCol="0">
            <a:spAutoFit/>
          </a:bodyPr>
          <a:lstStyle/>
          <a:p>
            <a:pPr marL="12700" algn="l" rtl="0"/>
            <a:r>
              <a:rPr sz="1100" spc="-5" dirty="0">
                <a:solidFill>
                  <a:srgbClr val="FF9900"/>
                </a:solidFill>
                <a:latin typeface="Arial"/>
                <a:cs typeface="Arial"/>
              </a:rPr>
              <a:t>Motor</a:t>
            </a:r>
            <a:r>
              <a:rPr sz="1100" spc="-95" dirty="0">
                <a:solidFill>
                  <a:srgbClr val="FF9900"/>
                </a:solidFill>
                <a:latin typeface="Arial"/>
                <a:cs typeface="Arial"/>
              </a:rPr>
              <a:t> </a:t>
            </a:r>
            <a:r>
              <a:rPr sz="1100" spc="-5" dirty="0">
                <a:solidFill>
                  <a:srgbClr val="FF9900"/>
                </a:solidFill>
                <a:latin typeface="Arial"/>
                <a:cs typeface="Arial"/>
              </a:rPr>
              <a:t>zona</a:t>
            </a:r>
            <a:endParaRPr sz="110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1554" name="Rectangle 2"/>
          <p:cNvSpPr>
            <a:spLocks noGrp="1" noChangeArrowheads="1"/>
          </p:cNvSpPr>
          <p:nvPr>
            <p:ph type="title"/>
          </p:nvPr>
        </p:nvSpPr>
        <p:spPr/>
        <p:txBody>
          <a:bodyPr/>
          <a:lstStyle/>
          <a:p>
            <a:pPr algn="l" rtl="0"/>
            <a:r>
              <a:rPr lang="en-US" altLang="en-US" dirty="0"/>
              <a:t>¿Objetivos del sistema de protección?</a:t>
            </a:r>
          </a:p>
        </p:txBody>
      </p:sp>
      <p:sp>
        <p:nvSpPr>
          <p:cNvPr id="791555" name="Rectangle 3"/>
          <p:cNvSpPr>
            <a:spLocks noGrp="1" noChangeArrowheads="1"/>
          </p:cNvSpPr>
          <p:nvPr>
            <p:ph type="body" idx="1"/>
          </p:nvPr>
        </p:nvSpPr>
        <p:spPr>
          <a:xfrm>
            <a:off x="2346960" y="1100628"/>
            <a:ext cx="7520940" cy="5071572"/>
          </a:xfrm>
        </p:spPr>
        <p:txBody>
          <a:bodyPr>
            <a:normAutofit fontScale="92500" lnSpcReduction="20000"/>
          </a:bodyPr>
          <a:lstStyle/>
          <a:p>
            <a:pPr algn="l" rtl="0">
              <a:lnSpc>
                <a:spcPct val="150000"/>
              </a:lnSpc>
              <a:buFont typeface="Wingdings" pitchFamily="2" charset="2"/>
              <a:buChar char="§"/>
            </a:pPr>
            <a:r>
              <a:rPr lang="en-US" altLang="en-US" sz="1800" dirty="0"/>
              <a:t>Grupo objetivo</a:t>
            </a:r>
          </a:p>
          <a:p>
            <a:pPr lvl="2" algn="l" rtl="0">
              <a:lnSpc>
                <a:spcPct val="150000"/>
              </a:lnSpc>
            </a:pPr>
            <a:r>
              <a:rPr lang="en-US" altLang="en-US" sz="1800" dirty="0"/>
              <a:t>Utilities (Gestión, Gestión Técnica)</a:t>
            </a:r>
          </a:p>
          <a:p>
            <a:pPr algn="l" rtl="0">
              <a:lnSpc>
                <a:spcPct val="150000"/>
              </a:lnSpc>
              <a:buFont typeface="Wingdings" pitchFamily="2" charset="2"/>
              <a:buChar char="§"/>
            </a:pPr>
            <a:r>
              <a:rPr lang="en-US" altLang="en-US" sz="1800" dirty="0"/>
              <a:t>Solución ofrecida</a:t>
            </a:r>
          </a:p>
          <a:p>
            <a:pPr lvl="2" algn="l" rtl="0">
              <a:lnSpc>
                <a:spcPct val="150000"/>
              </a:lnSpc>
            </a:pPr>
            <a:r>
              <a:rPr lang="en-US" altLang="en-US" sz="1800" dirty="0"/>
              <a:t>Dispositivos de protección óptimos para una óptima protección de</a:t>
            </a:r>
            <a:br>
              <a:rPr lang="en-US" altLang="en-US" sz="1800" dirty="0"/>
            </a:br>
            <a:r>
              <a:rPr lang="en-US" altLang="en-US" sz="1800" dirty="0"/>
              <a:t>Sistema de distribución de energía</a:t>
            </a:r>
          </a:p>
          <a:p>
            <a:pPr algn="l" rtl="0">
              <a:lnSpc>
                <a:spcPct val="150000"/>
              </a:lnSpc>
              <a:buFont typeface="Wingdings" pitchFamily="2" charset="2"/>
              <a:buChar char="§"/>
            </a:pPr>
            <a:r>
              <a:rPr lang="en-US" altLang="en-US" sz="1800" dirty="0"/>
              <a:t>Comparación de productos de la competencia</a:t>
            </a:r>
          </a:p>
          <a:p>
            <a:pPr lvl="2" algn="l" rtl="0">
              <a:lnSpc>
                <a:spcPct val="150000"/>
              </a:lnSpc>
            </a:pPr>
            <a:r>
              <a:rPr lang="en-US" altLang="en-US" sz="1800" dirty="0"/>
              <a:t>Que ofrecen la mejor solución (con los mejores precios, ahorra dinero y costos de ciclo de vida reducidos)</a:t>
            </a:r>
          </a:p>
          <a:p>
            <a:pPr lvl="2" algn="l" rtl="0">
              <a:lnSpc>
                <a:spcPct val="150000"/>
              </a:lnSpc>
            </a:pPr>
            <a:r>
              <a:rPr lang="en-US" altLang="en-US" sz="1800" b="1" dirty="0"/>
              <a:t>Objetivos del sistema eléctrico de protección.</a:t>
            </a:r>
            <a:r>
              <a:rPr lang="en-US" altLang="en-US" sz="1800" dirty="0"/>
              <a:t>Los dispositivos ofrecen la mejor solución</a:t>
            </a:r>
            <a:br>
              <a:rPr lang="en-US" altLang="en-US" sz="1800" dirty="0"/>
            </a:br>
            <a:r>
              <a:rPr lang="en-US" altLang="en-US" sz="1800" dirty="0"/>
              <a:t>para una protección óptima del sistema eléctrico,</a:t>
            </a:r>
            <a:r>
              <a:rPr lang="en-US" altLang="en-US" sz="1800" b="1" dirty="0"/>
              <a:t>lo que ahorra tiempo</a:t>
            </a:r>
            <a:r>
              <a:rPr lang="en-US" altLang="en-US" sz="1800" dirty="0"/>
              <a:t>: Instalación y puesta en marcha rápidas y ahorra inversión en el futuro.</a:t>
            </a:r>
          </a:p>
          <a:p>
            <a:pPr lvl="2" algn="l" rtl="0">
              <a:lnSpc>
                <a:spcPct val="150000"/>
              </a:lnSpc>
            </a:pPr>
            <a:r>
              <a:rPr lang="en-US" altLang="en-US" sz="1800" b="1" dirty="0"/>
              <a:t>Fiabilidad y disponibilidad:</a:t>
            </a:r>
            <a:r>
              <a:rPr lang="en-GB" altLang="en-US" sz="1800" dirty="0"/>
              <a:t>Los dispositivos confiables y la potente herramienta de análisis redujeron los tiempos de inactividad.</a:t>
            </a:r>
          </a:p>
          <a:p>
            <a:pPr lvl="2" algn="l" rtl="0">
              <a:lnSpc>
                <a:spcPct val="150000"/>
              </a:lnSpc>
            </a:pPr>
            <a:endParaRPr lang="en-US" altLang="en-US" sz="1800" b="1" dirty="0"/>
          </a:p>
          <a:p>
            <a:pPr lvl="2" algn="l" rtl="0">
              <a:lnSpc>
                <a:spcPct val="150000"/>
              </a:lnSpc>
            </a:pPr>
            <a:endParaRPr lang="en-US" altLang="en-US" sz="1800" dirty="0"/>
          </a:p>
          <a:p>
            <a:pPr marL="237744" lvl="2" indent="0" algn="l" rtl="0">
              <a:lnSpc>
                <a:spcPct val="150000"/>
              </a:lnSpc>
              <a:buNone/>
            </a:pPr>
            <a:endParaRPr lang="en-US" altLang="en-US" sz="1800" dirty="0"/>
          </a:p>
        </p:txBody>
      </p:sp>
      <p:sp>
        <p:nvSpPr>
          <p:cNvPr id="5" name="object 66"/>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7</a:t>
            </a:fld>
            <a:endParaRPr spc="-5" dirty="0"/>
          </a:p>
        </p:txBody>
      </p:sp>
    </p:spTree>
    <p:extLst>
      <p:ext uri="{BB962C8B-B14F-4D97-AF65-F5344CB8AC3E}">
        <p14:creationId xmlns:p14="http://schemas.microsoft.com/office/powerpoint/2010/main" val="2211965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981200" y="0"/>
            <a:ext cx="9220200" cy="857158"/>
          </a:xfrm>
          <a:prstGeom prst="rect">
            <a:avLst/>
          </a:prstGeom>
        </p:spPr>
        <p:txBody>
          <a:bodyPr vert="horz" wrap="square" lIns="0" tIns="300228" rIns="0" bIns="0" rtlCol="0" anchor="ctr">
            <a:spAutoFit/>
          </a:bodyPr>
          <a:lstStyle/>
          <a:p>
            <a:pPr marL="147955" algn="l" rtl="0"/>
            <a:r>
              <a:rPr sz="3600" spc="25" dirty="0">
                <a:latin typeface="Tw Cen MT Condensed"/>
                <a:cs typeface="Tw Cen MT Condensed"/>
              </a:rPr>
              <a:t>QUÉ</a:t>
            </a:r>
            <a:r>
              <a:rPr sz="3600" spc="65" dirty="0">
                <a:latin typeface="Tw Cen MT Condensed"/>
                <a:cs typeface="Tw Cen MT Condensed"/>
              </a:rPr>
              <a:t>INFORMACIÓN</a:t>
            </a:r>
            <a:r>
              <a:rPr sz="3600" spc="40" dirty="0">
                <a:latin typeface="Tw Cen MT Condensed"/>
                <a:cs typeface="Tw Cen MT Condensed"/>
              </a:rPr>
              <a:t>ES</a:t>
            </a:r>
            <a:r>
              <a:rPr sz="3600" spc="70" dirty="0">
                <a:latin typeface="Tw Cen MT Condensed"/>
                <a:cs typeface="Tw Cen MT Condensed"/>
              </a:rPr>
              <a:t>REQUERIDO</a:t>
            </a:r>
            <a:r>
              <a:rPr sz="3600" spc="-5" dirty="0">
                <a:latin typeface="Tw Cen MT Condensed"/>
                <a:cs typeface="Tw Cen MT Condensed"/>
              </a:rPr>
              <a:t>A</a:t>
            </a:r>
            <a:r>
              <a:rPr sz="3600" spc="30" dirty="0">
                <a:latin typeface="Tw Cen MT Condensed"/>
                <a:cs typeface="Tw Cen MT Condensed"/>
              </a:rPr>
              <a:t>APLICAR</a:t>
            </a:r>
            <a:r>
              <a:rPr sz="3600" spc="114" dirty="0">
                <a:latin typeface="Tw Cen MT Condensed"/>
                <a:cs typeface="Tw Cen MT Condensed"/>
              </a:rPr>
              <a:t> </a:t>
            </a:r>
            <a:r>
              <a:rPr sz="3600" spc="70" dirty="0">
                <a:latin typeface="Tw Cen MT Condensed"/>
                <a:cs typeface="Tw Cen MT Condensed"/>
              </a:rPr>
              <a:t>PROTECCION</a:t>
            </a:r>
            <a:endParaRPr sz="3600" dirty="0">
              <a:latin typeface="Tw Cen MT Condensed"/>
              <a:cs typeface="Tw Cen MT Condensed"/>
            </a:endParaRPr>
          </a:p>
        </p:txBody>
      </p:sp>
      <p:sp>
        <p:nvSpPr>
          <p:cNvPr id="4" name="object 4"/>
          <p:cNvSpPr txBox="1"/>
          <p:nvPr/>
        </p:nvSpPr>
        <p:spPr>
          <a:xfrm>
            <a:off x="2590800" y="1295400"/>
            <a:ext cx="7691880" cy="5040630"/>
          </a:xfrm>
          <a:prstGeom prst="rect">
            <a:avLst/>
          </a:prstGeom>
        </p:spPr>
        <p:txBody>
          <a:bodyPr vert="horz" wrap="square" lIns="0" tIns="0" rIns="0" bIns="0" rtlCol="0">
            <a:spAutoFit/>
          </a:bodyPr>
          <a:lstStyle/>
          <a:p>
            <a:pPr marL="469900" indent="-457200" algn="l" rtl="0">
              <a:buAutoNum type="arabicPeriod"/>
              <a:tabLst>
                <a:tab pos="469265" algn="l"/>
                <a:tab pos="469900" algn="l"/>
              </a:tabLst>
            </a:pPr>
            <a:r>
              <a:rPr sz="2000" dirty="0">
                <a:latin typeface="Arial"/>
                <a:cs typeface="Arial"/>
              </a:rPr>
              <a:t>Diagrama unifilar del sistema o área.</a:t>
            </a:r>
            <a:r>
              <a:rPr sz="2000" spc="-195" dirty="0">
                <a:latin typeface="Arial"/>
                <a:cs typeface="Arial"/>
              </a:rPr>
              <a:t> </a:t>
            </a:r>
            <a:r>
              <a:rPr sz="2000" dirty="0">
                <a:latin typeface="Arial"/>
                <a:cs typeface="Arial"/>
              </a:rPr>
              <a:t>involucrado</a:t>
            </a:r>
          </a:p>
          <a:p>
            <a:pPr marL="469900" marR="5080" indent="-457200" algn="l" rtl="0">
              <a:spcBef>
                <a:spcPts val="1200"/>
              </a:spcBef>
              <a:buAutoNum type="arabicPeriod"/>
              <a:tabLst>
                <a:tab pos="469265" algn="l"/>
                <a:tab pos="469900" algn="l"/>
              </a:tabLst>
            </a:pPr>
            <a:r>
              <a:rPr sz="2000" dirty="0">
                <a:latin typeface="Arial"/>
                <a:cs typeface="Arial"/>
              </a:rPr>
              <a:t>Impedancias y conexiones de equipos de potencia, sistema.</a:t>
            </a:r>
            <a:r>
              <a:rPr sz="2000" spc="-200" dirty="0">
                <a:latin typeface="Arial"/>
                <a:cs typeface="Arial"/>
              </a:rPr>
              <a:t> </a:t>
            </a:r>
            <a:r>
              <a:rPr sz="2000" spc="-15" dirty="0">
                <a:latin typeface="Arial"/>
                <a:cs typeface="Arial"/>
              </a:rPr>
              <a:t>frecuencia,</a:t>
            </a:r>
            <a:r>
              <a:rPr sz="2000" dirty="0">
                <a:latin typeface="Arial"/>
                <a:cs typeface="Arial"/>
              </a:rPr>
              <a:t>nivel de voltaje y fase</a:t>
            </a:r>
            <a:r>
              <a:rPr sz="2000" spc="-105" dirty="0">
                <a:latin typeface="Arial"/>
                <a:cs typeface="Arial"/>
              </a:rPr>
              <a:t> </a:t>
            </a:r>
            <a:r>
              <a:rPr sz="2000" dirty="0">
                <a:latin typeface="Arial"/>
                <a:cs typeface="Arial"/>
              </a:rPr>
              <a:t>secuencia</a:t>
            </a:r>
          </a:p>
          <a:p>
            <a:pPr marL="469900" indent="-457200" algn="l" rtl="0">
              <a:spcBef>
                <a:spcPts val="1200"/>
              </a:spcBef>
              <a:buAutoNum type="arabicPeriod"/>
              <a:tabLst>
                <a:tab pos="469265" algn="l"/>
                <a:tab pos="469900" algn="l"/>
              </a:tabLst>
            </a:pPr>
            <a:r>
              <a:rPr sz="2000" dirty="0">
                <a:latin typeface="Arial"/>
                <a:cs typeface="Arial"/>
              </a:rPr>
              <a:t>Existente</a:t>
            </a:r>
            <a:r>
              <a:rPr sz="2000" spc="-80" dirty="0">
                <a:latin typeface="Arial"/>
                <a:cs typeface="Arial"/>
              </a:rPr>
              <a:t> </a:t>
            </a:r>
            <a:r>
              <a:rPr sz="2000" dirty="0">
                <a:latin typeface="Arial"/>
                <a:cs typeface="Arial"/>
              </a:rPr>
              <a:t>esquemas</a:t>
            </a:r>
          </a:p>
          <a:p>
            <a:pPr marL="469900" indent="-457200" algn="l" rtl="0">
              <a:spcBef>
                <a:spcPts val="1200"/>
              </a:spcBef>
              <a:buAutoNum type="arabicPeriod"/>
              <a:tabLst>
                <a:tab pos="469265" algn="l"/>
                <a:tab pos="469900" algn="l"/>
              </a:tabLst>
            </a:pPr>
            <a:r>
              <a:rPr sz="2000" dirty="0">
                <a:latin typeface="Arial"/>
                <a:cs typeface="Arial"/>
              </a:rPr>
              <a:t>Procedimientos y prácticas operativas.</a:t>
            </a:r>
            <a:r>
              <a:rPr sz="2000" spc="-5" dirty="0">
                <a:latin typeface="Arial"/>
                <a:cs typeface="Arial"/>
              </a:rPr>
              <a:t>conmovedor</a:t>
            </a:r>
            <a:r>
              <a:rPr sz="2000" spc="-170" dirty="0">
                <a:latin typeface="Arial"/>
                <a:cs typeface="Arial"/>
              </a:rPr>
              <a:t> </a:t>
            </a:r>
            <a:r>
              <a:rPr sz="2000" dirty="0">
                <a:latin typeface="Arial"/>
                <a:cs typeface="Arial"/>
              </a:rPr>
              <a:t>proteccion</a:t>
            </a:r>
          </a:p>
          <a:p>
            <a:pPr marL="469900" marR="279400" indent="-457200" algn="l" rtl="0">
              <a:spcBef>
                <a:spcPts val="1200"/>
              </a:spcBef>
              <a:buAutoNum type="arabicPeriod"/>
              <a:tabLst>
                <a:tab pos="469265" algn="l"/>
                <a:tab pos="469900" algn="l"/>
              </a:tabLst>
            </a:pPr>
            <a:r>
              <a:rPr sz="2000" dirty="0">
                <a:latin typeface="Arial"/>
                <a:cs typeface="Arial"/>
              </a:rPr>
              <a:t>Importancia de la protección requerida y máxima permitida</a:t>
            </a:r>
            <a:r>
              <a:rPr sz="2000" spc="-195" dirty="0">
                <a:latin typeface="Arial"/>
                <a:cs typeface="Arial"/>
              </a:rPr>
              <a:t> </a:t>
            </a:r>
            <a:r>
              <a:rPr sz="2000" dirty="0">
                <a:latin typeface="Arial"/>
                <a:cs typeface="Arial"/>
              </a:rPr>
              <a:t>autorización</a:t>
            </a:r>
            <a:r>
              <a:rPr sz="2000" spc="-5" dirty="0">
                <a:latin typeface="Arial"/>
                <a:cs typeface="Arial"/>
              </a:rPr>
              <a:t>veces</a:t>
            </a:r>
            <a:endParaRPr sz="2000" dirty="0">
              <a:latin typeface="Arial"/>
              <a:cs typeface="Arial"/>
            </a:endParaRPr>
          </a:p>
          <a:p>
            <a:pPr marL="469900" indent="-457200" algn="l" rtl="0">
              <a:spcBef>
                <a:spcPts val="1200"/>
              </a:spcBef>
              <a:buAutoNum type="arabicPeriod"/>
              <a:tabLst>
                <a:tab pos="469265" algn="l"/>
                <a:tab pos="469900" algn="l"/>
              </a:tabLst>
            </a:pPr>
            <a:r>
              <a:rPr sz="2000" dirty="0">
                <a:latin typeface="Arial"/>
                <a:cs typeface="Arial"/>
              </a:rPr>
              <a:t>Falla del sistema</a:t>
            </a:r>
            <a:r>
              <a:rPr sz="2000" spc="-120" dirty="0">
                <a:latin typeface="Arial"/>
                <a:cs typeface="Arial"/>
              </a:rPr>
              <a:t> </a:t>
            </a:r>
            <a:r>
              <a:rPr sz="2000" dirty="0">
                <a:latin typeface="Arial"/>
                <a:cs typeface="Arial"/>
              </a:rPr>
              <a:t>estudios</a:t>
            </a:r>
          </a:p>
          <a:p>
            <a:pPr marL="469900" indent="-457200" algn="l" rtl="0">
              <a:spcBef>
                <a:spcPts val="1200"/>
              </a:spcBef>
              <a:buAutoNum type="arabicPeriod"/>
              <a:tabLst>
                <a:tab pos="469265" algn="l"/>
                <a:tab pos="469900" algn="l"/>
              </a:tabLst>
            </a:pPr>
            <a:r>
              <a:rPr sz="2000" dirty="0">
                <a:latin typeface="Arial"/>
                <a:cs typeface="Arial"/>
              </a:rPr>
              <a:t>Carga máxima y oscilación del sistema.</a:t>
            </a:r>
            <a:r>
              <a:rPr sz="2000" spc="-120" dirty="0">
                <a:latin typeface="Arial"/>
                <a:cs typeface="Arial"/>
              </a:rPr>
              <a:t> </a:t>
            </a:r>
            <a:r>
              <a:rPr sz="2000" spc="-5" dirty="0">
                <a:latin typeface="Arial"/>
                <a:cs typeface="Arial"/>
              </a:rPr>
              <a:t>límites</a:t>
            </a:r>
            <a:endParaRPr sz="2000" dirty="0">
              <a:latin typeface="Arial"/>
              <a:cs typeface="Arial"/>
            </a:endParaRPr>
          </a:p>
          <a:p>
            <a:pPr marL="469900" indent="-457200" algn="l" rtl="0">
              <a:spcBef>
                <a:spcPts val="1200"/>
              </a:spcBef>
              <a:buAutoNum type="arabicPeriod"/>
              <a:tabLst>
                <a:tab pos="469265" algn="l"/>
                <a:tab pos="469900" algn="l"/>
              </a:tabLst>
            </a:pPr>
            <a:r>
              <a:rPr sz="2000" spc="-70" dirty="0">
                <a:latin typeface="Arial"/>
                <a:cs typeface="Arial"/>
              </a:rPr>
              <a:t>TC</a:t>
            </a:r>
            <a:r>
              <a:rPr sz="2000" dirty="0">
                <a:latin typeface="Arial"/>
                <a:cs typeface="Arial"/>
              </a:rPr>
              <a:t>y</a:t>
            </a:r>
            <a:r>
              <a:rPr sz="2000" spc="-75" dirty="0">
                <a:latin typeface="Arial"/>
                <a:cs typeface="Arial"/>
              </a:rPr>
              <a:t>TV</a:t>
            </a:r>
            <a:r>
              <a:rPr sz="2000" dirty="0">
                <a:latin typeface="Arial"/>
                <a:cs typeface="Arial"/>
              </a:rPr>
              <a:t>ubicaciones, conexiones y</a:t>
            </a:r>
            <a:r>
              <a:rPr sz="2000" spc="-15" dirty="0">
                <a:latin typeface="Arial"/>
                <a:cs typeface="Arial"/>
              </a:rPr>
              <a:t> </a:t>
            </a:r>
            <a:r>
              <a:rPr sz="2000" dirty="0">
                <a:latin typeface="Arial"/>
                <a:cs typeface="Arial"/>
              </a:rPr>
              <a:t>proporciones</a:t>
            </a:r>
          </a:p>
          <a:p>
            <a:pPr marL="469900" indent="-457200" algn="l" rtl="0">
              <a:spcBef>
                <a:spcPts val="1200"/>
              </a:spcBef>
              <a:buAutoNum type="arabicPeriod"/>
              <a:tabLst>
                <a:tab pos="469265" algn="l"/>
                <a:tab pos="469900" algn="l"/>
              </a:tabLst>
            </a:pPr>
            <a:r>
              <a:rPr sz="2000" dirty="0">
                <a:latin typeface="Arial"/>
                <a:cs typeface="Arial"/>
              </a:rPr>
              <a:t>Futura expansión</a:t>
            </a:r>
            <a:r>
              <a:rPr sz="2000" spc="-95" dirty="0">
                <a:latin typeface="Arial"/>
                <a:cs typeface="Arial"/>
              </a:rPr>
              <a:t> </a:t>
            </a:r>
            <a:r>
              <a:rPr sz="2000" dirty="0">
                <a:latin typeface="Arial"/>
                <a:cs typeface="Arial"/>
              </a:rPr>
              <a:t>expectativa</a:t>
            </a:r>
          </a:p>
          <a:p>
            <a:pPr marL="469900" indent="-457200" algn="l" rtl="0">
              <a:spcBef>
                <a:spcPts val="1200"/>
              </a:spcBef>
              <a:buAutoNum type="arabicPeriod"/>
              <a:tabLst>
                <a:tab pos="469900" algn="l"/>
              </a:tabLst>
            </a:pPr>
            <a:r>
              <a:rPr sz="2000" dirty="0">
                <a:latin typeface="Arial"/>
                <a:cs typeface="Arial"/>
              </a:rPr>
              <a:t>Cualquier consideración especial para</a:t>
            </a:r>
            <a:r>
              <a:rPr sz="2000" spc="-100" dirty="0">
                <a:latin typeface="Arial"/>
                <a:cs typeface="Arial"/>
              </a:rPr>
              <a:t> </a:t>
            </a:r>
            <a:r>
              <a:rPr sz="2000" dirty="0">
                <a:latin typeface="Arial"/>
                <a:cs typeface="Arial"/>
              </a:rPr>
              <a:t>solicitud.</a:t>
            </a:r>
          </a:p>
        </p:txBody>
      </p:sp>
      <p:sp>
        <p:nvSpPr>
          <p:cNvPr id="6"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8</a:t>
            </a:fld>
            <a:endParaRPr spc="-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a:xfrm>
            <a:off x="2209800" y="381002"/>
            <a:ext cx="7772400" cy="761999"/>
          </a:xfrm>
        </p:spPr>
        <p:txBody>
          <a:bodyPr>
            <a:noAutofit/>
          </a:bodyPr>
          <a:lstStyle/>
          <a:p>
            <a:pPr algn="l" rtl="0"/>
            <a:r>
              <a:rPr lang="en-GB" dirty="0"/>
              <a:t>Lista de números de dispositivos y acrónimos</a:t>
            </a:r>
            <a:br>
              <a:rPr lang="en-GB" dirty="0"/>
            </a:br>
            <a:endParaRPr lang="en-GB" dirty="0"/>
          </a:p>
        </p:txBody>
      </p:sp>
      <p:sp>
        <p:nvSpPr>
          <p:cNvPr id="6" name="Rectangle 5"/>
          <p:cNvSpPr/>
          <p:nvPr/>
        </p:nvSpPr>
        <p:spPr>
          <a:xfrm>
            <a:off x="2895600" y="762001"/>
            <a:ext cx="6248400" cy="5262979"/>
          </a:xfrm>
          <a:prstGeom prst="rect">
            <a:avLst/>
          </a:prstGeom>
        </p:spPr>
        <p:txBody>
          <a:bodyPr wrap="square">
            <a:spAutoFit/>
          </a:bodyPr>
          <a:lstStyle/>
          <a:p>
            <a:pPr marL="285750" indent="-285750" algn="l" rtl="0">
              <a:buFont typeface="Arial" panose="020B0604020202020204" pitchFamily="34" charset="0"/>
              <a:buChar char="•"/>
            </a:pPr>
            <a:r>
              <a:rPr lang="en-GB" sz="2400" dirty="0"/>
              <a:t>2 – Temporización Relé de arranque o cierre</a:t>
            </a:r>
          </a:p>
          <a:p>
            <a:pPr marL="285750" indent="-285750" algn="l" rtl="0">
              <a:buFont typeface="Arial" panose="020B0604020202020204" pitchFamily="34" charset="0"/>
              <a:buChar char="•"/>
            </a:pPr>
            <a:r>
              <a:rPr lang="en-GB" sz="2400" dirty="0"/>
              <a:t>3 – Relé de verificación o enclavamiento</a:t>
            </a:r>
          </a:p>
          <a:p>
            <a:pPr marL="285750" indent="-285750" algn="l" rtl="0">
              <a:buFont typeface="Arial" panose="020B0604020202020204" pitchFamily="34" charset="0"/>
              <a:buChar char="•"/>
            </a:pPr>
            <a:r>
              <a:rPr lang="en-GB" sz="2400" dirty="0"/>
              <a:t>4 – Contactor maestro</a:t>
            </a:r>
          </a:p>
          <a:p>
            <a:pPr marL="285750" indent="-285750" algn="l" rtl="0">
              <a:buFont typeface="Arial" panose="020B0604020202020204" pitchFamily="34" charset="0"/>
              <a:buChar char="•"/>
            </a:pPr>
            <a:r>
              <a:rPr lang="en-GB" sz="2400" dirty="0"/>
              <a:t>5 – Parar</a:t>
            </a:r>
          </a:p>
          <a:p>
            <a:pPr marL="285750" indent="-285750" algn="l" rtl="0">
              <a:buFont typeface="Arial" panose="020B0604020202020204" pitchFamily="34" charset="0"/>
              <a:buChar char="•"/>
            </a:pPr>
            <a:r>
              <a:rPr lang="en-GB" sz="2400" dirty="0"/>
              <a:t>6 – Disyuntor de arranque</a:t>
            </a:r>
          </a:p>
          <a:p>
            <a:pPr marL="285750" indent="-285750" algn="l" rtl="0">
              <a:buFont typeface="Arial" panose="020B0604020202020204" pitchFamily="34" charset="0"/>
              <a:buChar char="•"/>
            </a:pPr>
            <a:r>
              <a:rPr lang="en-GB" sz="2400" dirty="0"/>
              <a:t>7 – Relé de tasa de cambio</a:t>
            </a:r>
          </a:p>
          <a:p>
            <a:pPr marL="285750" indent="-285750" algn="l" rtl="0">
              <a:buFont typeface="Arial" panose="020B0604020202020204" pitchFamily="34" charset="0"/>
              <a:buChar char="•"/>
            </a:pPr>
            <a:r>
              <a:rPr lang="en-GB" sz="2400" dirty="0"/>
              <a:t>8 – Dispositivo de desconexión de energía de control</a:t>
            </a:r>
          </a:p>
          <a:p>
            <a:pPr marL="285750" indent="-285750" algn="l" rtl="0">
              <a:buFont typeface="Arial" panose="020B0604020202020204" pitchFamily="34" charset="0"/>
              <a:buChar char="•"/>
            </a:pPr>
            <a:r>
              <a:rPr lang="en-GB" sz="2400" dirty="0"/>
              <a:t>9 – Dispositivo de inversión</a:t>
            </a:r>
          </a:p>
          <a:p>
            <a:pPr marL="285750" indent="-285750" algn="l" rtl="0">
              <a:buFont typeface="Arial" panose="020B0604020202020204" pitchFamily="34" charset="0"/>
              <a:buChar char="•"/>
            </a:pPr>
            <a:r>
              <a:rPr lang="en-GB" sz="2400" dirty="0"/>
              <a:t>10 – Interruptor de secuencia de unidades</a:t>
            </a:r>
          </a:p>
          <a:p>
            <a:pPr marL="285750" indent="-285750" algn="l" rtl="0">
              <a:buFont typeface="Arial" panose="020B0604020202020204" pitchFamily="34" charset="0"/>
              <a:buChar char="•"/>
            </a:pPr>
            <a:r>
              <a:rPr lang="en-GB" sz="2400" dirty="0"/>
              <a:t>11 – Dispositivo multifunción</a:t>
            </a:r>
          </a:p>
          <a:p>
            <a:pPr marL="285750" indent="-285750" algn="l" rtl="0">
              <a:buFont typeface="Arial" panose="020B0604020202020204" pitchFamily="34" charset="0"/>
              <a:buChar char="•"/>
            </a:pPr>
            <a:r>
              <a:rPr lang="en-GB" sz="2400" dirty="0"/>
              <a:t>12 – Dispositivo de exceso de velocidad</a:t>
            </a:r>
          </a:p>
          <a:p>
            <a:pPr marL="285750" indent="-285750" algn="l" rtl="0">
              <a:buFont typeface="Arial" panose="020B0604020202020204" pitchFamily="34" charset="0"/>
              <a:buChar char="•"/>
            </a:pPr>
            <a:r>
              <a:rPr lang="en-GB" sz="2400" dirty="0"/>
              <a:t>13 – Dispositivo de velocidad síncrona</a:t>
            </a:r>
          </a:p>
          <a:p>
            <a:pPr marL="285750" indent="-285750" algn="l" rtl="0">
              <a:buFont typeface="Arial" panose="020B0604020202020204" pitchFamily="34" charset="0"/>
              <a:buChar char="•"/>
            </a:pPr>
            <a:r>
              <a:rPr lang="en-GB" sz="2400" dirty="0"/>
              <a:t>14 – Dispositivo de baja velocidad</a:t>
            </a:r>
          </a:p>
          <a:p>
            <a:pPr marL="285750" indent="-285750" algn="l" rtl="0">
              <a:buFont typeface="Arial" panose="020B0604020202020204" pitchFamily="34" charset="0"/>
              <a:buChar char="•"/>
            </a:pPr>
            <a:r>
              <a:rPr lang="en-GB" sz="2400" dirty="0"/>
              <a:t>15 – Velocidad – o Frecuencia, Dispositivo correspondiente</a:t>
            </a:r>
          </a:p>
        </p:txBody>
      </p:sp>
      <p:sp>
        <p:nvSpPr>
          <p:cNvPr id="7"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9</a:t>
            </a:fld>
            <a:endParaRPr spc="-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914955" y="152400"/>
            <a:ext cx="3802259" cy="369332"/>
          </a:xfrm>
          <a:prstGeom prst="rect">
            <a:avLst/>
          </a:prstGeom>
        </p:spPr>
        <p:txBody>
          <a:bodyPr wrap="none">
            <a:spAutoFit/>
          </a:bodyPr>
          <a:lstStyle/>
          <a:p>
            <a:pPr algn="l" rtl="0"/>
            <a:r>
              <a:rPr lang="en-GB" dirty="0"/>
              <a:t>Lista de números de dispositivos y acrónimos</a:t>
            </a:r>
          </a:p>
        </p:txBody>
      </p:sp>
      <p:sp>
        <p:nvSpPr>
          <p:cNvPr id="3" name="Rectangle 2"/>
          <p:cNvSpPr/>
          <p:nvPr/>
        </p:nvSpPr>
        <p:spPr>
          <a:xfrm>
            <a:off x="2819400" y="595491"/>
            <a:ext cx="7086600" cy="5909310"/>
          </a:xfrm>
          <a:prstGeom prst="rect">
            <a:avLst/>
          </a:prstGeom>
        </p:spPr>
        <p:txBody>
          <a:bodyPr wrap="square">
            <a:spAutoFit/>
          </a:bodyPr>
          <a:lstStyle/>
          <a:p>
            <a:pPr marL="285750" indent="-285750" algn="l" rtl="0">
              <a:buFont typeface="Arial" panose="020B0604020202020204" pitchFamily="34" charset="0"/>
              <a:buChar char="•"/>
            </a:pPr>
            <a:r>
              <a:rPr lang="en-GB" dirty="0"/>
              <a:t>16 – Dispositivo de comunicación de datos</a:t>
            </a:r>
          </a:p>
          <a:p>
            <a:pPr marL="285750" indent="-285750" algn="l" rtl="0">
              <a:buFont typeface="Arial" panose="020B0604020202020204" pitchFamily="34" charset="0"/>
              <a:buChar char="•"/>
            </a:pPr>
            <a:r>
              <a:rPr lang="en-GB" dirty="0"/>
              <a:t>17 – Interruptor de derivación o descarga</a:t>
            </a:r>
          </a:p>
          <a:p>
            <a:pPr marL="285750" indent="-285750" algn="l" rtl="0">
              <a:buFont typeface="Arial" panose="020B0604020202020204" pitchFamily="34" charset="0"/>
              <a:buChar char="•"/>
            </a:pPr>
            <a:r>
              <a:rPr lang="en-GB" dirty="0"/>
              <a:t>18 – Dispositivo de aceleración o desaceleración</a:t>
            </a:r>
          </a:p>
          <a:p>
            <a:pPr marL="285750" indent="-285750" algn="l" rtl="0">
              <a:buFont typeface="Arial" panose="020B0604020202020204" pitchFamily="34" charset="0"/>
              <a:buChar char="•"/>
            </a:pPr>
            <a:r>
              <a:rPr lang="en-GB" dirty="0"/>
              <a:t>19 – Empezar a ejecutar el contratista de transición</a:t>
            </a:r>
          </a:p>
          <a:p>
            <a:pPr marL="285750" indent="-285750" algn="l" rtl="0">
              <a:buFont typeface="Arial" panose="020B0604020202020204" pitchFamily="34" charset="0"/>
              <a:buChar char="•"/>
            </a:pPr>
            <a:r>
              <a:rPr lang="en-GB" dirty="0"/>
              <a:t>20 – Válvula operada eléctricamente</a:t>
            </a:r>
          </a:p>
          <a:p>
            <a:pPr marL="285750" indent="-285750" algn="l" rtl="0">
              <a:buFont typeface="Arial" panose="020B0604020202020204" pitchFamily="34" charset="0"/>
              <a:buChar char="•"/>
            </a:pPr>
            <a:r>
              <a:rPr lang="en-GB" dirty="0"/>
              <a:t>21 –</a:t>
            </a:r>
            <a:r>
              <a:rPr lang="en-GB" dirty="0">
                <a:hlinkClick r:id="rId2" tooltip="Protective relay"/>
              </a:rPr>
              <a:t>Relevo de distancia</a:t>
            </a:r>
            <a:endParaRPr lang="en-GB" dirty="0"/>
          </a:p>
          <a:p>
            <a:pPr marL="285750" indent="-285750" algn="l" rtl="0">
              <a:buFont typeface="Arial" panose="020B0604020202020204" pitchFamily="34" charset="0"/>
              <a:buChar char="•"/>
            </a:pPr>
            <a:r>
              <a:rPr lang="en-GB" dirty="0"/>
              <a:t>22 – Disyuntor del ecualizador</a:t>
            </a:r>
          </a:p>
          <a:p>
            <a:pPr marL="285750" indent="-285750" algn="l" rtl="0">
              <a:buFont typeface="Arial" panose="020B0604020202020204" pitchFamily="34" charset="0"/>
              <a:buChar char="•"/>
            </a:pPr>
            <a:r>
              <a:rPr lang="en-GB" dirty="0"/>
              <a:t>23 – Dispositivo de control de temperatura</a:t>
            </a:r>
          </a:p>
          <a:p>
            <a:pPr marL="285750" indent="-285750" algn="l" rtl="0">
              <a:buFont typeface="Arial" panose="020B0604020202020204" pitchFamily="34" charset="0"/>
              <a:buChar char="•"/>
            </a:pPr>
            <a:r>
              <a:rPr lang="en-GB" dirty="0"/>
              <a:t>24 – Relé de voltios por hercio</a:t>
            </a:r>
          </a:p>
          <a:p>
            <a:pPr marL="285750" indent="-285750" algn="l" rtl="0">
              <a:buFont typeface="Arial" panose="020B0604020202020204" pitchFamily="34" charset="0"/>
              <a:buChar char="•"/>
            </a:pPr>
            <a:r>
              <a:rPr lang="en-GB" dirty="0"/>
              <a:t>25 – Dispositivo de sincronización o verificación de sincronización</a:t>
            </a:r>
          </a:p>
          <a:p>
            <a:pPr marL="285750" indent="-285750" algn="l" rtl="0">
              <a:buFont typeface="Arial" panose="020B0604020202020204" pitchFamily="34" charset="0"/>
              <a:buChar char="•"/>
            </a:pPr>
            <a:r>
              <a:rPr lang="en-GB" dirty="0"/>
              <a:t>26 – Dispositivo térmico del aparato</a:t>
            </a:r>
          </a:p>
          <a:p>
            <a:pPr marL="285750" indent="-285750" algn="l" rtl="0">
              <a:buFont typeface="Arial" panose="020B0604020202020204" pitchFamily="34" charset="0"/>
              <a:buChar char="•"/>
            </a:pPr>
            <a:r>
              <a:rPr lang="en-GB" dirty="0"/>
              <a:t>27 – Relé de baja tensión</a:t>
            </a:r>
          </a:p>
          <a:p>
            <a:pPr marL="285750" indent="-285750" algn="l" rtl="0">
              <a:buFont typeface="Arial" panose="020B0604020202020204" pitchFamily="34" charset="0"/>
              <a:buChar char="•"/>
            </a:pPr>
            <a:r>
              <a:rPr lang="en-GB" dirty="0"/>
              <a:t>27s - Relé de subtensión CC</a:t>
            </a:r>
          </a:p>
          <a:p>
            <a:pPr marL="285750" indent="-285750" algn="l" rtl="0">
              <a:buFont typeface="Arial" panose="020B0604020202020204" pitchFamily="34" charset="0"/>
              <a:buChar char="•"/>
            </a:pPr>
            <a:r>
              <a:rPr lang="en-GB" dirty="0"/>
              <a:t>28 –</a:t>
            </a:r>
            <a:r>
              <a:rPr lang="en-GB" dirty="0">
                <a:hlinkClick r:id="rId3" tooltip="Flame detector"/>
              </a:rPr>
              <a:t>Detector de incendios</a:t>
            </a:r>
            <a:endParaRPr lang="en-GB" dirty="0"/>
          </a:p>
          <a:p>
            <a:pPr marL="285750" indent="-285750" algn="l" rtl="0">
              <a:buFont typeface="Arial" panose="020B0604020202020204" pitchFamily="34" charset="0"/>
              <a:buChar char="•"/>
            </a:pPr>
            <a:r>
              <a:rPr lang="en-GB" dirty="0"/>
              <a:t>29 – Contactor o interruptor de aislamiento</a:t>
            </a:r>
          </a:p>
          <a:p>
            <a:pPr marL="285750" indent="-285750" algn="l" rtl="0">
              <a:buFont typeface="Arial" panose="020B0604020202020204" pitchFamily="34" charset="0"/>
              <a:buChar char="•"/>
            </a:pPr>
            <a:r>
              <a:rPr lang="en-GB" dirty="0"/>
              <a:t>30 –</a:t>
            </a:r>
            <a:r>
              <a:rPr lang="en-GB" dirty="0">
                <a:hlinkClick r:id="rId4" tooltip="Annunciator"/>
              </a:rPr>
              <a:t>Anunciador</a:t>
            </a:r>
            <a:r>
              <a:rPr lang="en-GB" dirty="0"/>
              <a:t>Relé</a:t>
            </a:r>
          </a:p>
          <a:p>
            <a:pPr marL="285750" indent="-285750" algn="l" rtl="0">
              <a:buFont typeface="Arial" panose="020B0604020202020204" pitchFamily="34" charset="0"/>
              <a:buChar char="•"/>
            </a:pPr>
            <a:r>
              <a:rPr lang="en-GB" dirty="0"/>
              <a:t>31 – Excitación separada</a:t>
            </a:r>
          </a:p>
          <a:p>
            <a:pPr marL="285750" indent="-285750" algn="l" rtl="0">
              <a:buFont typeface="Arial" panose="020B0604020202020204" pitchFamily="34" charset="0"/>
              <a:buChar char="•"/>
            </a:pPr>
            <a:r>
              <a:rPr lang="en-GB" dirty="0"/>
              <a:t>32 – Relé de potencia direccional o Relé de potencia inversa</a:t>
            </a:r>
          </a:p>
          <a:p>
            <a:pPr marL="285750" indent="-285750" algn="l" rtl="0">
              <a:buFont typeface="Arial" panose="020B0604020202020204" pitchFamily="34" charset="0"/>
              <a:buChar char="•"/>
            </a:pPr>
            <a:r>
              <a:rPr lang="en-GB" dirty="0"/>
              <a:t>33 – Interruptor de posición</a:t>
            </a:r>
          </a:p>
          <a:p>
            <a:pPr marL="285750" indent="-285750" algn="l" rtl="0">
              <a:buFont typeface="Arial" panose="020B0604020202020204" pitchFamily="34" charset="0"/>
              <a:buChar char="•"/>
            </a:pPr>
            <a:r>
              <a:rPr lang="en-GB" dirty="0"/>
              <a:t>34 – Dispositivo de secuencia maestra</a:t>
            </a:r>
          </a:p>
          <a:p>
            <a:pPr marL="285750" indent="-285750" algn="l" rtl="0">
              <a:buFont typeface="Arial" panose="020B0604020202020204" pitchFamily="34" charset="0"/>
              <a:buChar char="•"/>
            </a:pPr>
            <a:r>
              <a:rPr lang="en-GB" dirty="0"/>
              <a:t>35 – Dispositivo de cortocircuito con operación de escobillas o anillo colector</a:t>
            </a:r>
          </a:p>
        </p:txBody>
      </p:sp>
      <p:sp>
        <p:nvSpPr>
          <p:cNvPr id="4"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10</a:t>
            </a:fld>
            <a:endParaRPr spc="-5" dirty="0"/>
          </a:p>
        </p:txBody>
      </p:sp>
    </p:spTree>
    <p:extLst>
      <p:ext uri="{BB962C8B-B14F-4D97-AF65-F5344CB8AC3E}">
        <p14:creationId xmlns:p14="http://schemas.microsoft.com/office/powerpoint/2010/main" val="2535848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914955" y="152400"/>
            <a:ext cx="3802259" cy="369332"/>
          </a:xfrm>
          <a:prstGeom prst="rect">
            <a:avLst/>
          </a:prstGeom>
        </p:spPr>
        <p:txBody>
          <a:bodyPr wrap="none">
            <a:spAutoFit/>
          </a:bodyPr>
          <a:lstStyle/>
          <a:p>
            <a:pPr algn="l" rtl="0"/>
            <a:r>
              <a:rPr lang="en-GB" dirty="0"/>
              <a:t>Lista de números de dispositivos y acrónimos</a:t>
            </a:r>
          </a:p>
        </p:txBody>
      </p:sp>
      <p:sp>
        <p:nvSpPr>
          <p:cNvPr id="3" name="Rectangle 2"/>
          <p:cNvSpPr/>
          <p:nvPr/>
        </p:nvSpPr>
        <p:spPr>
          <a:xfrm>
            <a:off x="2743200" y="539890"/>
            <a:ext cx="7620000" cy="5078313"/>
          </a:xfrm>
          <a:prstGeom prst="rect">
            <a:avLst/>
          </a:prstGeom>
        </p:spPr>
        <p:txBody>
          <a:bodyPr wrap="square">
            <a:spAutoFit/>
          </a:bodyPr>
          <a:lstStyle/>
          <a:p>
            <a:pPr marL="285750" indent="-285750" algn="l" rtl="0">
              <a:buFont typeface="Arial" panose="020B0604020202020204" pitchFamily="34" charset="0"/>
              <a:buChar char="•"/>
            </a:pPr>
            <a:r>
              <a:rPr lang="en-GB" dirty="0"/>
              <a:t>36 – Dispositivos de Polaridad o Tensión Polarizadora</a:t>
            </a:r>
          </a:p>
          <a:p>
            <a:pPr marL="285750" indent="-285750" algn="l" rtl="0">
              <a:buFont typeface="Arial" panose="020B0604020202020204" pitchFamily="34" charset="0"/>
              <a:buChar char="•"/>
            </a:pPr>
            <a:r>
              <a:rPr lang="en-GB" dirty="0"/>
              <a:t>37 – Relé de baja corriente o baja potencia</a:t>
            </a:r>
          </a:p>
          <a:p>
            <a:pPr marL="285750" indent="-285750" algn="l" rtl="0">
              <a:buFont typeface="Arial" panose="020B0604020202020204" pitchFamily="34" charset="0"/>
              <a:buChar char="•"/>
            </a:pPr>
            <a:r>
              <a:rPr lang="en-GB" dirty="0"/>
              <a:t>38 – Dispositivo protector de rodamientos</a:t>
            </a:r>
          </a:p>
          <a:p>
            <a:pPr marL="285750" indent="-285750" algn="l" rtl="0">
              <a:buFont typeface="Arial" panose="020B0604020202020204" pitchFamily="34" charset="0"/>
              <a:buChar char="•"/>
            </a:pPr>
            <a:r>
              <a:rPr lang="en-GB" dirty="0"/>
              <a:t>39 – Monitor de condición mecánica</a:t>
            </a:r>
          </a:p>
          <a:p>
            <a:pPr marL="285750" indent="-285750" algn="l" rtl="0">
              <a:buFont typeface="Arial" panose="020B0604020202020204" pitchFamily="34" charset="0"/>
              <a:buChar char="•"/>
            </a:pPr>
            <a:r>
              <a:rPr lang="en-GB" dirty="0"/>
              <a:t>40 – Relé de campo (sobreexcitación/subexcitación)</a:t>
            </a:r>
          </a:p>
          <a:p>
            <a:pPr marL="285750" indent="-285750" algn="l" rtl="0">
              <a:buFont typeface="Arial" panose="020B0604020202020204" pitchFamily="34" charset="0"/>
              <a:buChar char="•"/>
            </a:pPr>
            <a:r>
              <a:rPr lang="en-GB" dirty="0"/>
              <a:t>41 – Disyuntor de campo</a:t>
            </a:r>
          </a:p>
          <a:p>
            <a:pPr marL="285750" indent="-285750" algn="l" rtl="0">
              <a:buFont typeface="Arial" panose="020B0604020202020204" pitchFamily="34" charset="0"/>
              <a:buChar char="•"/>
            </a:pPr>
            <a:r>
              <a:rPr lang="en-GB" dirty="0"/>
              <a:t>42 – Disyuntor en funcionamiento</a:t>
            </a:r>
          </a:p>
          <a:p>
            <a:pPr marL="285750" indent="-285750" algn="l" rtl="0">
              <a:buFont typeface="Arial" panose="020B0604020202020204" pitchFamily="34" charset="0"/>
              <a:buChar char="•"/>
            </a:pPr>
            <a:r>
              <a:rPr lang="en-GB" dirty="0"/>
              <a:t>43 – Transferencia Manual o Dispositivo Selector</a:t>
            </a:r>
          </a:p>
          <a:p>
            <a:pPr marL="285750" indent="-285750" algn="l" rtl="0">
              <a:buFont typeface="Arial" panose="020B0604020202020204" pitchFamily="34" charset="0"/>
              <a:buChar char="•"/>
            </a:pPr>
            <a:r>
              <a:rPr lang="en-GB" dirty="0"/>
              <a:t>44 – Relé de inicio de secuencia de unidad</a:t>
            </a:r>
          </a:p>
          <a:p>
            <a:pPr marL="285750" indent="-285750" algn="l" rtl="0">
              <a:buFont typeface="Arial" panose="020B0604020202020204" pitchFamily="34" charset="0"/>
              <a:buChar char="•"/>
            </a:pPr>
            <a:r>
              <a:rPr lang="en-GB" dirty="0"/>
              <a:t>45 – Relé de sobretensión CC</a:t>
            </a:r>
          </a:p>
          <a:p>
            <a:pPr marL="285750" indent="-285750" algn="l" rtl="0">
              <a:buFont typeface="Arial" panose="020B0604020202020204" pitchFamily="34" charset="0"/>
              <a:buChar char="•"/>
            </a:pPr>
            <a:r>
              <a:rPr lang="en-GB" dirty="0"/>
              <a:t>46 – Relé de corriente de fase inversa o equilibrio de fases</a:t>
            </a:r>
          </a:p>
          <a:p>
            <a:pPr marL="285750" indent="-285750" algn="l" rtl="0">
              <a:buFont typeface="Arial" panose="020B0604020202020204" pitchFamily="34" charset="0"/>
              <a:buChar char="•"/>
            </a:pPr>
            <a:r>
              <a:rPr lang="en-GB" dirty="0"/>
              <a:t>47 – Relé de voltaje de secuencia de fases o equilibrio de fases</a:t>
            </a:r>
          </a:p>
          <a:p>
            <a:pPr marL="285750" indent="-285750" algn="l" rtl="0">
              <a:buFont typeface="Arial" panose="020B0604020202020204" pitchFamily="34" charset="0"/>
              <a:buChar char="•"/>
            </a:pPr>
            <a:r>
              <a:rPr lang="en-GB" dirty="0"/>
              <a:t>48 – Relé de secuencia incompleta</a:t>
            </a:r>
          </a:p>
          <a:p>
            <a:pPr marL="285750" indent="-285750" algn="l" rtl="0">
              <a:buFont typeface="Arial" panose="020B0604020202020204" pitchFamily="34" charset="0"/>
              <a:buChar char="•"/>
            </a:pPr>
            <a:r>
              <a:rPr lang="en-GB" dirty="0"/>
              <a:t>49 – Máquina o Transformador, Relé Térmico-</a:t>
            </a:r>
            <a:r>
              <a:rPr lang="en-GB" dirty="0" err="1"/>
              <a:t>OLR</a:t>
            </a:r>
            <a:endParaRPr lang="en-GB" dirty="0"/>
          </a:p>
          <a:p>
            <a:pPr marL="285750" indent="-285750" algn="l" rtl="0">
              <a:buFont typeface="Arial" panose="020B0604020202020204" pitchFamily="34" charset="0"/>
              <a:buChar char="•"/>
            </a:pPr>
            <a:r>
              <a:rPr lang="en-GB" dirty="0"/>
              <a:t>50 – Relé de sobrecorriente instantáneo</a:t>
            </a:r>
          </a:p>
          <a:p>
            <a:pPr marL="285750" indent="-285750" algn="l" rtl="0">
              <a:buFont typeface="Arial" panose="020B0604020202020204" pitchFamily="34" charset="0"/>
              <a:buChar char="•"/>
            </a:pPr>
            <a:r>
              <a:rPr lang="en-GB" dirty="0"/>
              <a:t>50G - Relé instantáneo de sobrecorriente de tierra (método CT neutro)</a:t>
            </a:r>
          </a:p>
          <a:p>
            <a:pPr marL="285750" indent="-285750" algn="l" rtl="0">
              <a:buFont typeface="Arial" panose="020B0604020202020204" pitchFamily="34" charset="0"/>
              <a:buChar char="•"/>
            </a:pPr>
            <a:r>
              <a:rPr lang="en-GB" dirty="0"/>
              <a:t>50N - Relé instantáneo de sobrecorriente de tierra (método residual)</a:t>
            </a:r>
          </a:p>
          <a:p>
            <a:pPr marL="285750" indent="-285750" algn="l" rtl="0">
              <a:buFont typeface="Arial" panose="020B0604020202020204" pitchFamily="34" charset="0"/>
              <a:buChar char="•"/>
            </a:pPr>
            <a:r>
              <a:rPr lang="en-GB" dirty="0"/>
              <a:t>50BF - Fallo del interruptor</a:t>
            </a:r>
          </a:p>
        </p:txBody>
      </p:sp>
      <p:sp>
        <p:nvSpPr>
          <p:cNvPr id="4"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11</a:t>
            </a:fld>
            <a:endParaRPr spc="-5" dirty="0"/>
          </a:p>
        </p:txBody>
      </p:sp>
    </p:spTree>
    <p:extLst>
      <p:ext uri="{BB962C8B-B14F-4D97-AF65-F5344CB8AC3E}">
        <p14:creationId xmlns:p14="http://schemas.microsoft.com/office/powerpoint/2010/main" val="356441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914955" y="240268"/>
            <a:ext cx="3802259" cy="369332"/>
          </a:xfrm>
          <a:prstGeom prst="rect">
            <a:avLst/>
          </a:prstGeom>
        </p:spPr>
        <p:txBody>
          <a:bodyPr wrap="none">
            <a:spAutoFit/>
          </a:bodyPr>
          <a:lstStyle/>
          <a:p>
            <a:pPr algn="l" rtl="0"/>
            <a:r>
              <a:rPr lang="en-GB" dirty="0"/>
              <a:t>Lista de números de dispositivos y acrónimos</a:t>
            </a:r>
          </a:p>
        </p:txBody>
      </p:sp>
      <p:sp>
        <p:nvSpPr>
          <p:cNvPr id="3" name="Rectangle 2"/>
          <p:cNvSpPr/>
          <p:nvPr/>
        </p:nvSpPr>
        <p:spPr>
          <a:xfrm>
            <a:off x="2209800" y="609600"/>
            <a:ext cx="8382000" cy="5909310"/>
          </a:xfrm>
          <a:prstGeom prst="rect">
            <a:avLst/>
          </a:prstGeom>
        </p:spPr>
        <p:txBody>
          <a:bodyPr wrap="square">
            <a:spAutoFit/>
          </a:bodyPr>
          <a:lstStyle/>
          <a:p>
            <a:pPr marL="285750" indent="-285750" algn="l" rtl="0">
              <a:buFont typeface="Arial" panose="020B0604020202020204" pitchFamily="34" charset="0"/>
              <a:buChar char="•"/>
            </a:pPr>
            <a:r>
              <a:rPr lang="en-GB" dirty="0"/>
              <a:t>51 – Relé de sobrecorriente de tiempo inverso de CA</a:t>
            </a:r>
          </a:p>
          <a:p>
            <a:pPr marL="285750" indent="-285750" algn="l" rtl="0">
              <a:buFont typeface="Arial" panose="020B0604020202020204" pitchFamily="34" charset="0"/>
              <a:buChar char="•"/>
            </a:pPr>
            <a:r>
              <a:rPr lang="en-GB" dirty="0"/>
              <a:t>51G - Relé de sobrecorriente de tierra de tiempo inverso de CA (método CT neutro)</a:t>
            </a:r>
          </a:p>
          <a:p>
            <a:pPr marL="285750" indent="-285750" algn="l" rtl="0">
              <a:buFont typeface="Arial" panose="020B0604020202020204" pitchFamily="34" charset="0"/>
              <a:buChar char="•"/>
            </a:pPr>
            <a:r>
              <a:rPr lang="en-GB" dirty="0"/>
              <a:t>51N - Relé de sobrecorriente de tierra de tiempo inverso de CA (método residual)</a:t>
            </a:r>
          </a:p>
          <a:p>
            <a:pPr marL="285750" indent="-285750" algn="l" rtl="0">
              <a:buFont typeface="Arial" panose="020B0604020202020204" pitchFamily="34" charset="0"/>
              <a:buChar char="•"/>
            </a:pPr>
            <a:r>
              <a:rPr lang="en-GB" dirty="0"/>
              <a:t>52 – CA</a:t>
            </a:r>
            <a:r>
              <a:rPr lang="en-GB" dirty="0">
                <a:hlinkClick r:id="rId2" tooltip="Circuit Breaker"/>
              </a:rPr>
              <a:t>Cortacircuitos</a:t>
            </a:r>
            <a:endParaRPr lang="en-GB" dirty="0"/>
          </a:p>
          <a:p>
            <a:pPr marL="285750" indent="-285750" algn="l" rtl="0">
              <a:buFont typeface="Arial" panose="020B0604020202020204" pitchFamily="34" charset="0"/>
              <a:buChar char="•"/>
            </a:pPr>
            <a:r>
              <a:rPr lang="en-GB" dirty="0"/>
              <a:t>52a - Posición del disyuntor de CA (contacto abierto cuando el disyuntor está abierto)</a:t>
            </a:r>
          </a:p>
          <a:p>
            <a:pPr marL="285750" indent="-285750" algn="l" rtl="0">
              <a:buFont typeface="Arial" panose="020B0604020202020204" pitchFamily="34" charset="0"/>
              <a:buChar char="•"/>
            </a:pPr>
            <a:r>
              <a:rPr lang="en-GB" dirty="0"/>
              <a:t>52b - Posición del disyuntor de CA (contacto cerrado cuando el disyuntor está abierto)</a:t>
            </a:r>
          </a:p>
          <a:p>
            <a:pPr marL="285750" indent="-285750" algn="l" rtl="0">
              <a:buFont typeface="Arial" panose="020B0604020202020204" pitchFamily="34" charset="0"/>
              <a:buChar char="•"/>
            </a:pPr>
            <a:r>
              <a:rPr lang="en-GB" dirty="0"/>
              <a:t>53 – Relé del excitador o generador de CC</a:t>
            </a:r>
          </a:p>
          <a:p>
            <a:pPr marL="285750" indent="-285750" algn="l" rtl="0">
              <a:buFont typeface="Arial" panose="020B0604020202020204" pitchFamily="34" charset="0"/>
              <a:buChar char="•"/>
            </a:pPr>
            <a:r>
              <a:rPr lang="en-GB" dirty="0"/>
              <a:t>54 – Dispositivo de engranaje de giro</a:t>
            </a:r>
          </a:p>
          <a:p>
            <a:pPr marL="285750" indent="-285750" algn="l" rtl="0">
              <a:buFont typeface="Arial" panose="020B0604020202020204" pitchFamily="34" charset="0"/>
              <a:buChar char="•"/>
            </a:pPr>
            <a:r>
              <a:rPr lang="en-GB" dirty="0"/>
              <a:t>55 – Relé de factor de potencia</a:t>
            </a:r>
          </a:p>
          <a:p>
            <a:pPr marL="285750" indent="-285750" algn="l" rtl="0">
              <a:buFont typeface="Arial" panose="020B0604020202020204" pitchFamily="34" charset="0"/>
              <a:buChar char="•"/>
            </a:pPr>
            <a:r>
              <a:rPr lang="en-GB" dirty="0"/>
              <a:t>56 – Relé de aplicación de campo</a:t>
            </a:r>
          </a:p>
          <a:p>
            <a:pPr marL="285750" indent="-285750" algn="l" rtl="0">
              <a:buFont typeface="Arial" panose="020B0604020202020204" pitchFamily="34" charset="0"/>
              <a:buChar char="•"/>
            </a:pPr>
            <a:r>
              <a:rPr lang="en-GB" dirty="0"/>
              <a:t>57 – Dispositivo de cortocircuito o puesta a tierra</a:t>
            </a:r>
          </a:p>
          <a:p>
            <a:pPr marL="285750" indent="-285750" algn="l" rtl="0">
              <a:buFont typeface="Arial" panose="020B0604020202020204" pitchFamily="34" charset="0"/>
              <a:buChar char="•"/>
            </a:pPr>
            <a:r>
              <a:rPr lang="en-GB" dirty="0"/>
              <a:t>58 – Relé de falla de rectificación</a:t>
            </a:r>
          </a:p>
          <a:p>
            <a:pPr marL="285750" indent="-285750" algn="l" rtl="0">
              <a:buFont typeface="Arial" panose="020B0604020202020204" pitchFamily="34" charset="0"/>
              <a:buChar char="•"/>
            </a:pPr>
            <a:r>
              <a:rPr lang="en-GB" dirty="0"/>
              <a:t>59 – Relé de sobretensión</a:t>
            </a:r>
          </a:p>
          <a:p>
            <a:pPr marL="285750" indent="-285750" algn="l" rtl="0">
              <a:buFont typeface="Arial" panose="020B0604020202020204" pitchFamily="34" charset="0"/>
              <a:buChar char="•"/>
            </a:pPr>
            <a:r>
              <a:rPr lang="en-GB" dirty="0"/>
              <a:t>60 – Relé de Equilibrio de Tensión o Corriente.</a:t>
            </a:r>
          </a:p>
          <a:p>
            <a:pPr marL="285750" indent="-285750" algn="l" rtl="0">
              <a:buFont typeface="Arial" panose="020B0604020202020204" pitchFamily="34" charset="0"/>
              <a:buChar char="•"/>
            </a:pPr>
            <a:r>
              <a:rPr lang="en-GB" dirty="0"/>
              <a:t>61 – Interruptor o sensor de densidad</a:t>
            </a:r>
          </a:p>
          <a:p>
            <a:pPr marL="285750" indent="-285750" algn="l" rtl="0">
              <a:buFont typeface="Arial" panose="020B0604020202020204" pitchFamily="34" charset="0"/>
              <a:buChar char="•"/>
            </a:pPr>
            <a:r>
              <a:rPr lang="en-GB" dirty="0"/>
              <a:t>62 – Relé Temporizado de Parada o Apertura</a:t>
            </a:r>
          </a:p>
          <a:p>
            <a:pPr marL="285750" indent="-285750" algn="l" rtl="0">
              <a:buFont typeface="Arial" panose="020B0604020202020204" pitchFamily="34" charset="0"/>
              <a:buChar char="•"/>
            </a:pPr>
            <a:r>
              <a:rPr lang="en-GB" dirty="0"/>
              <a:t>63 – Presostato</a:t>
            </a:r>
          </a:p>
          <a:p>
            <a:pPr marL="285750" indent="-285750" algn="l" rtl="0">
              <a:buFont typeface="Arial" panose="020B0604020202020204" pitchFamily="34" charset="0"/>
              <a:buChar char="•"/>
            </a:pPr>
            <a:r>
              <a:rPr lang="en-GB" dirty="0"/>
              <a:t>64 – Relé detector de tierra</a:t>
            </a:r>
          </a:p>
          <a:p>
            <a:pPr marL="285750" indent="-285750" algn="l" rtl="0">
              <a:buFont typeface="Arial" panose="020B0604020202020204" pitchFamily="34" charset="0"/>
              <a:buChar char="•"/>
            </a:pPr>
            <a:r>
              <a:rPr lang="en-GB" dirty="0"/>
              <a:t>64R -</a:t>
            </a:r>
            <a:r>
              <a:rPr lang="en-GB" dirty="0">
                <a:hlinkClick r:id="rId3" tooltip="Restricted earth fault"/>
              </a:rPr>
              <a:t>Falla a tierra restringida</a:t>
            </a:r>
            <a:endParaRPr lang="en-GB" dirty="0"/>
          </a:p>
          <a:p>
            <a:pPr marL="285750" indent="-285750" algn="l" rtl="0">
              <a:buFont typeface="Arial" panose="020B0604020202020204" pitchFamily="34" charset="0"/>
              <a:buChar char="•"/>
            </a:pPr>
            <a:r>
              <a:rPr lang="en-GB" dirty="0"/>
              <a:t>64S - Fallo a tierra del estator</a:t>
            </a:r>
          </a:p>
          <a:p>
            <a:pPr marL="285750" indent="-285750" algn="l" rtl="0">
              <a:buFont typeface="Arial" panose="020B0604020202020204" pitchFamily="34" charset="0"/>
              <a:buChar char="•"/>
            </a:pPr>
            <a:r>
              <a:rPr lang="en-GB" dirty="0"/>
              <a:t>65 – Gobernador</a:t>
            </a:r>
          </a:p>
        </p:txBody>
      </p:sp>
      <p:sp>
        <p:nvSpPr>
          <p:cNvPr id="4"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12</a:t>
            </a:fld>
            <a:endParaRPr spc="-5" dirty="0"/>
          </a:p>
        </p:txBody>
      </p:sp>
    </p:spTree>
    <p:extLst>
      <p:ext uri="{BB962C8B-B14F-4D97-AF65-F5344CB8AC3E}">
        <p14:creationId xmlns:p14="http://schemas.microsoft.com/office/powerpoint/2010/main" val="2673717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2514600" y="76201"/>
            <a:ext cx="7772400" cy="6740307"/>
          </a:xfrm>
          <a:prstGeom prst="rect">
            <a:avLst/>
          </a:prstGeom>
        </p:spPr>
        <p:txBody>
          <a:bodyPr wrap="square">
            <a:spAutoFit/>
          </a:bodyPr>
          <a:lstStyle/>
          <a:p>
            <a:pPr algn="l" rtl="0"/>
            <a:r>
              <a:rPr lang="en-GB" dirty="0"/>
              <a:t>66 – Dispositivo de muesca o jogging</a:t>
            </a:r>
            <a:r>
              <a:rPr lang="en-GB" sz="1600" dirty="0"/>
              <a:t>67 – Relé de sobrecorriente direccional de CA</a:t>
            </a:r>
          </a:p>
          <a:p>
            <a:pPr algn="l" rtl="0"/>
            <a:r>
              <a:rPr lang="en-GB" dirty="0"/>
              <a:t>67N- Relé direccional de falta a tierra 68 – Relé de bloqueo</a:t>
            </a:r>
          </a:p>
          <a:p>
            <a:pPr algn="l" rtl="0"/>
            <a:r>
              <a:rPr lang="en-GB" dirty="0"/>
              <a:t>69 – Dispositivo de control permisivo 70 – Reóstato</a:t>
            </a:r>
          </a:p>
          <a:p>
            <a:pPr algn="l" rtl="0"/>
            <a:r>
              <a:rPr lang="en-GB" dirty="0"/>
              <a:t>71 – Interruptor de nivel de líquido 72 – Disyuntor de CC</a:t>
            </a:r>
          </a:p>
          <a:p>
            <a:pPr algn="l" rtl="0"/>
            <a:r>
              <a:rPr lang="en-GB" dirty="0"/>
              <a:t>73 – Contactor de resistencia de carga 74 – Relé de alarma</a:t>
            </a:r>
          </a:p>
          <a:p>
            <a:pPr algn="l" rtl="0"/>
            <a:r>
              <a:rPr lang="en-GB" dirty="0"/>
              <a:t>75 – Mecanismo de cambio de posición 76 – Relé de sobrecorriente CC</a:t>
            </a:r>
          </a:p>
          <a:p>
            <a:pPr algn="l" rtl="0"/>
            <a:r>
              <a:rPr lang="en-GB" dirty="0"/>
              <a:t>77 – Dispositivo de Telemedición</a:t>
            </a:r>
          </a:p>
          <a:p>
            <a:pPr algn="l" rtl="0"/>
            <a:r>
              <a:rPr lang="en-GB" dirty="0"/>
              <a:t>78 – Relé de medición de ángulo de fase o relé "fuera de sincronismo"</a:t>
            </a:r>
          </a:p>
          <a:p>
            <a:pPr algn="l" rtl="0"/>
            <a:r>
              <a:rPr lang="en-GB" dirty="0"/>
              <a:t>79 – Relé de reconexión de CA (reconexión automática) 80 – Interruptor de flujo</a:t>
            </a:r>
          </a:p>
          <a:p>
            <a:pPr algn="l" rtl="0"/>
            <a:r>
              <a:rPr lang="en-GB" dirty="0"/>
              <a:t>81 – Relé de frecuencia 82 – Relé de reconexión CC</a:t>
            </a:r>
          </a:p>
          <a:p>
            <a:pPr algn="l" rtl="0"/>
            <a:r>
              <a:rPr lang="en-GB" dirty="0"/>
              <a:t>83 –</a:t>
            </a:r>
            <a:r>
              <a:rPr lang="en-GB" sz="1400" dirty="0"/>
              <a:t>Control Selectivo Automático o Relé de Transferencia 84 – Mecanismo de Operación</a:t>
            </a:r>
          </a:p>
          <a:p>
            <a:pPr algn="l" rtl="0"/>
            <a:r>
              <a:rPr lang="en-GB" dirty="0"/>
              <a:t>85 – Relé de comunicaciones, portador o cable piloto</a:t>
            </a:r>
          </a:p>
          <a:p>
            <a:pPr algn="l" rtl="0"/>
            <a:r>
              <a:rPr lang="en-GB" dirty="0"/>
              <a:t>86 –</a:t>
            </a:r>
            <a:r>
              <a:rPr lang="en-GB" dirty="0">
                <a:hlinkClick r:id="rId2" tooltip="Lockout Relay/Master Trip (page does not exist)"/>
              </a:rPr>
              <a:t>Relé de bloqueo/disparo maestro</a:t>
            </a:r>
            <a:r>
              <a:rPr lang="en-GB" dirty="0"/>
              <a:t>87 –</a:t>
            </a:r>
            <a:r>
              <a:rPr lang="en-GB" dirty="0">
                <a:hlinkClick r:id="rId3" tooltip="Protective relay"/>
              </a:rPr>
              <a:t>Relé de protección diferencial</a:t>
            </a:r>
            <a:endParaRPr lang="en-GB" dirty="0"/>
          </a:p>
          <a:p>
            <a:pPr algn="l" rtl="0"/>
            <a:r>
              <a:rPr lang="en-GB" dirty="0"/>
              <a:t>88 – Motor auxiliar o motor generador 89 – Interruptor de línea</a:t>
            </a:r>
          </a:p>
          <a:p>
            <a:pPr algn="l" rtl="0"/>
            <a:r>
              <a:rPr lang="en-GB" dirty="0"/>
              <a:t>90 – Dispositivo de regulación 91 – Relé direccional de voltaje</a:t>
            </a:r>
          </a:p>
          <a:p>
            <a:pPr algn="l" rtl="0"/>
            <a:r>
              <a:rPr lang="en-GB" dirty="0"/>
              <a:t>92 – Relé direccional de voltaje y potencia 93 – Contactor de cambio de campo</a:t>
            </a:r>
          </a:p>
          <a:p>
            <a:pPr algn="l" rtl="0"/>
            <a:r>
              <a:rPr lang="en-GB" dirty="0"/>
              <a:t>94 – Relé de disparo o libre de disparo (relé de supervisión del circuito de disparo)</a:t>
            </a:r>
          </a:p>
          <a:p>
            <a:pPr algn="l" rtl="0"/>
            <a:r>
              <a:rPr lang="en-GB" dirty="0"/>
              <a:t>95 –</a:t>
            </a:r>
            <a:r>
              <a:rPr lang="en-GB" sz="1600" i="1" dirty="0"/>
              <a:t>Para aplicaciones específicas donde otros números no son adecuados</a:t>
            </a:r>
            <a:endParaRPr lang="en-GB" sz="1600" dirty="0"/>
          </a:p>
          <a:p>
            <a:pPr algn="l" rtl="0"/>
            <a:r>
              <a:rPr lang="en-GB" dirty="0"/>
              <a:t>96 – Relé de bloqueo de disparo de barra colectora</a:t>
            </a:r>
          </a:p>
          <a:p>
            <a:pPr algn="l" rtl="0"/>
            <a:r>
              <a:rPr lang="en-GB" dirty="0"/>
              <a:t>97 –</a:t>
            </a:r>
            <a:r>
              <a:rPr lang="en-GB" sz="1600" i="1" dirty="0"/>
              <a:t>Para aplicaciones específicas donde otros números no son adecuados</a:t>
            </a:r>
            <a:endParaRPr lang="en-GB" sz="1600" dirty="0"/>
          </a:p>
          <a:p>
            <a:pPr algn="l" rtl="0"/>
            <a:r>
              <a:rPr lang="en-GB" dirty="0"/>
              <a:t>98 –</a:t>
            </a:r>
            <a:r>
              <a:rPr lang="en-GB" sz="1600" i="1" dirty="0"/>
              <a:t>Para aplicaciones específicas donde otros números no son adecuados</a:t>
            </a:r>
            <a:endParaRPr lang="en-GB" sz="1600" dirty="0"/>
          </a:p>
          <a:p>
            <a:pPr algn="l" rtl="0"/>
            <a:r>
              <a:rPr lang="en-GB" dirty="0"/>
              <a:t>99 –</a:t>
            </a:r>
            <a:r>
              <a:rPr lang="en-GB" sz="1600" i="1" dirty="0"/>
              <a:t>Para aplicaciones específicas donde otros números no son adecuados</a:t>
            </a:r>
            <a:endParaRPr lang="en-GB" sz="1600" dirty="0"/>
          </a:p>
          <a:p>
            <a:pPr algn="l" rtl="0"/>
            <a:r>
              <a:rPr lang="en-GB" dirty="0"/>
              <a:t>150 – Indicador de falla a tierra</a:t>
            </a:r>
          </a:p>
        </p:txBody>
      </p:sp>
      <p:sp>
        <p:nvSpPr>
          <p:cNvPr id="4"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13</a:t>
            </a:fld>
            <a:endParaRPr spc="-5" dirty="0"/>
          </a:p>
        </p:txBody>
      </p:sp>
    </p:spTree>
    <p:extLst>
      <p:ext uri="{BB962C8B-B14F-4D97-AF65-F5344CB8AC3E}">
        <p14:creationId xmlns:p14="http://schemas.microsoft.com/office/powerpoint/2010/main" val="3386595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914955" y="152400"/>
            <a:ext cx="3802259" cy="369332"/>
          </a:xfrm>
          <a:prstGeom prst="rect">
            <a:avLst/>
          </a:prstGeom>
        </p:spPr>
        <p:txBody>
          <a:bodyPr wrap="none">
            <a:spAutoFit/>
          </a:bodyPr>
          <a:lstStyle/>
          <a:p>
            <a:pPr algn="l" rtl="0"/>
            <a:r>
              <a:rPr lang="en-GB" dirty="0"/>
              <a:t>Lista de números de dispositivos y acrónimos</a:t>
            </a:r>
          </a:p>
        </p:txBody>
      </p:sp>
      <p:sp>
        <p:nvSpPr>
          <p:cNvPr id="3" name="Rectangle 2"/>
          <p:cNvSpPr/>
          <p:nvPr/>
        </p:nvSpPr>
        <p:spPr>
          <a:xfrm>
            <a:off x="3810000" y="474345"/>
            <a:ext cx="5486400" cy="5355312"/>
          </a:xfrm>
          <a:prstGeom prst="rect">
            <a:avLst/>
          </a:prstGeom>
        </p:spPr>
        <p:txBody>
          <a:bodyPr wrap="square">
            <a:spAutoFit/>
          </a:bodyPr>
          <a:lstStyle/>
          <a:p>
            <a:pPr marL="285750" indent="-285750" algn="l" rtl="0">
              <a:buFont typeface="Arial" panose="020B0604020202020204" pitchFamily="34" charset="0"/>
              <a:buChar char="•"/>
            </a:pPr>
            <a:r>
              <a:rPr lang="en-GB" dirty="0" err="1"/>
              <a:t>AFD</a:t>
            </a:r>
            <a:r>
              <a:rPr lang="en-GB" dirty="0"/>
              <a:t>– Detector de arco eléctrico</a:t>
            </a:r>
          </a:p>
          <a:p>
            <a:pPr marL="285750" indent="-285750" algn="l" rtl="0">
              <a:buFont typeface="Arial" panose="020B0604020202020204" pitchFamily="34" charset="0"/>
              <a:buChar char="•"/>
            </a:pPr>
            <a:r>
              <a:rPr lang="en-GB" dirty="0" err="1"/>
              <a:t>CLK</a:t>
            </a:r>
            <a:r>
              <a:rPr lang="en-GB" dirty="0"/>
              <a:t>– Reloj o fuente de sincronización</a:t>
            </a:r>
          </a:p>
          <a:p>
            <a:pPr marL="285750" indent="-285750" algn="l" rtl="0">
              <a:buFont typeface="Arial" panose="020B0604020202020204" pitchFamily="34" charset="0"/>
              <a:buChar char="•"/>
            </a:pPr>
            <a:r>
              <a:rPr lang="en-GB" dirty="0"/>
              <a:t>DDR – Registrador de perturbaciones dinámicas</a:t>
            </a:r>
          </a:p>
          <a:p>
            <a:pPr marL="285750" indent="-285750" algn="l" rtl="0">
              <a:buFont typeface="Arial" panose="020B0604020202020204" pitchFamily="34" charset="0"/>
              <a:buChar char="•"/>
            </a:pPr>
            <a:r>
              <a:rPr lang="en-GB" dirty="0" err="1"/>
              <a:t>DFR</a:t>
            </a:r>
            <a:r>
              <a:rPr lang="en-GB" dirty="0"/>
              <a:t>– Registrador de fallas digital</a:t>
            </a:r>
          </a:p>
          <a:p>
            <a:pPr marL="285750" indent="-285750" algn="l" rtl="0">
              <a:buFont typeface="Arial" panose="020B0604020202020204" pitchFamily="34" charset="0"/>
              <a:buChar char="•"/>
            </a:pPr>
            <a:r>
              <a:rPr lang="en-GB" dirty="0" err="1"/>
              <a:t>DME</a:t>
            </a:r>
            <a:r>
              <a:rPr lang="en-GB" dirty="0"/>
              <a:t>– Equipo de monitoreo de perturbaciones</a:t>
            </a:r>
          </a:p>
          <a:p>
            <a:pPr marL="285750" indent="-285750" algn="l" rtl="0">
              <a:buFont typeface="Arial" panose="020B0604020202020204" pitchFamily="34" charset="0"/>
              <a:buChar char="•"/>
            </a:pPr>
            <a:r>
              <a:rPr lang="en-GB" dirty="0" err="1"/>
              <a:t>HIZ</a:t>
            </a:r>
            <a:r>
              <a:rPr lang="en-GB" dirty="0"/>
              <a:t>– Detector de fallas de alta impedancia</a:t>
            </a:r>
          </a:p>
          <a:p>
            <a:pPr marL="285750" indent="-285750" algn="l" rtl="0">
              <a:buFont typeface="Arial" panose="020B0604020202020204" pitchFamily="34" charset="0"/>
              <a:buChar char="•"/>
            </a:pPr>
            <a:r>
              <a:rPr lang="en-GB" dirty="0"/>
              <a:t>HMI – Interfaz hombre-máquina</a:t>
            </a:r>
          </a:p>
          <a:p>
            <a:pPr marL="285750" indent="-285750" algn="l" rtl="0">
              <a:buFont typeface="Arial" panose="020B0604020202020204" pitchFamily="34" charset="0"/>
              <a:buChar char="•"/>
            </a:pPr>
            <a:r>
              <a:rPr lang="en-GB" dirty="0" err="1"/>
              <a:t>HST</a:t>
            </a:r>
            <a:r>
              <a:rPr lang="en-GB" dirty="0"/>
              <a:t>– Historiador</a:t>
            </a:r>
          </a:p>
          <a:p>
            <a:pPr marL="285750" indent="-285750" algn="l" rtl="0">
              <a:buFont typeface="Arial" panose="020B0604020202020204" pitchFamily="34" charset="0"/>
              <a:buChar char="•"/>
            </a:pPr>
            <a:r>
              <a:rPr lang="en-GB" dirty="0" err="1"/>
              <a:t>LGC</a:t>
            </a:r>
            <a:r>
              <a:rPr lang="en-GB" dirty="0"/>
              <a:t>– Lógica del esquema</a:t>
            </a:r>
          </a:p>
          <a:p>
            <a:pPr marL="285750" indent="-285750" algn="l" rtl="0">
              <a:buFont typeface="Arial" panose="020B0604020202020204" pitchFamily="34" charset="0"/>
              <a:buChar char="•"/>
            </a:pPr>
            <a:r>
              <a:rPr lang="en-GB" dirty="0"/>
              <a:t>MET – Medición de Subestaciones</a:t>
            </a:r>
          </a:p>
          <a:p>
            <a:pPr marL="285750" indent="-285750" algn="l" rtl="0">
              <a:buFont typeface="Arial" panose="020B0604020202020204" pitchFamily="34" charset="0"/>
              <a:buChar char="•"/>
            </a:pPr>
            <a:r>
              <a:rPr lang="en-GB" dirty="0" err="1"/>
              <a:t>PDC</a:t>
            </a:r>
            <a:r>
              <a:rPr lang="en-GB" dirty="0"/>
              <a:t>– Concentrador de datos fasor</a:t>
            </a:r>
          </a:p>
          <a:p>
            <a:pPr marL="285750" indent="-285750" algn="l" rtl="0">
              <a:buFont typeface="Arial" panose="020B0604020202020204" pitchFamily="34" charset="0"/>
              <a:buChar char="•"/>
            </a:pPr>
            <a:r>
              <a:rPr lang="en-GB" dirty="0"/>
              <a:t>PMU – Unidad de medida fasorial</a:t>
            </a:r>
          </a:p>
          <a:p>
            <a:pPr marL="285750" indent="-285750" algn="l" rtl="0">
              <a:buFont typeface="Arial" panose="020B0604020202020204" pitchFamily="34" charset="0"/>
              <a:buChar char="•"/>
            </a:pPr>
            <a:r>
              <a:rPr lang="en-GB" dirty="0" err="1"/>
              <a:t>PQM</a:t>
            </a:r>
            <a:r>
              <a:rPr lang="en-GB" dirty="0"/>
              <a:t>– Monitor de calidad de energía</a:t>
            </a:r>
          </a:p>
          <a:p>
            <a:pPr marL="285750" indent="-285750" algn="l" rtl="0">
              <a:buFont typeface="Arial" panose="020B0604020202020204" pitchFamily="34" charset="0"/>
              <a:buChar char="•"/>
            </a:pPr>
            <a:r>
              <a:rPr lang="en-GB" dirty="0"/>
              <a:t>RÍO – Remoto</a:t>
            </a:r>
            <a:r>
              <a:rPr lang="en-GB" dirty="0" err="1"/>
              <a:t>De entrada y salida</a:t>
            </a:r>
            <a:r>
              <a:rPr lang="en-GB" dirty="0"/>
              <a:t>Dispositivo</a:t>
            </a:r>
          </a:p>
          <a:p>
            <a:pPr marL="285750" indent="-285750" algn="l" rtl="0">
              <a:buFont typeface="Arial" panose="020B0604020202020204" pitchFamily="34" charset="0"/>
              <a:buChar char="•"/>
            </a:pPr>
            <a:r>
              <a:rPr lang="en-GB" dirty="0" err="1"/>
              <a:t>RTU</a:t>
            </a:r>
            <a:r>
              <a:rPr lang="en-GB" dirty="0"/>
              <a:t>– Unidad terminal remota/Concentrador de datos</a:t>
            </a:r>
          </a:p>
          <a:p>
            <a:pPr marL="285750" indent="-285750" algn="l" rtl="0">
              <a:buFont typeface="Arial" panose="020B0604020202020204" pitchFamily="34" charset="0"/>
              <a:buChar char="•"/>
            </a:pPr>
            <a:r>
              <a:rPr lang="en-GB" dirty="0" err="1"/>
              <a:t>SER</a:t>
            </a:r>
            <a:r>
              <a:rPr lang="en-GB" dirty="0"/>
              <a:t>– Registrador de secuencia de eventos</a:t>
            </a:r>
          </a:p>
          <a:p>
            <a:pPr marL="285750" indent="-285750" algn="l" rtl="0">
              <a:buFont typeface="Arial" panose="020B0604020202020204" pitchFamily="34" charset="0"/>
              <a:buChar char="•"/>
            </a:pPr>
            <a:r>
              <a:rPr lang="en-GB" dirty="0" err="1"/>
              <a:t>medicina tradicional china</a:t>
            </a:r>
            <a:r>
              <a:rPr lang="en-GB" dirty="0"/>
              <a:t>– Monitor de circuito de disparo</a:t>
            </a:r>
          </a:p>
          <a:p>
            <a:pPr marL="285750" indent="-285750" algn="l" rtl="0">
              <a:buFont typeface="Arial" panose="020B0604020202020204" pitchFamily="34" charset="0"/>
              <a:buChar char="•"/>
            </a:pPr>
            <a:r>
              <a:rPr lang="en-GB" dirty="0" err="1"/>
              <a:t>LRSS</a:t>
            </a:r>
            <a:r>
              <a:rPr lang="en-GB" dirty="0"/>
              <a:t>- INTERRUPTOR SELECTOR LOCAL/REMOTO</a:t>
            </a:r>
          </a:p>
          <a:p>
            <a:pPr marL="285750" indent="-285750" algn="l" rtl="0">
              <a:buFont typeface="Arial" panose="020B0604020202020204" pitchFamily="34" charset="0"/>
              <a:buChar char="•"/>
            </a:pPr>
            <a:r>
              <a:rPr lang="en-GB" dirty="0" err="1"/>
              <a:t>SOTF</a:t>
            </a:r>
            <a:r>
              <a:rPr lang="en-GB" dirty="0"/>
              <a:t>- Encendido ante fallo</a:t>
            </a:r>
          </a:p>
        </p:txBody>
      </p:sp>
      <p:sp>
        <p:nvSpPr>
          <p:cNvPr id="4"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14</a:t>
            </a:fld>
            <a:endParaRPr spc="-5" dirty="0"/>
          </a:p>
        </p:txBody>
      </p:sp>
    </p:spTree>
    <p:extLst>
      <p:ext uri="{BB962C8B-B14F-4D97-AF65-F5344CB8AC3E}">
        <p14:creationId xmlns:p14="http://schemas.microsoft.com/office/powerpoint/2010/main" val="160724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71140" y="949198"/>
            <a:ext cx="3046730" cy="635635"/>
          </a:xfrm>
          <a:prstGeom prst="rect">
            <a:avLst/>
          </a:prstGeom>
        </p:spPr>
        <p:txBody>
          <a:bodyPr vert="horz" wrap="square" lIns="0" tIns="0" rIns="0" bIns="0" rtlCol="0" anchor="ctr">
            <a:spAutoFit/>
          </a:bodyPr>
          <a:lstStyle/>
          <a:p>
            <a:pPr marL="12700" algn="l" rtl="0"/>
            <a:r>
              <a:rPr sz="4000" spc="60" dirty="0">
                <a:latin typeface="Tw Cen MT Condensed"/>
                <a:cs typeface="Tw Cen MT Condensed"/>
              </a:rPr>
              <a:t>UNO</a:t>
            </a:r>
            <a:r>
              <a:rPr sz="4000" spc="65" dirty="0">
                <a:latin typeface="Tw Cen MT Condensed"/>
                <a:cs typeface="Tw Cen MT Condensed"/>
              </a:rPr>
              <a:t>LÍNEA</a:t>
            </a:r>
            <a:r>
              <a:rPr sz="4000" spc="235" dirty="0">
                <a:latin typeface="Tw Cen MT Condensed"/>
                <a:cs typeface="Tw Cen MT Condensed"/>
              </a:rPr>
              <a:t> </a:t>
            </a:r>
            <a:r>
              <a:rPr sz="4000" spc="60" dirty="0">
                <a:latin typeface="Tw Cen MT Condensed"/>
                <a:cs typeface="Tw Cen MT Condensed"/>
              </a:rPr>
              <a:t>DIAGRAMA</a:t>
            </a:r>
            <a:endParaRPr sz="4000">
              <a:latin typeface="Tw Cen MT Condensed"/>
              <a:cs typeface="Tw Cen MT Condensed"/>
            </a:endParaRPr>
          </a:p>
        </p:txBody>
      </p:sp>
      <p:sp>
        <p:nvSpPr>
          <p:cNvPr id="3" name="object 3"/>
          <p:cNvSpPr txBox="1">
            <a:spLocks noGrp="1"/>
          </p:cNvSpPr>
          <p:nvPr>
            <p:ph idx="1"/>
          </p:nvPr>
        </p:nvSpPr>
        <p:spPr>
          <a:xfrm>
            <a:off x="2621280" y="1100629"/>
            <a:ext cx="10027920" cy="3435556"/>
          </a:xfrm>
          <a:prstGeom prst="rect">
            <a:avLst/>
          </a:prstGeom>
        </p:spPr>
        <p:txBody>
          <a:bodyPr vert="horz" wrap="square" lIns="0" tIns="676910" rIns="0" bIns="0" rtlCol="0">
            <a:spAutoFit/>
          </a:bodyPr>
          <a:lstStyle/>
          <a:p>
            <a:pPr marL="259079" algn="l" rtl="0">
              <a:lnSpc>
                <a:spcPts val="2735"/>
              </a:lnSpc>
            </a:pPr>
            <a:r>
              <a:rPr sz="2400" spc="-5" dirty="0"/>
              <a:t>Diagrama adimensional</a:t>
            </a:r>
            <a:r>
              <a:rPr sz="2400" spc="-10" dirty="0"/>
              <a:t>demostración</a:t>
            </a:r>
            <a:r>
              <a:rPr sz="2400" spc="-25" dirty="0"/>
              <a:t>cómo</a:t>
            </a:r>
            <a:r>
              <a:rPr sz="2400" spc="-10" dirty="0"/>
              <a:t>piezas</a:t>
            </a:r>
            <a:r>
              <a:rPr sz="2400" dirty="0"/>
              <a:t>de</a:t>
            </a:r>
            <a:r>
              <a:rPr sz="2400" spc="95" dirty="0"/>
              <a:t> </a:t>
            </a:r>
            <a:r>
              <a:rPr sz="2400" dirty="0"/>
              <a:t>eléctrico</a:t>
            </a:r>
          </a:p>
          <a:p>
            <a:pPr marL="259079" algn="l" rtl="0">
              <a:lnSpc>
                <a:spcPts val="2735"/>
              </a:lnSpc>
            </a:pPr>
            <a:r>
              <a:rPr sz="2400" spc="-5" dirty="0"/>
              <a:t>los equipos son</a:t>
            </a:r>
            <a:r>
              <a:rPr sz="2400" spc="-35" dirty="0"/>
              <a:t> </a:t>
            </a:r>
            <a:r>
              <a:rPr sz="2400" dirty="0"/>
              <a:t>conectado</a:t>
            </a:r>
          </a:p>
          <a:p>
            <a:pPr marL="259079" algn="l" rtl="0">
              <a:spcBef>
                <a:spcPts val="1105"/>
              </a:spcBef>
            </a:pPr>
            <a:r>
              <a:rPr sz="2400" spc="-5" dirty="0"/>
              <a:t>Simplificación</a:t>
            </a:r>
            <a:r>
              <a:rPr sz="2400" dirty="0"/>
              <a:t>de</a:t>
            </a:r>
            <a:r>
              <a:rPr sz="2400" spc="-5" dirty="0"/>
              <a:t>actual</a:t>
            </a:r>
            <a:r>
              <a:rPr sz="2400" spc="25" dirty="0"/>
              <a:t> </a:t>
            </a:r>
            <a:r>
              <a:rPr sz="2400" dirty="0"/>
              <a:t>sistema</a:t>
            </a:r>
          </a:p>
          <a:p>
            <a:pPr marL="259079" algn="l" rtl="0">
              <a:lnSpc>
                <a:spcPts val="2735"/>
              </a:lnSpc>
              <a:spcBef>
                <a:spcPts val="1115"/>
              </a:spcBef>
            </a:pPr>
            <a:r>
              <a:rPr sz="2400" spc="-5" dirty="0"/>
              <a:t>El equipo es</a:t>
            </a:r>
            <a:r>
              <a:rPr sz="2400" spc="-15" dirty="0"/>
              <a:t>mostrado</a:t>
            </a:r>
            <a:r>
              <a:rPr sz="2400" spc="-5" dirty="0"/>
              <a:t>como</a:t>
            </a:r>
            <a:r>
              <a:rPr sz="2400" spc="-30" dirty="0"/>
              <a:t>cajas,</a:t>
            </a:r>
            <a:r>
              <a:rPr sz="2400" dirty="0"/>
              <a:t>círculos y otros</a:t>
            </a:r>
            <a:r>
              <a:rPr sz="2400" spc="-5" dirty="0"/>
              <a:t>simple</a:t>
            </a:r>
            <a:r>
              <a:rPr sz="2400" spc="-15" dirty="0"/>
              <a:t> </a:t>
            </a:r>
            <a:r>
              <a:rPr sz="2400" spc="-5" dirty="0"/>
              <a:t>gráfico</a:t>
            </a:r>
            <a:endParaRPr sz="2400" dirty="0"/>
          </a:p>
          <a:p>
            <a:pPr marL="259079" algn="l" rtl="0">
              <a:lnSpc>
                <a:spcPts val="2735"/>
              </a:lnSpc>
            </a:pPr>
            <a:r>
              <a:rPr sz="2400" spc="-5" dirty="0"/>
              <a:t>simbolos</a:t>
            </a:r>
            <a:endParaRPr sz="2400" dirty="0"/>
          </a:p>
          <a:p>
            <a:pPr marL="259079" algn="l" rtl="0">
              <a:spcBef>
                <a:spcPts val="1120"/>
              </a:spcBef>
            </a:pPr>
            <a:r>
              <a:rPr sz="2400" spc="-5" dirty="0"/>
              <a:t>Símbolos</a:t>
            </a:r>
            <a:r>
              <a:rPr sz="2400" dirty="0"/>
              <a:t>debería</a:t>
            </a:r>
            <a:r>
              <a:rPr sz="2400" spc="-20" dirty="0"/>
              <a:t>seguir</a:t>
            </a:r>
            <a:r>
              <a:rPr sz="2400" spc="-5" dirty="0"/>
              <a:t>ANSI</a:t>
            </a:r>
            <a:r>
              <a:rPr sz="2400" dirty="0"/>
              <a:t>o IEC</a:t>
            </a:r>
            <a:r>
              <a:rPr sz="2400" spc="-50" dirty="0"/>
              <a:t> </a:t>
            </a:r>
            <a:r>
              <a:rPr sz="2400" spc="-5" dirty="0"/>
              <a:t>convenciones</a:t>
            </a:r>
            <a:endParaRPr sz="2400" dirty="0"/>
          </a:p>
        </p:txBody>
      </p:sp>
      <p:sp>
        <p:nvSpPr>
          <p:cNvPr id="5" name="object 4"/>
          <p:cNvSpPr txBox="1">
            <a:spLocks/>
          </p:cNvSpPr>
          <p:nvPr/>
        </p:nvSpPr>
        <p:spPr>
          <a:xfrm>
            <a:off x="10077438" y="6497449"/>
            <a:ext cx="502920" cy="154466"/>
          </a:xfrm>
          <a:prstGeom prst="rect">
            <a:avLst/>
          </a:prstGeom>
          <a:ln w="19050">
            <a:solidFill>
              <a:srgbClr val="FFFFFF"/>
            </a:solidFill>
          </a:ln>
        </p:spPr>
        <p:txBody>
          <a:bodyPr vert="horz" wrap="square" lIns="0" tIns="0" rIns="0" bIns="0" rtlCol="0" anchor="ctr">
            <a:spAutoFit/>
          </a:bodyPr>
          <a:lstStyle>
            <a:defPPr>
              <a:defRPr lang="en-US"/>
            </a:defPPr>
            <a:lvl1pPr marL="0" algn="ctr" defTabSz="914400" rtl="0" eaLnBrk="1" latinLnBrk="0" hangingPunct="1">
              <a:defRPr sz="16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lgn="l" rtl="0">
              <a:lnSpc>
                <a:spcPts val="1070"/>
              </a:lnSpc>
            </a:pPr>
            <a:fld id="{81D60167-4931-47E6-BA6A-407CBD079E47}" type="slidenum">
              <a:rPr lang="en-GB" spc="-5"/>
              <a:pPr marL="25400" algn="l" rtl="0">
                <a:lnSpc>
                  <a:spcPts val="1070"/>
                </a:lnSpc>
              </a:pPr>
              <a:t>15</a:t>
            </a:fld>
            <a:endParaRPr lang="en-GB" spc="-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981200" y="1481329"/>
            <a:ext cx="3200400" cy="4525963"/>
          </a:xfrm>
        </p:spPr>
        <p:txBody>
          <a:bodyPr>
            <a:normAutofit fontScale="77500" lnSpcReduction="20000"/>
          </a:bodyPr>
          <a:lstStyle/>
          <a:p>
            <a:pPr algn="l" rtl="0"/>
            <a:r>
              <a:rPr lang="en-GB" spc="-5" dirty="0"/>
              <a:t>ANSI</a:t>
            </a:r>
          </a:p>
          <a:p>
            <a:pPr marL="109728" indent="0" algn="l" rtl="0"/>
            <a:r>
              <a:rPr lang="en-GB" dirty="0"/>
              <a:t>Instituto Americano de Estándares Nacionales</a:t>
            </a:r>
            <a:r>
              <a:rPr lang="en-GB" spc="-5" dirty="0"/>
              <a:t> </a:t>
            </a:r>
            <a:endParaRPr lang="en-GB" dirty="0"/>
          </a:p>
        </p:txBody>
      </p:sp>
      <p:sp>
        <p:nvSpPr>
          <p:cNvPr id="3" name="Content Placeholder 2"/>
          <p:cNvSpPr>
            <a:spLocks noGrp="1"/>
          </p:cNvSpPr>
          <p:nvPr>
            <p:ph sz="half" idx="2"/>
          </p:nvPr>
        </p:nvSpPr>
        <p:spPr>
          <a:xfrm>
            <a:off x="5638800" y="1481330"/>
            <a:ext cx="4953000" cy="3776471"/>
          </a:xfrm>
        </p:spPr>
        <p:txBody>
          <a:bodyPr>
            <a:normAutofit fontScale="77500" lnSpcReduction="20000"/>
          </a:bodyPr>
          <a:lstStyle/>
          <a:p>
            <a:pPr algn="l" rtl="0">
              <a:buFont typeface="Wingdings" panose="05000000000000000000" pitchFamily="2" charset="2"/>
              <a:buChar char="Ø"/>
            </a:pPr>
            <a:r>
              <a:rPr lang="en-GB" dirty="0" err="1"/>
              <a:t>CEI</a:t>
            </a:r>
            <a:endParaRPr lang="en-GB" dirty="0"/>
          </a:p>
          <a:p>
            <a:pPr marL="109728" indent="0" algn="l" rtl="0"/>
            <a:r>
              <a:rPr lang="en-GB" b="1" i="1" u="sng" dirty="0"/>
              <a:t>Internacional</a:t>
            </a:r>
            <a:r>
              <a:rPr lang="en-GB" b="1" i="1" u="sng" dirty="0" err="1"/>
              <a:t>electrotecnico</a:t>
            </a:r>
            <a:r>
              <a:rPr lang="en-GB" b="1" i="1" u="sng" dirty="0"/>
              <a:t>Comisión</a:t>
            </a:r>
            <a:r>
              <a:rPr lang="en-GB" dirty="0"/>
              <a:t> </a:t>
            </a:r>
          </a:p>
          <a:p>
            <a:pPr marL="109728" indent="0" algn="l" rtl="0"/>
            <a:r>
              <a:rPr lang="en-GB" dirty="0"/>
              <a:t>(</a:t>
            </a:r>
            <a:r>
              <a:rPr lang="en-GB" b="1" dirty="0" err="1"/>
              <a:t>CEI</a:t>
            </a:r>
            <a:r>
              <a:rPr lang="en-GB" dirty="0"/>
              <a:t>; en francés: comisión</a:t>
            </a:r>
            <a:r>
              <a:rPr lang="en-GB" dirty="0" err="1"/>
              <a:t>electrotécnica</a:t>
            </a:r>
            <a:r>
              <a:rPr lang="en-GB" dirty="0"/>
              <a:t> </a:t>
            </a:r>
            <a:r>
              <a:rPr lang="en-GB" dirty="0" err="1"/>
              <a:t>internacional</a:t>
            </a:r>
            <a:r>
              <a:rPr lang="en-GB" dirty="0"/>
              <a:t>(</a:t>
            </a:r>
            <a:r>
              <a:rPr lang="en-GB" dirty="0" err="1"/>
              <a:t>CEI</a:t>
            </a:r>
            <a:r>
              <a:rPr lang="en-GB" dirty="0"/>
              <a:t>)) es una organización internacional no gubernamental y sin fines de lucro.</a:t>
            </a:r>
            <a:r>
              <a:rPr lang="en-GB" b="1" dirty="0" err="1"/>
              <a:t>estándares</a:t>
            </a:r>
            <a:r>
              <a:rPr lang="en-GB" dirty="0" err="1"/>
              <a:t>organización</a:t>
            </a:r>
            <a:r>
              <a:rPr lang="en-GB" dirty="0"/>
              <a:t>que prepara y publica</a:t>
            </a:r>
            <a:r>
              <a:rPr lang="en-GB" dirty="0" err="1"/>
              <a:t>Internacional</a:t>
            </a:r>
            <a:r>
              <a:rPr lang="en-GB" b="1" dirty="0" err="1"/>
              <a:t>Estándares</a:t>
            </a:r>
            <a:r>
              <a:rPr lang="en-GB" dirty="0"/>
              <a:t>para todas las tecnologías eléctricas, electrónicas y afines</a:t>
            </a:r>
          </a:p>
        </p:txBody>
      </p:sp>
      <p:sp>
        <p:nvSpPr>
          <p:cNvPr id="4" name="Title 3"/>
          <p:cNvSpPr>
            <a:spLocks noGrp="1"/>
          </p:cNvSpPr>
          <p:nvPr>
            <p:ph type="title"/>
          </p:nvPr>
        </p:nvSpPr>
        <p:spPr/>
        <p:txBody>
          <a:bodyPr/>
          <a:lstStyle/>
          <a:p>
            <a:pPr algn="l" rtl="0"/>
            <a:r>
              <a:rPr lang="en-GB" sz="4400" spc="-5" dirty="0"/>
              <a:t>ANSI</a:t>
            </a:r>
            <a:r>
              <a:rPr lang="en-GB" sz="4400" dirty="0"/>
              <a:t>y</a:t>
            </a:r>
            <a:r>
              <a:rPr lang="en-GB" sz="4400" dirty="0" err="1"/>
              <a:t>CEI</a:t>
            </a:r>
            <a:endParaRPr lang="en-GB" dirty="0"/>
          </a:p>
        </p:txBody>
      </p:sp>
      <p:sp>
        <p:nvSpPr>
          <p:cNvPr id="5" name="AutoShape 2" descr="Image result for ansi"/>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en-GB"/>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4376" y="3276601"/>
            <a:ext cx="2511424" cy="143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4724400"/>
            <a:ext cx="1905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16</a:t>
            </a:fld>
            <a:endParaRPr spc="-5" dirty="0"/>
          </a:p>
        </p:txBody>
      </p:sp>
    </p:spTree>
    <p:extLst>
      <p:ext uri="{BB962C8B-B14F-4D97-AF65-F5344CB8AC3E}">
        <p14:creationId xmlns:p14="http://schemas.microsoft.com/office/powerpoint/2010/main" val="1460403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83740" y="292736"/>
            <a:ext cx="4431538" cy="697865"/>
          </a:xfrm>
          <a:prstGeom prst="rect">
            <a:avLst/>
          </a:prstGeom>
        </p:spPr>
        <p:txBody>
          <a:bodyPr vert="horz" wrap="square" lIns="0" tIns="0" rIns="0" bIns="0" rtlCol="0" anchor="ctr">
            <a:spAutoFit/>
          </a:bodyPr>
          <a:lstStyle/>
          <a:p>
            <a:pPr marL="12700" algn="l" rtl="0"/>
            <a:r>
              <a:rPr sz="4400" spc="70" dirty="0">
                <a:latin typeface="Tw Cen MT Condensed"/>
                <a:cs typeface="Tw Cen MT Condensed"/>
              </a:rPr>
              <a:t>LÍNEA</a:t>
            </a:r>
            <a:r>
              <a:rPr sz="4400" spc="75" dirty="0">
                <a:latin typeface="Tw Cen MT Condensed"/>
                <a:cs typeface="Tw Cen MT Condensed"/>
              </a:rPr>
              <a:t>SÍMBOLOS</a:t>
            </a:r>
            <a:r>
              <a:rPr sz="4400" spc="270" dirty="0">
                <a:latin typeface="Tw Cen MT Condensed"/>
                <a:cs typeface="Tw Cen MT Condensed"/>
              </a:rPr>
              <a:t> </a:t>
            </a:r>
            <a:r>
              <a:rPr sz="4400" spc="60" dirty="0">
                <a:latin typeface="Tw Cen MT Condensed"/>
                <a:cs typeface="Tw Cen MT Condensed"/>
              </a:rPr>
              <a:t>[1]</a:t>
            </a:r>
            <a:endParaRPr sz="4400" dirty="0">
              <a:latin typeface="Tw Cen MT Condensed"/>
              <a:cs typeface="Tw Cen MT Condensed"/>
            </a:endParaRPr>
          </a:p>
        </p:txBody>
      </p:sp>
      <p:sp>
        <p:nvSpPr>
          <p:cNvPr id="3" name="object 3"/>
          <p:cNvSpPr/>
          <p:nvPr/>
        </p:nvSpPr>
        <p:spPr>
          <a:xfrm>
            <a:off x="2286000" y="1066800"/>
            <a:ext cx="8258556" cy="5404104"/>
          </a:xfrm>
          <a:prstGeom prst="rect">
            <a:avLst/>
          </a:prstGeom>
          <a:blipFill>
            <a:blip r:embed="rId2" cstate="print"/>
            <a:stretch>
              <a:fillRect/>
            </a:stretch>
          </a:blipFill>
        </p:spPr>
        <p:txBody>
          <a:bodyPr wrap="square" lIns="0" tIns="0" rIns="0" bIns="0" rtlCol="0"/>
          <a:lstStyle/>
          <a:p>
            <a:pPr algn="l" rtl="0"/>
            <a:endParaRPr/>
          </a:p>
        </p:txBody>
      </p:sp>
      <p:sp>
        <p:nvSpPr>
          <p:cNvPr id="5" name="object 4"/>
          <p:cNvSpPr txBox="1">
            <a:spLocks/>
          </p:cNvSpPr>
          <p:nvPr/>
        </p:nvSpPr>
        <p:spPr>
          <a:xfrm>
            <a:off x="10077438" y="6605507"/>
            <a:ext cx="502920" cy="154466"/>
          </a:xfrm>
          <a:prstGeom prst="rect">
            <a:avLst/>
          </a:prstGeom>
          <a:ln w="19050">
            <a:solidFill>
              <a:srgbClr val="FFFFFF"/>
            </a:solidFill>
          </a:ln>
        </p:spPr>
        <p:txBody>
          <a:bodyPr vert="horz" wrap="square" lIns="0" tIns="0" rIns="0" bIns="0" rtlCol="0" anchor="ctr">
            <a:spAutoFit/>
          </a:bodyPr>
          <a:lstStyle>
            <a:defPPr>
              <a:defRPr lang="en-US"/>
            </a:defPPr>
            <a:lvl1pPr marL="0" algn="ctr" defTabSz="914400" rtl="0" eaLnBrk="1" latinLnBrk="0" hangingPunct="1">
              <a:defRPr sz="16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lgn="l" rtl="0">
              <a:lnSpc>
                <a:spcPts val="1070"/>
              </a:lnSpc>
            </a:pPr>
            <a:fld id="{81D60167-4931-47E6-BA6A-407CBD079E47}" type="slidenum">
              <a:rPr lang="en-GB" spc="-5"/>
              <a:pPr marL="25400" algn="l" rtl="0">
                <a:lnSpc>
                  <a:spcPts val="1070"/>
                </a:lnSpc>
              </a:pPr>
              <a:t>17</a:t>
            </a:fld>
            <a:endParaRPr lang="en-GB" spc="-5"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235611"/>
            <a:ext cx="10027920" cy="808938"/>
          </a:xfrm>
          <a:prstGeom prst="rect">
            <a:avLst/>
          </a:prstGeom>
        </p:spPr>
        <p:txBody>
          <a:bodyPr vert="horz" wrap="square" lIns="0" tIns="130555" rIns="0" bIns="0" rtlCol="0" anchor="ctr">
            <a:spAutoFit/>
          </a:bodyPr>
          <a:lstStyle/>
          <a:p>
            <a:pPr marL="393700" algn="l" rtl="0"/>
            <a:r>
              <a:rPr sz="4400" spc="65" dirty="0">
                <a:latin typeface="Tw Cen MT Condensed"/>
                <a:cs typeface="Tw Cen MT Condensed"/>
              </a:rPr>
              <a:t>LÍNEA</a:t>
            </a:r>
            <a:r>
              <a:rPr sz="4400" spc="75" dirty="0">
                <a:latin typeface="Tw Cen MT Condensed"/>
                <a:cs typeface="Tw Cen MT Condensed"/>
              </a:rPr>
              <a:t>SÍMBOLOS</a:t>
            </a:r>
            <a:r>
              <a:rPr sz="4400" spc="300" dirty="0">
                <a:latin typeface="Tw Cen MT Condensed"/>
                <a:cs typeface="Tw Cen MT Condensed"/>
              </a:rPr>
              <a:t> </a:t>
            </a:r>
            <a:r>
              <a:rPr sz="4400" spc="60" dirty="0">
                <a:latin typeface="Tw Cen MT Condensed"/>
                <a:cs typeface="Tw Cen MT Condensed"/>
              </a:rPr>
              <a:t>[2]</a:t>
            </a:r>
            <a:endParaRPr sz="4400">
              <a:latin typeface="Tw Cen MT Condensed"/>
              <a:cs typeface="Tw Cen MT Condensed"/>
            </a:endParaRPr>
          </a:p>
        </p:txBody>
      </p:sp>
      <p:sp>
        <p:nvSpPr>
          <p:cNvPr id="3" name="object 3"/>
          <p:cNvSpPr/>
          <p:nvPr/>
        </p:nvSpPr>
        <p:spPr>
          <a:xfrm>
            <a:off x="2209801" y="1219200"/>
            <a:ext cx="7830311" cy="4808220"/>
          </a:xfrm>
          <a:prstGeom prst="rect">
            <a:avLst/>
          </a:prstGeom>
          <a:blipFill>
            <a:blip r:embed="rId2" cstate="print"/>
            <a:stretch>
              <a:fillRect/>
            </a:stretch>
          </a:blipFill>
        </p:spPr>
        <p:txBody>
          <a:bodyPr wrap="square" lIns="0" tIns="0" rIns="0" bIns="0" rtlCol="0"/>
          <a:lstStyle/>
          <a:p>
            <a:pPr algn="l" rtl="0"/>
            <a:endParaRPr/>
          </a:p>
        </p:txBody>
      </p:sp>
      <p:sp>
        <p:nvSpPr>
          <p:cNvPr id="5"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18</a:t>
            </a:fld>
            <a:endParaRPr spc="-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235163"/>
            <a:ext cx="10027920" cy="809837"/>
          </a:xfrm>
          <a:prstGeom prst="rect">
            <a:avLst/>
          </a:prstGeom>
        </p:spPr>
        <p:txBody>
          <a:bodyPr vert="horz" wrap="square" lIns="0" tIns="131445" rIns="0" bIns="0" rtlCol="0" anchor="ctr">
            <a:spAutoFit/>
          </a:bodyPr>
          <a:lstStyle/>
          <a:p>
            <a:pPr marL="317500" algn="l" rtl="0"/>
            <a:r>
              <a:rPr sz="4400" spc="70" dirty="0">
                <a:latin typeface="Tw Cen MT Condensed"/>
                <a:cs typeface="Tw Cen MT Condensed"/>
              </a:rPr>
              <a:t>LÍNEA</a:t>
            </a:r>
            <a:r>
              <a:rPr sz="4400" spc="80" dirty="0">
                <a:latin typeface="Tw Cen MT Condensed"/>
                <a:cs typeface="Tw Cen MT Condensed"/>
              </a:rPr>
              <a:t>SÍMBOLOS</a:t>
            </a:r>
            <a:r>
              <a:rPr sz="4400" spc="275" dirty="0">
                <a:latin typeface="Tw Cen MT Condensed"/>
                <a:cs typeface="Tw Cen MT Condensed"/>
              </a:rPr>
              <a:t> </a:t>
            </a:r>
            <a:r>
              <a:rPr sz="4400" spc="70" dirty="0">
                <a:latin typeface="Tw Cen MT Condensed"/>
                <a:cs typeface="Tw Cen MT Condensed"/>
              </a:rPr>
              <a:t>[3]</a:t>
            </a:r>
            <a:endParaRPr sz="4400">
              <a:latin typeface="Tw Cen MT Condensed"/>
              <a:cs typeface="Tw Cen MT Condensed"/>
            </a:endParaRPr>
          </a:p>
        </p:txBody>
      </p:sp>
      <p:sp>
        <p:nvSpPr>
          <p:cNvPr id="3" name="object 3"/>
          <p:cNvSpPr/>
          <p:nvPr/>
        </p:nvSpPr>
        <p:spPr>
          <a:xfrm>
            <a:off x="2286000" y="1295400"/>
            <a:ext cx="7592568" cy="4998720"/>
          </a:xfrm>
          <a:prstGeom prst="rect">
            <a:avLst/>
          </a:prstGeom>
          <a:blipFill>
            <a:blip r:embed="rId2" cstate="print"/>
            <a:stretch>
              <a:fillRect/>
            </a:stretch>
          </a:blipFill>
        </p:spPr>
        <p:txBody>
          <a:bodyPr wrap="square" lIns="0" tIns="0" rIns="0" bIns="0" rtlCol="0"/>
          <a:lstStyle/>
          <a:p>
            <a:pPr algn="l" rtl="0"/>
            <a:endParaRPr/>
          </a:p>
        </p:txBody>
      </p:sp>
      <p:sp>
        <p:nvSpPr>
          <p:cNvPr id="5" name="object 4"/>
          <p:cNvSpPr txBox="1">
            <a:spLocks/>
          </p:cNvSpPr>
          <p:nvPr/>
        </p:nvSpPr>
        <p:spPr>
          <a:xfrm>
            <a:off x="10077438" y="6497449"/>
            <a:ext cx="502920" cy="154466"/>
          </a:xfrm>
          <a:prstGeom prst="rect">
            <a:avLst/>
          </a:prstGeom>
          <a:ln w="19050">
            <a:solidFill>
              <a:srgbClr val="FFFFFF"/>
            </a:solidFill>
          </a:ln>
        </p:spPr>
        <p:txBody>
          <a:bodyPr vert="horz" wrap="square" lIns="0" tIns="0" rIns="0" bIns="0" rtlCol="0" anchor="ctr">
            <a:spAutoFit/>
          </a:bodyPr>
          <a:lstStyle>
            <a:defPPr>
              <a:defRPr lang="en-US"/>
            </a:defPPr>
            <a:lvl1pPr marL="0" algn="ctr" defTabSz="914400" rtl="0" eaLnBrk="1" latinLnBrk="0" hangingPunct="1">
              <a:defRPr sz="16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lgn="l" rtl="0">
              <a:lnSpc>
                <a:spcPts val="1070"/>
              </a:lnSpc>
            </a:pPr>
            <a:fld id="{81D60167-4931-47E6-BA6A-407CBD079E47}" type="slidenum">
              <a:rPr lang="en-GB" spc="-5"/>
              <a:pPr marL="25400" algn="l" rtl="0">
                <a:lnSpc>
                  <a:spcPts val="1070"/>
                </a:lnSpc>
              </a:pPr>
              <a:t>19</a:t>
            </a:fld>
            <a:endParaRPr lang="en-GB" spc="-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178673"/>
            <a:ext cx="10027920" cy="922817"/>
          </a:xfrm>
          <a:prstGeom prst="rect">
            <a:avLst/>
          </a:prstGeom>
        </p:spPr>
        <p:txBody>
          <a:bodyPr vert="horz" wrap="square" lIns="0" tIns="243332" rIns="0" bIns="0" rtlCol="0" anchor="ctr">
            <a:spAutoFit/>
          </a:bodyPr>
          <a:lstStyle/>
          <a:p>
            <a:pPr marL="393700" algn="l" rtl="0"/>
            <a:r>
              <a:rPr sz="4400" spc="70" dirty="0">
                <a:latin typeface="Tw Cen MT Condensed"/>
                <a:cs typeface="Tw Cen MT Condensed"/>
              </a:rPr>
              <a:t>LÍNEA</a:t>
            </a:r>
            <a:r>
              <a:rPr sz="4400" spc="75" dirty="0">
                <a:latin typeface="Tw Cen MT Condensed"/>
                <a:cs typeface="Tw Cen MT Condensed"/>
              </a:rPr>
              <a:t>SÍMBOLOS</a:t>
            </a:r>
            <a:r>
              <a:rPr sz="4400" spc="270" dirty="0">
                <a:latin typeface="Tw Cen MT Condensed"/>
                <a:cs typeface="Tw Cen MT Condensed"/>
              </a:rPr>
              <a:t> </a:t>
            </a:r>
            <a:r>
              <a:rPr sz="4400" spc="60" dirty="0">
                <a:latin typeface="Tw Cen MT Condensed"/>
                <a:cs typeface="Tw Cen MT Condensed"/>
              </a:rPr>
              <a:t>[4]</a:t>
            </a:r>
            <a:endParaRPr sz="4400">
              <a:latin typeface="Tw Cen MT Condensed"/>
              <a:cs typeface="Tw Cen MT Condensed"/>
            </a:endParaRPr>
          </a:p>
        </p:txBody>
      </p:sp>
      <p:sp>
        <p:nvSpPr>
          <p:cNvPr id="3" name="object 3"/>
          <p:cNvSpPr/>
          <p:nvPr/>
        </p:nvSpPr>
        <p:spPr>
          <a:xfrm>
            <a:off x="2362200" y="1295400"/>
            <a:ext cx="7475220" cy="4998720"/>
          </a:xfrm>
          <a:prstGeom prst="rect">
            <a:avLst/>
          </a:prstGeom>
          <a:blipFill>
            <a:blip r:embed="rId2" cstate="print"/>
            <a:stretch>
              <a:fillRect/>
            </a:stretch>
          </a:blipFill>
        </p:spPr>
        <p:txBody>
          <a:bodyPr wrap="square" lIns="0" tIns="0" rIns="0" bIns="0" rtlCol="0"/>
          <a:lstStyle/>
          <a:p>
            <a:pPr algn="l" rtl="0"/>
            <a:endParaRPr/>
          </a:p>
        </p:txBody>
      </p:sp>
      <p:sp>
        <p:nvSpPr>
          <p:cNvPr id="5"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20</a:t>
            </a:fld>
            <a:endParaRPr spc="-5"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962138" y="597536"/>
            <a:ext cx="2401062" cy="697865"/>
          </a:xfrm>
          <a:prstGeom prst="rect">
            <a:avLst/>
          </a:prstGeom>
        </p:spPr>
        <p:txBody>
          <a:bodyPr vert="horz" wrap="square" lIns="0" tIns="0" rIns="0" bIns="0" rtlCol="0" anchor="ctr">
            <a:spAutoFit/>
          </a:bodyPr>
          <a:lstStyle/>
          <a:p>
            <a:pPr marL="12700" algn="l" rtl="0"/>
            <a:r>
              <a:rPr sz="4400" spc="75" dirty="0">
                <a:latin typeface="Tw Cen MT Condensed"/>
                <a:cs typeface="Tw Cen MT Condensed"/>
              </a:rPr>
              <a:t>1 LÍNEA</a:t>
            </a:r>
            <a:r>
              <a:rPr sz="4400" spc="140" dirty="0">
                <a:latin typeface="Tw Cen MT Condensed"/>
                <a:cs typeface="Tw Cen MT Condensed"/>
              </a:rPr>
              <a:t> </a:t>
            </a:r>
            <a:r>
              <a:rPr sz="4400" spc="60" dirty="0">
                <a:latin typeface="Tw Cen MT Condensed"/>
                <a:cs typeface="Tw Cen MT Condensed"/>
              </a:rPr>
              <a:t>[1]</a:t>
            </a:r>
            <a:endParaRPr sz="4400" dirty="0">
              <a:latin typeface="Tw Cen MT Condensed"/>
              <a:cs typeface="Tw Cen MT Condensed"/>
            </a:endParaRPr>
          </a:p>
        </p:txBody>
      </p:sp>
      <p:sp>
        <p:nvSpPr>
          <p:cNvPr id="3" name="object 3"/>
          <p:cNvSpPr/>
          <p:nvPr/>
        </p:nvSpPr>
        <p:spPr>
          <a:xfrm>
            <a:off x="3462527" y="118871"/>
            <a:ext cx="4261104" cy="6505956"/>
          </a:xfrm>
          <a:prstGeom prst="rect">
            <a:avLst/>
          </a:prstGeom>
          <a:blipFill>
            <a:blip r:embed="rId2" cstate="print"/>
            <a:stretch>
              <a:fillRect/>
            </a:stretch>
          </a:blipFill>
        </p:spPr>
        <p:txBody>
          <a:bodyPr wrap="square" lIns="0" tIns="0" rIns="0" bIns="0" rtlCol="0"/>
          <a:lstStyle/>
          <a:p>
            <a:pPr algn="l" rtl="0"/>
            <a:endParaRPr/>
          </a:p>
        </p:txBody>
      </p:sp>
      <p:sp>
        <p:nvSpPr>
          <p:cNvPr id="5"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21</a:t>
            </a:fld>
            <a:endParaRPr spc="-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71141" y="304801"/>
            <a:ext cx="4478921" cy="697865"/>
          </a:xfrm>
          <a:prstGeom prst="rect">
            <a:avLst/>
          </a:prstGeom>
        </p:spPr>
        <p:txBody>
          <a:bodyPr vert="horz" wrap="square" lIns="0" tIns="0" rIns="0" bIns="0" rtlCol="0" anchor="ctr">
            <a:spAutoFit/>
          </a:bodyPr>
          <a:lstStyle/>
          <a:p>
            <a:pPr marL="12700" algn="l" rtl="0"/>
            <a:r>
              <a:rPr sz="4400" spc="70" dirty="0">
                <a:solidFill>
                  <a:srgbClr val="0D0D0D"/>
                </a:solidFill>
                <a:latin typeface="Tw Cen MT Condensed"/>
                <a:cs typeface="Tw Cen MT Condensed"/>
              </a:rPr>
              <a:t>PROTECCION</a:t>
            </a:r>
            <a:r>
              <a:rPr sz="4400" spc="155" dirty="0">
                <a:solidFill>
                  <a:srgbClr val="0D0D0D"/>
                </a:solidFill>
                <a:latin typeface="Tw Cen MT Condensed"/>
                <a:cs typeface="Tw Cen MT Condensed"/>
              </a:rPr>
              <a:t> </a:t>
            </a:r>
            <a:r>
              <a:rPr sz="4400" spc="85" dirty="0">
                <a:solidFill>
                  <a:srgbClr val="0D0D0D"/>
                </a:solidFill>
                <a:latin typeface="Tw Cen MT Condensed"/>
                <a:cs typeface="Tw Cen MT Condensed"/>
              </a:rPr>
              <a:t>SISTEMA</a:t>
            </a:r>
            <a:endParaRPr sz="4400" dirty="0">
              <a:latin typeface="Tw Cen MT Condensed"/>
              <a:cs typeface="Tw Cen MT Condensed"/>
            </a:endParaRPr>
          </a:p>
        </p:txBody>
      </p:sp>
      <p:sp>
        <p:nvSpPr>
          <p:cNvPr id="3" name="object 3"/>
          <p:cNvSpPr txBox="1"/>
          <p:nvPr/>
        </p:nvSpPr>
        <p:spPr>
          <a:xfrm>
            <a:off x="2161744" y="1143001"/>
            <a:ext cx="3432175" cy="436245"/>
          </a:xfrm>
          <a:prstGeom prst="rect">
            <a:avLst/>
          </a:prstGeom>
        </p:spPr>
        <p:txBody>
          <a:bodyPr vert="horz" wrap="square" lIns="0" tIns="0" rIns="0" bIns="0" rtlCol="0">
            <a:spAutoFit/>
          </a:bodyPr>
          <a:lstStyle/>
          <a:p>
            <a:pPr marL="12700" algn="l" rtl="0">
              <a:tabLst>
                <a:tab pos="474345" algn="l"/>
                <a:tab pos="1670685" algn="l"/>
                <a:tab pos="2213610" algn="l"/>
              </a:tabLst>
            </a:pPr>
            <a:r>
              <a:rPr sz="2800" spc="-5" dirty="0">
                <a:solidFill>
                  <a:srgbClr val="003399"/>
                </a:solidFill>
                <a:latin typeface="Arial"/>
                <a:cs typeface="Arial"/>
              </a:rPr>
              <a:t>A</a:t>
            </a:r>
            <a:r>
              <a:rPr sz="2800" dirty="0">
                <a:solidFill>
                  <a:srgbClr val="003399"/>
                </a:solidFill>
                <a:latin typeface="Arial"/>
                <a:cs typeface="Arial"/>
              </a:rPr>
              <a:t>series de</a:t>
            </a:r>
            <a:r>
              <a:rPr sz="2800" spc="-5" dirty="0">
                <a:solidFill>
                  <a:srgbClr val="003399"/>
                </a:solidFill>
                <a:latin typeface="Arial"/>
                <a:cs typeface="Arial"/>
              </a:rPr>
              <a:t>dispositivos</a:t>
            </a:r>
            <a:endParaRPr sz="2800" dirty="0">
              <a:latin typeface="Arial"/>
              <a:cs typeface="Arial"/>
            </a:endParaRPr>
          </a:p>
        </p:txBody>
      </p:sp>
      <p:sp>
        <p:nvSpPr>
          <p:cNvPr id="4" name="object 4"/>
          <p:cNvSpPr txBox="1"/>
          <p:nvPr/>
        </p:nvSpPr>
        <p:spPr>
          <a:xfrm>
            <a:off x="5815329" y="1143001"/>
            <a:ext cx="2069464" cy="436245"/>
          </a:xfrm>
          <a:prstGeom prst="rect">
            <a:avLst/>
          </a:prstGeom>
        </p:spPr>
        <p:txBody>
          <a:bodyPr vert="horz" wrap="square" lIns="0" tIns="0" rIns="0" bIns="0" rtlCol="0">
            <a:spAutoFit/>
          </a:bodyPr>
          <a:lstStyle/>
          <a:p>
            <a:pPr marL="12700" algn="l" rtl="0">
              <a:tabLst>
                <a:tab pos="1286510" algn="l"/>
              </a:tabLst>
            </a:pPr>
            <a:r>
              <a:rPr sz="2800" spc="-5" dirty="0">
                <a:solidFill>
                  <a:srgbClr val="003399"/>
                </a:solidFill>
                <a:latin typeface="Arial"/>
                <a:cs typeface="Arial"/>
              </a:rPr>
              <a:t>OMS</a:t>
            </a:r>
            <a:r>
              <a:rPr sz="2800" dirty="0">
                <a:solidFill>
                  <a:srgbClr val="003399"/>
                </a:solidFill>
                <a:latin typeface="Arial"/>
                <a:cs typeface="Arial"/>
              </a:rPr>
              <a:t>s</a:t>
            </a:r>
            <a:r>
              <a:rPr sz="2800" spc="-5" dirty="0">
                <a:solidFill>
                  <a:srgbClr val="003399"/>
                </a:solidFill>
                <a:latin typeface="Arial"/>
                <a:cs typeface="Arial"/>
              </a:rPr>
              <a:t>mi</a:t>
            </a:r>
            <a:r>
              <a:rPr sz="2800" dirty="0">
                <a:solidFill>
                  <a:srgbClr val="003399"/>
                </a:solidFill>
                <a:latin typeface="Arial"/>
                <a:cs typeface="Arial"/>
              </a:rPr>
              <a:t> </a:t>
            </a:r>
            <a:r>
              <a:rPr sz="2800" spc="-5" dirty="0">
                <a:solidFill>
                  <a:srgbClr val="003399"/>
                </a:solidFill>
                <a:latin typeface="Arial"/>
                <a:cs typeface="Arial"/>
              </a:rPr>
              <a:t>principal</a:t>
            </a:r>
            <a:endParaRPr sz="2800" dirty="0">
              <a:latin typeface="Arial"/>
              <a:cs typeface="Arial"/>
            </a:endParaRPr>
          </a:p>
        </p:txBody>
      </p:sp>
      <p:sp>
        <p:nvSpPr>
          <p:cNvPr id="5" name="object 5"/>
          <p:cNvSpPr txBox="1"/>
          <p:nvPr/>
        </p:nvSpPr>
        <p:spPr>
          <a:xfrm>
            <a:off x="7934071" y="1143001"/>
            <a:ext cx="1487170" cy="862965"/>
          </a:xfrm>
          <a:prstGeom prst="rect">
            <a:avLst/>
          </a:prstGeom>
        </p:spPr>
        <p:txBody>
          <a:bodyPr vert="horz" wrap="square" lIns="0" tIns="0" rIns="0" bIns="0" rtlCol="0">
            <a:spAutoFit/>
          </a:bodyPr>
          <a:lstStyle/>
          <a:p>
            <a:pPr marL="186055" algn="l" rtl="0"/>
            <a:r>
              <a:rPr sz="2800" dirty="0">
                <a:solidFill>
                  <a:srgbClr val="003399"/>
                </a:solidFill>
                <a:latin typeface="Arial"/>
                <a:cs typeface="Arial"/>
              </a:rPr>
              <a:t>objetivo</a:t>
            </a:r>
            <a:endParaRPr sz="2800" dirty="0">
              <a:latin typeface="Arial"/>
              <a:cs typeface="Arial"/>
            </a:endParaRPr>
          </a:p>
          <a:p>
            <a:pPr marL="12700" algn="l" rtl="0"/>
            <a:r>
              <a:rPr sz="2800" dirty="0">
                <a:solidFill>
                  <a:srgbClr val="003399"/>
                </a:solidFill>
                <a:latin typeface="Arial"/>
                <a:cs typeface="Arial"/>
              </a:rPr>
              <a:t>eléctrico</a:t>
            </a:r>
            <a:endParaRPr sz="2800" dirty="0">
              <a:latin typeface="Arial"/>
              <a:cs typeface="Arial"/>
            </a:endParaRPr>
          </a:p>
        </p:txBody>
      </p:sp>
      <p:sp>
        <p:nvSpPr>
          <p:cNvPr id="6" name="object 6"/>
          <p:cNvSpPr txBox="1"/>
          <p:nvPr/>
        </p:nvSpPr>
        <p:spPr>
          <a:xfrm>
            <a:off x="9470264" y="1143001"/>
            <a:ext cx="998219" cy="862965"/>
          </a:xfrm>
          <a:prstGeom prst="rect">
            <a:avLst/>
          </a:prstGeom>
        </p:spPr>
        <p:txBody>
          <a:bodyPr vert="horz" wrap="square" lIns="0" tIns="0" rIns="0" bIns="0" rtlCol="0">
            <a:spAutoFit/>
          </a:bodyPr>
          <a:lstStyle/>
          <a:p>
            <a:pPr marL="184785" algn="l" rtl="0">
              <a:tabLst>
                <a:tab pos="687705" algn="l"/>
              </a:tabLst>
            </a:pPr>
            <a:r>
              <a:rPr sz="2800" spc="-5" dirty="0">
                <a:solidFill>
                  <a:srgbClr val="003399"/>
                </a:solidFill>
                <a:latin typeface="Arial"/>
                <a:cs typeface="Arial"/>
              </a:rPr>
              <a:t>Es para</a:t>
            </a:r>
            <a:endParaRPr sz="2800" dirty="0">
              <a:latin typeface="Arial"/>
              <a:cs typeface="Arial"/>
            </a:endParaRPr>
          </a:p>
          <a:p>
            <a:pPr marL="12700" algn="l" rtl="0"/>
            <a:r>
              <a:rPr sz="2800" spc="-5" dirty="0">
                <a:solidFill>
                  <a:srgbClr val="003399"/>
                </a:solidFill>
                <a:latin typeface="Arial"/>
                <a:cs typeface="Arial"/>
              </a:rPr>
              <a:t>pag</a:t>
            </a:r>
            <a:r>
              <a:rPr sz="2800" dirty="0">
                <a:solidFill>
                  <a:srgbClr val="003399"/>
                </a:solidFill>
                <a:latin typeface="Arial"/>
                <a:cs typeface="Arial"/>
              </a:rPr>
              <a:t>oh</a:t>
            </a:r>
            <a:r>
              <a:rPr sz="2800" spc="-5" dirty="0">
                <a:solidFill>
                  <a:srgbClr val="003399"/>
                </a:solidFill>
                <a:latin typeface="Arial"/>
                <a:cs typeface="Arial"/>
              </a:rPr>
              <a:t>nosotros somos</a:t>
            </a:r>
            <a:endParaRPr sz="2800" dirty="0">
              <a:latin typeface="Arial"/>
              <a:cs typeface="Arial"/>
            </a:endParaRPr>
          </a:p>
        </p:txBody>
      </p:sp>
      <p:sp>
        <p:nvSpPr>
          <p:cNvPr id="7" name="object 7"/>
          <p:cNvSpPr txBox="1"/>
          <p:nvPr/>
        </p:nvSpPr>
        <p:spPr>
          <a:xfrm>
            <a:off x="2161743" y="1569721"/>
            <a:ext cx="5579110" cy="862965"/>
          </a:xfrm>
          <a:prstGeom prst="rect">
            <a:avLst/>
          </a:prstGeom>
        </p:spPr>
        <p:txBody>
          <a:bodyPr vert="horz" wrap="square" lIns="0" tIns="0" rIns="0" bIns="0" rtlCol="0">
            <a:spAutoFit/>
          </a:bodyPr>
          <a:lstStyle/>
          <a:p>
            <a:pPr marL="12700" algn="l" rtl="0">
              <a:tabLst>
                <a:tab pos="1508760" algn="l"/>
                <a:tab pos="3185795" algn="l"/>
                <a:tab pos="4187190" algn="l"/>
              </a:tabLst>
            </a:pPr>
            <a:r>
              <a:rPr sz="2800" dirty="0">
                <a:solidFill>
                  <a:srgbClr val="003399"/>
                </a:solidFill>
                <a:latin typeface="Arial"/>
                <a:cs typeface="Arial"/>
              </a:rPr>
              <a:t>proteger a las personas</a:t>
            </a:r>
            <a:r>
              <a:rPr sz="2800" spc="-5" dirty="0">
                <a:solidFill>
                  <a:srgbClr val="003399"/>
                </a:solidFill>
                <a:latin typeface="Arial"/>
                <a:cs typeface="Arial"/>
              </a:rPr>
              <a:t>y</a:t>
            </a:r>
            <a:r>
              <a:rPr sz="2800" dirty="0">
                <a:solidFill>
                  <a:srgbClr val="003399"/>
                </a:solidFill>
                <a:latin typeface="Arial"/>
                <a:cs typeface="Arial"/>
              </a:rPr>
              <a:t>primario</a:t>
            </a:r>
            <a:endParaRPr sz="2800">
              <a:latin typeface="Arial"/>
              <a:cs typeface="Arial"/>
            </a:endParaRPr>
          </a:p>
          <a:p>
            <a:pPr marL="12700" algn="l" rtl="0"/>
            <a:r>
              <a:rPr sz="2800" spc="-5" dirty="0">
                <a:solidFill>
                  <a:srgbClr val="003399"/>
                </a:solidFill>
                <a:latin typeface="Arial"/>
                <a:cs typeface="Arial"/>
              </a:rPr>
              <a:t>equipo</a:t>
            </a:r>
            <a:r>
              <a:rPr sz="2800" dirty="0">
                <a:solidFill>
                  <a:srgbClr val="003399"/>
                </a:solidFill>
                <a:latin typeface="Arial"/>
                <a:cs typeface="Arial"/>
              </a:rPr>
              <a:t>de</a:t>
            </a:r>
            <a:r>
              <a:rPr sz="2800" spc="-5" dirty="0">
                <a:solidFill>
                  <a:srgbClr val="003399"/>
                </a:solidFill>
                <a:latin typeface="Arial"/>
                <a:cs typeface="Arial"/>
              </a:rPr>
              <a:t>el</a:t>
            </a:r>
            <a:r>
              <a:rPr sz="2800" spc="-10" dirty="0">
                <a:solidFill>
                  <a:srgbClr val="003399"/>
                </a:solidFill>
                <a:latin typeface="Arial"/>
                <a:cs typeface="Arial"/>
              </a:rPr>
              <a:t>efectos</a:t>
            </a:r>
            <a:r>
              <a:rPr sz="2800" dirty="0">
                <a:solidFill>
                  <a:srgbClr val="003399"/>
                </a:solidFill>
                <a:latin typeface="Arial"/>
                <a:cs typeface="Arial"/>
              </a:rPr>
              <a:t>de</a:t>
            </a:r>
            <a:r>
              <a:rPr sz="2800" spc="20" dirty="0">
                <a:solidFill>
                  <a:srgbClr val="003399"/>
                </a:solidFill>
                <a:latin typeface="Arial"/>
                <a:cs typeface="Arial"/>
              </a:rPr>
              <a:t> </a:t>
            </a:r>
            <a:r>
              <a:rPr sz="2800" dirty="0">
                <a:solidFill>
                  <a:srgbClr val="003399"/>
                </a:solidFill>
                <a:latin typeface="Arial"/>
                <a:cs typeface="Arial"/>
              </a:rPr>
              <a:t>fallas</a:t>
            </a:r>
            <a:endParaRPr sz="2800">
              <a:latin typeface="Arial"/>
              <a:cs typeface="Arial"/>
            </a:endParaRPr>
          </a:p>
        </p:txBody>
      </p:sp>
      <p:sp>
        <p:nvSpPr>
          <p:cNvPr id="8" name="object 8"/>
          <p:cNvSpPr txBox="1"/>
          <p:nvPr/>
        </p:nvSpPr>
        <p:spPr>
          <a:xfrm>
            <a:off x="2113281" y="2743201"/>
            <a:ext cx="3713479" cy="3308985"/>
          </a:xfrm>
          <a:prstGeom prst="rect">
            <a:avLst/>
          </a:prstGeom>
        </p:spPr>
        <p:txBody>
          <a:bodyPr vert="horz" wrap="square" lIns="0" tIns="0" rIns="0" bIns="0" rtlCol="0">
            <a:spAutoFit/>
          </a:bodyPr>
          <a:lstStyle/>
          <a:p>
            <a:pPr marL="353060" algn="l" rtl="0"/>
            <a:r>
              <a:rPr sz="3300" spc="55" dirty="0">
                <a:solidFill>
                  <a:srgbClr val="0D0D0D"/>
                </a:solidFill>
                <a:latin typeface="Tw Cen MT Condensed"/>
                <a:cs typeface="Tw Cen MT Condensed"/>
              </a:rPr>
              <a:t>APAGONES</a:t>
            </a:r>
            <a:endParaRPr sz="3300" dirty="0">
              <a:latin typeface="Tw Cen MT Condensed"/>
              <a:cs typeface="Tw Cen MT Condensed"/>
            </a:endParaRPr>
          </a:p>
          <a:p>
            <a:pPr marL="61594" algn="ctr" rtl="0">
              <a:lnSpc>
                <a:spcPts val="3795"/>
              </a:lnSpc>
              <a:spcBef>
                <a:spcPts val="2165"/>
              </a:spcBef>
            </a:pPr>
            <a:r>
              <a:rPr sz="3200" b="1" spc="-5" dirty="0">
                <a:solidFill>
                  <a:srgbClr val="E08600"/>
                </a:solidFill>
                <a:latin typeface="Arial"/>
                <a:cs typeface="Arial"/>
              </a:rPr>
              <a:t>Características</a:t>
            </a:r>
            <a:endParaRPr sz="3200" dirty="0">
              <a:latin typeface="Arial"/>
              <a:cs typeface="Arial"/>
            </a:endParaRPr>
          </a:p>
          <a:p>
            <a:pPr marL="12700" algn="l" rtl="0">
              <a:lnSpc>
                <a:spcPts val="2690"/>
              </a:lnSpc>
            </a:pPr>
            <a:r>
              <a:rPr sz="2400" dirty="0">
                <a:latin typeface="Tw Cen MT"/>
                <a:cs typeface="Tw Cen MT"/>
              </a:rPr>
              <a:t>Pérdida de</a:t>
            </a:r>
            <a:r>
              <a:rPr sz="2400" spc="10" dirty="0">
                <a:latin typeface="Tw Cen MT"/>
                <a:cs typeface="Tw Cen MT"/>
              </a:rPr>
              <a:t>servicio</a:t>
            </a:r>
            <a:r>
              <a:rPr sz="2400" spc="-5" dirty="0">
                <a:latin typeface="Tw Cen MT"/>
                <a:cs typeface="Tw Cen MT"/>
              </a:rPr>
              <a:t>en</a:t>
            </a:r>
            <a:r>
              <a:rPr sz="2400" dirty="0">
                <a:latin typeface="Tw Cen MT"/>
                <a:cs typeface="Tw Cen MT"/>
              </a:rPr>
              <a:t>a</a:t>
            </a:r>
            <a:r>
              <a:rPr sz="2400" spc="-15" dirty="0">
                <a:latin typeface="Tw Cen MT"/>
                <a:cs typeface="Tw Cen MT"/>
              </a:rPr>
              <a:t>grande</a:t>
            </a:r>
            <a:r>
              <a:rPr sz="2400" spc="-10" dirty="0">
                <a:latin typeface="Tw Cen MT"/>
                <a:cs typeface="Tw Cen MT"/>
              </a:rPr>
              <a:t> </a:t>
            </a:r>
            <a:r>
              <a:rPr sz="2400" dirty="0">
                <a:latin typeface="Tw Cen MT"/>
                <a:cs typeface="Tw Cen MT"/>
              </a:rPr>
              <a:t>área</a:t>
            </a:r>
          </a:p>
          <a:p>
            <a:pPr marL="12700" algn="l" rtl="0">
              <a:lnSpc>
                <a:spcPts val="2735"/>
              </a:lnSpc>
            </a:pPr>
            <a:r>
              <a:rPr sz="2400" dirty="0">
                <a:latin typeface="Tw Cen MT"/>
                <a:cs typeface="Tw Cen MT"/>
              </a:rPr>
              <a:t>o</a:t>
            </a:r>
            <a:r>
              <a:rPr sz="2400" spc="-5" dirty="0">
                <a:latin typeface="Tw Cen MT"/>
                <a:cs typeface="Tw Cen MT"/>
              </a:rPr>
              <a:t>población</a:t>
            </a:r>
            <a:r>
              <a:rPr sz="2400" spc="-70" dirty="0">
                <a:latin typeface="Tw Cen MT"/>
                <a:cs typeface="Tw Cen MT"/>
              </a:rPr>
              <a:t> </a:t>
            </a:r>
            <a:r>
              <a:rPr sz="2400" dirty="0">
                <a:latin typeface="Tw Cen MT"/>
                <a:cs typeface="Tw Cen MT"/>
              </a:rPr>
              <a:t>región</a:t>
            </a:r>
          </a:p>
          <a:p>
            <a:pPr marL="12700" marR="915669" algn="l" rtl="0">
              <a:lnSpc>
                <a:spcPts val="4000"/>
              </a:lnSpc>
              <a:spcBef>
                <a:spcPts val="305"/>
              </a:spcBef>
            </a:pPr>
            <a:r>
              <a:rPr sz="2400" dirty="0">
                <a:latin typeface="Tw Cen MT"/>
                <a:cs typeface="Tw Cen MT"/>
              </a:rPr>
              <a:t>Peligro de</a:t>
            </a:r>
            <a:r>
              <a:rPr sz="2400" spc="-5" dirty="0">
                <a:latin typeface="Tw Cen MT"/>
                <a:cs typeface="Tw Cen MT"/>
              </a:rPr>
              <a:t>vida humana</a:t>
            </a:r>
            <a:r>
              <a:rPr sz="2400" spc="-20" dirty="0">
                <a:latin typeface="Tw Cen MT"/>
                <a:cs typeface="Tw Cen MT"/>
              </a:rPr>
              <a:t>Puede</a:t>
            </a:r>
            <a:r>
              <a:rPr sz="2400" dirty="0">
                <a:latin typeface="Tw Cen MT"/>
                <a:cs typeface="Tw Cen MT"/>
              </a:rPr>
              <a:t>resultado</a:t>
            </a:r>
            <a:r>
              <a:rPr sz="2400" spc="-5" dirty="0">
                <a:latin typeface="Tw Cen MT"/>
                <a:cs typeface="Tw Cen MT"/>
              </a:rPr>
              <a:t>en</a:t>
            </a:r>
            <a:r>
              <a:rPr sz="2400" spc="-65" dirty="0">
                <a:latin typeface="Tw Cen MT"/>
                <a:cs typeface="Tw Cen MT"/>
              </a:rPr>
              <a:t> </a:t>
            </a:r>
            <a:r>
              <a:rPr sz="2400" spc="5" dirty="0">
                <a:latin typeface="Tw Cen MT"/>
                <a:cs typeface="Tw Cen MT"/>
              </a:rPr>
              <a:t>enorme</a:t>
            </a:r>
            <a:endParaRPr sz="2400" dirty="0">
              <a:latin typeface="Tw Cen MT"/>
              <a:cs typeface="Tw Cen MT"/>
            </a:endParaRPr>
          </a:p>
          <a:p>
            <a:pPr marL="12700" algn="l" rtl="0">
              <a:lnSpc>
                <a:spcPts val="2270"/>
              </a:lnSpc>
            </a:pPr>
            <a:r>
              <a:rPr sz="2400" dirty="0">
                <a:latin typeface="Tw Cen MT"/>
                <a:cs typeface="Tw Cen MT"/>
              </a:rPr>
              <a:t>económico</a:t>
            </a:r>
            <a:r>
              <a:rPr sz="2400" spc="-80" dirty="0">
                <a:latin typeface="Tw Cen MT"/>
                <a:cs typeface="Tw Cen MT"/>
              </a:rPr>
              <a:t> </a:t>
            </a:r>
            <a:r>
              <a:rPr sz="2400" spc="-5" dirty="0">
                <a:latin typeface="Tw Cen MT"/>
                <a:cs typeface="Tw Cen MT"/>
              </a:rPr>
              <a:t>pérdidas</a:t>
            </a:r>
            <a:endParaRPr sz="2400" dirty="0">
              <a:latin typeface="Tw Cen MT"/>
              <a:cs typeface="Tw Cen MT"/>
            </a:endParaRPr>
          </a:p>
        </p:txBody>
      </p:sp>
      <p:sp>
        <p:nvSpPr>
          <p:cNvPr id="9" name="object 9"/>
          <p:cNvSpPr txBox="1"/>
          <p:nvPr/>
        </p:nvSpPr>
        <p:spPr>
          <a:xfrm>
            <a:off x="6343015" y="3429001"/>
            <a:ext cx="3710940" cy="2513965"/>
          </a:xfrm>
          <a:prstGeom prst="rect">
            <a:avLst/>
          </a:prstGeom>
        </p:spPr>
        <p:txBody>
          <a:bodyPr vert="horz" wrap="square" lIns="0" tIns="0" rIns="0" bIns="0" rtlCol="0">
            <a:spAutoFit/>
          </a:bodyPr>
          <a:lstStyle/>
          <a:p>
            <a:pPr marL="683895" algn="l" rtl="0"/>
            <a:r>
              <a:rPr sz="3200" b="1" spc="-5" dirty="0">
                <a:solidFill>
                  <a:srgbClr val="E08600"/>
                </a:solidFill>
                <a:latin typeface="Arial"/>
                <a:cs typeface="Arial"/>
              </a:rPr>
              <a:t>Principal</a:t>
            </a:r>
            <a:r>
              <a:rPr sz="3200" b="1" spc="-105" dirty="0">
                <a:solidFill>
                  <a:srgbClr val="E08600"/>
                </a:solidFill>
                <a:latin typeface="Arial"/>
                <a:cs typeface="Arial"/>
              </a:rPr>
              <a:t> </a:t>
            </a:r>
            <a:r>
              <a:rPr sz="3200" b="1" dirty="0">
                <a:solidFill>
                  <a:srgbClr val="E08600"/>
                </a:solidFill>
                <a:latin typeface="Arial"/>
                <a:cs typeface="Arial"/>
              </a:rPr>
              <a:t>Causas</a:t>
            </a:r>
            <a:endParaRPr sz="3200" dirty="0">
              <a:latin typeface="Arial"/>
              <a:cs typeface="Arial"/>
            </a:endParaRPr>
          </a:p>
          <a:p>
            <a:pPr marL="12700" marR="5080" algn="l" rtl="0">
              <a:lnSpc>
                <a:spcPts val="2590"/>
              </a:lnSpc>
              <a:spcBef>
                <a:spcPts val="2035"/>
              </a:spcBef>
            </a:pPr>
            <a:r>
              <a:rPr sz="2400" spc="-5" dirty="0">
                <a:latin typeface="Tw Cen MT"/>
                <a:cs typeface="Tw Cen MT"/>
              </a:rPr>
              <a:t>reacción exagerada</a:t>
            </a:r>
            <a:r>
              <a:rPr sz="2400" dirty="0">
                <a:latin typeface="Tw Cen MT"/>
                <a:cs typeface="Tw Cen MT"/>
              </a:rPr>
              <a:t>del</a:t>
            </a:r>
            <a:r>
              <a:rPr sz="2400" spc="-5" dirty="0">
                <a:latin typeface="Tw Cen MT"/>
                <a:cs typeface="Tw Cen MT"/>
              </a:rPr>
              <a:t>proteccion</a:t>
            </a:r>
            <a:r>
              <a:rPr sz="2400" dirty="0">
                <a:latin typeface="Tw Cen MT"/>
                <a:cs typeface="Tw Cen MT"/>
              </a:rPr>
              <a:t>sistema</a:t>
            </a:r>
          </a:p>
          <a:p>
            <a:pPr marL="12700" marR="232410" algn="l" rtl="0">
              <a:lnSpc>
                <a:spcPts val="2590"/>
              </a:lnSpc>
              <a:spcBef>
                <a:spcPts val="1395"/>
              </a:spcBef>
            </a:pPr>
            <a:r>
              <a:rPr sz="2400" dirty="0">
                <a:latin typeface="Tw Cen MT"/>
                <a:cs typeface="Tw Cen MT"/>
              </a:rPr>
              <a:t>Malo</a:t>
            </a:r>
            <a:r>
              <a:rPr sz="2400" spc="-5" dirty="0">
                <a:latin typeface="Tw Cen MT"/>
                <a:cs typeface="Tw Cen MT"/>
              </a:rPr>
              <a:t>diseño</a:t>
            </a:r>
            <a:r>
              <a:rPr sz="2400" dirty="0">
                <a:latin typeface="Tw Cen MT"/>
                <a:cs typeface="Tw Cen MT"/>
              </a:rPr>
              <a:t>del</a:t>
            </a:r>
            <a:r>
              <a:rPr sz="2400" spc="-5" dirty="0">
                <a:latin typeface="Tw Cen MT"/>
                <a:cs typeface="Tw Cen MT"/>
              </a:rPr>
              <a:t>proteccion</a:t>
            </a:r>
            <a:r>
              <a:rPr sz="2400" dirty="0">
                <a:latin typeface="Tw Cen MT"/>
                <a:cs typeface="Tw Cen MT"/>
              </a:rPr>
              <a:t>sistema</a:t>
            </a:r>
          </a:p>
          <a:p>
            <a:pPr marR="209550" algn="l" rtl="0">
              <a:spcBef>
                <a:spcPts val="830"/>
              </a:spcBef>
            </a:pPr>
            <a:endParaRPr sz="1000" dirty="0">
              <a:latin typeface="Tw Cen MT Condensed"/>
              <a:cs typeface="Tw Cen MT Condensed"/>
            </a:endParaRPr>
          </a:p>
        </p:txBody>
      </p:sp>
      <p:sp>
        <p:nvSpPr>
          <p:cNvPr id="10"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22</a:t>
            </a:fld>
            <a:endParaRPr spc="-5"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220478"/>
            <a:ext cx="10027920" cy="839204"/>
          </a:xfrm>
          <a:prstGeom prst="rect">
            <a:avLst/>
          </a:prstGeom>
        </p:spPr>
        <p:txBody>
          <a:bodyPr vert="horz" wrap="square" lIns="0" tIns="282448" rIns="0" bIns="0" rtlCol="0" anchor="ctr">
            <a:spAutoFit/>
          </a:bodyPr>
          <a:lstStyle/>
          <a:p>
            <a:pPr marL="12700" algn="l" rtl="0"/>
            <a:r>
              <a:rPr sz="3600" spc="65" dirty="0">
                <a:solidFill>
                  <a:srgbClr val="0D0D0D"/>
                </a:solidFill>
                <a:latin typeface="Tw Cen MT Condensed"/>
                <a:cs typeface="Tw Cen MT Condensed"/>
              </a:rPr>
              <a:t>CORTO</a:t>
            </a:r>
            <a:r>
              <a:rPr sz="3600" spc="70" dirty="0">
                <a:solidFill>
                  <a:srgbClr val="0D0D0D"/>
                </a:solidFill>
                <a:latin typeface="Tw Cen MT Condensed"/>
                <a:cs typeface="Tw Cen MT Condensed"/>
              </a:rPr>
              <a:t>LOS CIRCUITOS PRODUCEN</a:t>
            </a:r>
            <a:r>
              <a:rPr sz="3600" spc="65" dirty="0">
                <a:solidFill>
                  <a:srgbClr val="0D0D0D"/>
                </a:solidFill>
                <a:latin typeface="Tw Cen MT Condensed"/>
                <a:cs typeface="Tw Cen MT Condensed"/>
              </a:rPr>
              <a:t>ALTO</a:t>
            </a:r>
            <a:r>
              <a:rPr sz="3600" spc="530" dirty="0">
                <a:solidFill>
                  <a:srgbClr val="0D0D0D"/>
                </a:solidFill>
                <a:latin typeface="Tw Cen MT Condensed"/>
                <a:cs typeface="Tw Cen MT Condensed"/>
              </a:rPr>
              <a:t> </a:t>
            </a:r>
            <a:r>
              <a:rPr sz="3600" spc="80" dirty="0">
                <a:solidFill>
                  <a:srgbClr val="0D0D0D"/>
                </a:solidFill>
                <a:latin typeface="Tw Cen MT Condensed"/>
                <a:cs typeface="Tw Cen MT Condensed"/>
              </a:rPr>
              <a:t>CORRIENTES</a:t>
            </a:r>
            <a:endParaRPr sz="3600">
              <a:latin typeface="Tw Cen MT Condensed"/>
              <a:cs typeface="Tw Cen MT Condensed"/>
            </a:endParaRPr>
          </a:p>
        </p:txBody>
      </p:sp>
      <p:sp>
        <p:nvSpPr>
          <p:cNvPr id="3" name="object 3"/>
          <p:cNvSpPr/>
          <p:nvPr/>
        </p:nvSpPr>
        <p:spPr>
          <a:xfrm>
            <a:off x="5077205" y="2725673"/>
            <a:ext cx="4267200" cy="0"/>
          </a:xfrm>
          <a:custGeom>
            <a:avLst/>
            <a:gdLst/>
            <a:ahLst/>
            <a:cxnLst/>
            <a:rect l="l" t="t" r="r" b="b"/>
            <a:pathLst>
              <a:path w="4267200">
                <a:moveTo>
                  <a:pt x="0" y="0"/>
                </a:moveTo>
                <a:lnTo>
                  <a:pt x="4267200" y="0"/>
                </a:lnTo>
              </a:path>
            </a:pathLst>
          </a:custGeom>
          <a:ln w="25908">
            <a:solidFill>
              <a:srgbClr val="000000"/>
            </a:solidFill>
          </a:ln>
        </p:spPr>
        <p:txBody>
          <a:bodyPr wrap="square" lIns="0" tIns="0" rIns="0" bIns="0" rtlCol="0"/>
          <a:lstStyle/>
          <a:p>
            <a:pPr algn="l" rtl="0"/>
            <a:endParaRPr/>
          </a:p>
        </p:txBody>
      </p:sp>
      <p:sp>
        <p:nvSpPr>
          <p:cNvPr id="4" name="object 4"/>
          <p:cNvSpPr/>
          <p:nvPr/>
        </p:nvSpPr>
        <p:spPr>
          <a:xfrm>
            <a:off x="5077205" y="3106673"/>
            <a:ext cx="4267200" cy="0"/>
          </a:xfrm>
          <a:custGeom>
            <a:avLst/>
            <a:gdLst/>
            <a:ahLst/>
            <a:cxnLst/>
            <a:rect l="l" t="t" r="r" b="b"/>
            <a:pathLst>
              <a:path w="4267200">
                <a:moveTo>
                  <a:pt x="0" y="0"/>
                </a:moveTo>
                <a:lnTo>
                  <a:pt x="4267200" y="0"/>
                </a:lnTo>
              </a:path>
            </a:pathLst>
          </a:custGeom>
          <a:ln w="25908">
            <a:solidFill>
              <a:srgbClr val="000000"/>
            </a:solidFill>
          </a:ln>
        </p:spPr>
        <p:txBody>
          <a:bodyPr wrap="square" lIns="0" tIns="0" rIns="0" bIns="0" rtlCol="0"/>
          <a:lstStyle/>
          <a:p>
            <a:pPr algn="l" rtl="0"/>
            <a:endParaRPr/>
          </a:p>
        </p:txBody>
      </p:sp>
      <p:sp>
        <p:nvSpPr>
          <p:cNvPr id="5" name="object 5"/>
          <p:cNvSpPr/>
          <p:nvPr/>
        </p:nvSpPr>
        <p:spPr>
          <a:xfrm>
            <a:off x="5077205" y="3487673"/>
            <a:ext cx="4267200" cy="0"/>
          </a:xfrm>
          <a:custGeom>
            <a:avLst/>
            <a:gdLst/>
            <a:ahLst/>
            <a:cxnLst/>
            <a:rect l="l" t="t" r="r" b="b"/>
            <a:pathLst>
              <a:path w="4267200">
                <a:moveTo>
                  <a:pt x="0" y="0"/>
                </a:moveTo>
                <a:lnTo>
                  <a:pt x="4267200" y="0"/>
                </a:lnTo>
              </a:path>
            </a:pathLst>
          </a:custGeom>
          <a:ln w="25908">
            <a:solidFill>
              <a:srgbClr val="000000"/>
            </a:solidFill>
          </a:ln>
        </p:spPr>
        <p:txBody>
          <a:bodyPr wrap="square" lIns="0" tIns="0" rIns="0" bIns="0" rtlCol="0"/>
          <a:lstStyle/>
          <a:p>
            <a:pPr algn="l" rtl="0"/>
            <a:endParaRPr/>
          </a:p>
        </p:txBody>
      </p:sp>
      <p:sp>
        <p:nvSpPr>
          <p:cNvPr id="6" name="object 6"/>
          <p:cNvSpPr/>
          <p:nvPr/>
        </p:nvSpPr>
        <p:spPr>
          <a:xfrm>
            <a:off x="3858005" y="1658873"/>
            <a:ext cx="1219200" cy="2743200"/>
          </a:xfrm>
          <a:custGeom>
            <a:avLst/>
            <a:gdLst/>
            <a:ahLst/>
            <a:cxnLst/>
            <a:rect l="l" t="t" r="r" b="b"/>
            <a:pathLst>
              <a:path w="1219200" h="2743200">
                <a:moveTo>
                  <a:pt x="0" y="2743200"/>
                </a:moveTo>
                <a:lnTo>
                  <a:pt x="1219199" y="2743200"/>
                </a:lnTo>
                <a:lnTo>
                  <a:pt x="1219199" y="0"/>
                </a:lnTo>
                <a:lnTo>
                  <a:pt x="0" y="0"/>
                </a:lnTo>
                <a:lnTo>
                  <a:pt x="0" y="2743200"/>
                </a:lnTo>
                <a:close/>
              </a:path>
            </a:pathLst>
          </a:custGeom>
          <a:solidFill>
            <a:srgbClr val="CCEBFF"/>
          </a:solidFill>
        </p:spPr>
        <p:txBody>
          <a:bodyPr wrap="square" lIns="0" tIns="0" rIns="0" bIns="0" rtlCol="0"/>
          <a:lstStyle/>
          <a:p>
            <a:pPr algn="l" rtl="0"/>
            <a:endParaRPr/>
          </a:p>
        </p:txBody>
      </p:sp>
      <p:sp>
        <p:nvSpPr>
          <p:cNvPr id="7" name="object 7"/>
          <p:cNvSpPr/>
          <p:nvPr/>
        </p:nvSpPr>
        <p:spPr>
          <a:xfrm>
            <a:off x="3858005" y="1658873"/>
            <a:ext cx="1219200" cy="2743200"/>
          </a:xfrm>
          <a:custGeom>
            <a:avLst/>
            <a:gdLst/>
            <a:ahLst/>
            <a:cxnLst/>
            <a:rect l="l" t="t" r="r" b="b"/>
            <a:pathLst>
              <a:path w="1219200" h="2743200">
                <a:moveTo>
                  <a:pt x="0" y="2743200"/>
                </a:moveTo>
                <a:lnTo>
                  <a:pt x="1219199" y="2743200"/>
                </a:lnTo>
                <a:lnTo>
                  <a:pt x="1219199" y="0"/>
                </a:lnTo>
                <a:lnTo>
                  <a:pt x="0" y="0"/>
                </a:lnTo>
                <a:lnTo>
                  <a:pt x="0" y="2743200"/>
                </a:lnTo>
                <a:close/>
              </a:path>
            </a:pathLst>
          </a:custGeom>
          <a:ln w="25908">
            <a:solidFill>
              <a:srgbClr val="000000"/>
            </a:solidFill>
          </a:ln>
        </p:spPr>
        <p:txBody>
          <a:bodyPr wrap="square" lIns="0" tIns="0" rIns="0" bIns="0" rtlCol="0"/>
          <a:lstStyle/>
          <a:p>
            <a:pPr algn="l" rtl="0"/>
            <a:endParaRPr/>
          </a:p>
        </p:txBody>
      </p:sp>
      <p:sp>
        <p:nvSpPr>
          <p:cNvPr id="8" name="object 8"/>
          <p:cNvSpPr txBox="1"/>
          <p:nvPr/>
        </p:nvSpPr>
        <p:spPr>
          <a:xfrm>
            <a:off x="8214106" y="4338192"/>
            <a:ext cx="702310" cy="375920"/>
          </a:xfrm>
          <a:prstGeom prst="rect">
            <a:avLst/>
          </a:prstGeom>
        </p:spPr>
        <p:txBody>
          <a:bodyPr vert="horz" wrap="square" lIns="0" tIns="0" rIns="0" bIns="0" rtlCol="0">
            <a:spAutoFit/>
          </a:bodyPr>
          <a:lstStyle/>
          <a:p>
            <a:pPr marL="12700" algn="l" rtl="0"/>
            <a:r>
              <a:rPr sz="2400" spc="-5" dirty="0">
                <a:latin typeface="Arial"/>
                <a:cs typeface="Arial"/>
              </a:rPr>
              <a:t>Fa</a:t>
            </a:r>
            <a:r>
              <a:rPr sz="2400" spc="-15" dirty="0">
                <a:latin typeface="Arial"/>
                <a:cs typeface="Arial"/>
              </a:rPr>
              <a:t>tu</a:t>
            </a:r>
            <a:r>
              <a:rPr sz="2400" dirty="0">
                <a:latin typeface="Arial"/>
                <a:cs typeface="Arial"/>
              </a:rPr>
              <a:t>es</a:t>
            </a:r>
            <a:endParaRPr sz="2400">
              <a:latin typeface="Arial"/>
              <a:cs typeface="Arial"/>
            </a:endParaRPr>
          </a:p>
        </p:txBody>
      </p:sp>
      <p:sp>
        <p:nvSpPr>
          <p:cNvPr id="9" name="object 9"/>
          <p:cNvSpPr txBox="1"/>
          <p:nvPr/>
        </p:nvSpPr>
        <p:spPr>
          <a:xfrm>
            <a:off x="3708020" y="4414392"/>
            <a:ext cx="1464945" cy="375920"/>
          </a:xfrm>
          <a:prstGeom prst="rect">
            <a:avLst/>
          </a:prstGeom>
        </p:spPr>
        <p:txBody>
          <a:bodyPr vert="horz" wrap="square" lIns="0" tIns="0" rIns="0" bIns="0" rtlCol="0">
            <a:spAutoFit/>
          </a:bodyPr>
          <a:lstStyle/>
          <a:p>
            <a:pPr marL="12700" algn="l" rtl="0"/>
            <a:r>
              <a:rPr sz="2400" spc="-5" dirty="0">
                <a:latin typeface="Arial"/>
                <a:cs typeface="Arial"/>
              </a:rPr>
              <a:t>Subestación</a:t>
            </a:r>
            <a:endParaRPr sz="2400">
              <a:latin typeface="Arial"/>
              <a:cs typeface="Arial"/>
            </a:endParaRPr>
          </a:p>
        </p:txBody>
      </p:sp>
      <p:sp>
        <p:nvSpPr>
          <p:cNvPr id="10" name="object 10"/>
          <p:cNvSpPr/>
          <p:nvPr/>
        </p:nvSpPr>
        <p:spPr>
          <a:xfrm>
            <a:off x="6525005" y="3690366"/>
            <a:ext cx="838200" cy="52069"/>
          </a:xfrm>
          <a:custGeom>
            <a:avLst/>
            <a:gdLst/>
            <a:ahLst/>
            <a:cxnLst/>
            <a:rect l="l" t="t" r="r" b="b"/>
            <a:pathLst>
              <a:path w="838200" h="52070">
                <a:moveTo>
                  <a:pt x="786384" y="0"/>
                </a:moveTo>
                <a:lnTo>
                  <a:pt x="786384" y="51815"/>
                </a:lnTo>
                <a:lnTo>
                  <a:pt x="812292" y="38861"/>
                </a:lnTo>
                <a:lnTo>
                  <a:pt x="799338" y="38861"/>
                </a:lnTo>
                <a:lnTo>
                  <a:pt x="799338" y="12953"/>
                </a:lnTo>
                <a:lnTo>
                  <a:pt x="812291" y="12953"/>
                </a:lnTo>
                <a:lnTo>
                  <a:pt x="786384" y="0"/>
                </a:lnTo>
                <a:close/>
              </a:path>
              <a:path w="838200" h="52070">
                <a:moveTo>
                  <a:pt x="786384" y="12953"/>
                </a:moveTo>
                <a:lnTo>
                  <a:pt x="0" y="12953"/>
                </a:lnTo>
                <a:lnTo>
                  <a:pt x="0" y="38861"/>
                </a:lnTo>
                <a:lnTo>
                  <a:pt x="786384" y="38861"/>
                </a:lnTo>
                <a:lnTo>
                  <a:pt x="786384" y="12953"/>
                </a:lnTo>
                <a:close/>
              </a:path>
              <a:path w="838200" h="52070">
                <a:moveTo>
                  <a:pt x="812291" y="12953"/>
                </a:moveTo>
                <a:lnTo>
                  <a:pt x="799338" y="12953"/>
                </a:lnTo>
                <a:lnTo>
                  <a:pt x="799338" y="38861"/>
                </a:lnTo>
                <a:lnTo>
                  <a:pt x="812292" y="38861"/>
                </a:lnTo>
                <a:lnTo>
                  <a:pt x="838200" y="25907"/>
                </a:lnTo>
                <a:lnTo>
                  <a:pt x="812291" y="12953"/>
                </a:lnTo>
                <a:close/>
              </a:path>
            </a:pathLst>
          </a:custGeom>
          <a:solidFill>
            <a:srgbClr val="000000"/>
          </a:solidFill>
        </p:spPr>
        <p:txBody>
          <a:bodyPr wrap="square" lIns="0" tIns="0" rIns="0" bIns="0" rtlCol="0"/>
          <a:lstStyle/>
          <a:p>
            <a:pPr algn="l" rtl="0"/>
            <a:endParaRPr/>
          </a:p>
        </p:txBody>
      </p:sp>
      <p:sp>
        <p:nvSpPr>
          <p:cNvPr id="11" name="object 11"/>
          <p:cNvSpPr txBox="1"/>
          <p:nvPr/>
        </p:nvSpPr>
        <p:spPr>
          <a:xfrm>
            <a:off x="5537072" y="5244972"/>
            <a:ext cx="127000" cy="377190"/>
          </a:xfrm>
          <a:prstGeom prst="rect">
            <a:avLst/>
          </a:prstGeom>
        </p:spPr>
        <p:txBody>
          <a:bodyPr vert="horz" wrap="square" lIns="0" tIns="0" rIns="0" bIns="0" rtlCol="0">
            <a:spAutoFit/>
          </a:bodyPr>
          <a:lstStyle/>
          <a:p>
            <a:pPr marL="12700" algn="l" rtl="0"/>
            <a:r>
              <a:rPr sz="2400" i="1" dirty="0">
                <a:latin typeface="Times New Roman"/>
                <a:cs typeface="Times New Roman"/>
              </a:rPr>
              <a:t>I</a:t>
            </a:r>
            <a:endParaRPr sz="2400">
              <a:latin typeface="Times New Roman"/>
              <a:cs typeface="Times New Roman"/>
            </a:endParaRPr>
          </a:p>
        </p:txBody>
      </p:sp>
      <p:sp>
        <p:nvSpPr>
          <p:cNvPr id="12" name="object 12"/>
          <p:cNvSpPr/>
          <p:nvPr/>
        </p:nvSpPr>
        <p:spPr>
          <a:xfrm>
            <a:off x="6375653" y="3259073"/>
            <a:ext cx="1216660" cy="1219200"/>
          </a:xfrm>
          <a:custGeom>
            <a:avLst/>
            <a:gdLst/>
            <a:ahLst/>
            <a:cxnLst/>
            <a:rect l="l" t="t" r="r" b="b"/>
            <a:pathLst>
              <a:path w="1216660" h="1219200">
                <a:moveTo>
                  <a:pt x="0" y="609600"/>
                </a:moveTo>
                <a:lnTo>
                  <a:pt x="1829" y="561959"/>
                </a:lnTo>
                <a:lnTo>
                  <a:pt x="7228" y="515322"/>
                </a:lnTo>
                <a:lnTo>
                  <a:pt x="16061" y="469822"/>
                </a:lnTo>
                <a:lnTo>
                  <a:pt x="28193" y="425597"/>
                </a:lnTo>
                <a:lnTo>
                  <a:pt x="43489" y="382782"/>
                </a:lnTo>
                <a:lnTo>
                  <a:pt x="61813" y="341511"/>
                </a:lnTo>
                <a:lnTo>
                  <a:pt x="83029" y="301921"/>
                </a:lnTo>
                <a:lnTo>
                  <a:pt x="107004" y="264147"/>
                </a:lnTo>
                <a:lnTo>
                  <a:pt x="133601" y="228324"/>
                </a:lnTo>
                <a:lnTo>
                  <a:pt x="162685" y="194588"/>
                </a:lnTo>
                <a:lnTo>
                  <a:pt x="194121" y="163075"/>
                </a:lnTo>
                <a:lnTo>
                  <a:pt x="227773" y="133920"/>
                </a:lnTo>
                <a:lnTo>
                  <a:pt x="263507" y="107259"/>
                </a:lnTo>
                <a:lnTo>
                  <a:pt x="301187" y="83227"/>
                </a:lnTo>
                <a:lnTo>
                  <a:pt x="340678" y="61959"/>
                </a:lnTo>
                <a:lnTo>
                  <a:pt x="381844" y="43592"/>
                </a:lnTo>
                <a:lnTo>
                  <a:pt x="424551" y="28260"/>
                </a:lnTo>
                <a:lnTo>
                  <a:pt x="468663" y="16099"/>
                </a:lnTo>
                <a:lnTo>
                  <a:pt x="514044" y="7245"/>
                </a:lnTo>
                <a:lnTo>
                  <a:pt x="560560" y="1834"/>
                </a:lnTo>
                <a:lnTo>
                  <a:pt x="608076" y="0"/>
                </a:lnTo>
                <a:lnTo>
                  <a:pt x="655591" y="1834"/>
                </a:lnTo>
                <a:lnTo>
                  <a:pt x="702107" y="7245"/>
                </a:lnTo>
                <a:lnTo>
                  <a:pt x="747488" y="16099"/>
                </a:lnTo>
                <a:lnTo>
                  <a:pt x="791600" y="28260"/>
                </a:lnTo>
                <a:lnTo>
                  <a:pt x="834307" y="43592"/>
                </a:lnTo>
                <a:lnTo>
                  <a:pt x="875473" y="61959"/>
                </a:lnTo>
                <a:lnTo>
                  <a:pt x="914964" y="83227"/>
                </a:lnTo>
                <a:lnTo>
                  <a:pt x="952644" y="107259"/>
                </a:lnTo>
                <a:lnTo>
                  <a:pt x="988378" y="133920"/>
                </a:lnTo>
                <a:lnTo>
                  <a:pt x="1022030" y="163075"/>
                </a:lnTo>
                <a:lnTo>
                  <a:pt x="1053466" y="194588"/>
                </a:lnTo>
                <a:lnTo>
                  <a:pt x="1082550" y="228324"/>
                </a:lnTo>
                <a:lnTo>
                  <a:pt x="1109147" y="264147"/>
                </a:lnTo>
                <a:lnTo>
                  <a:pt x="1133122" y="301921"/>
                </a:lnTo>
                <a:lnTo>
                  <a:pt x="1154338" y="341511"/>
                </a:lnTo>
                <a:lnTo>
                  <a:pt x="1172662" y="382782"/>
                </a:lnTo>
                <a:lnTo>
                  <a:pt x="1187958" y="425597"/>
                </a:lnTo>
                <a:lnTo>
                  <a:pt x="1200090" y="469822"/>
                </a:lnTo>
                <a:lnTo>
                  <a:pt x="1208923" y="515322"/>
                </a:lnTo>
                <a:lnTo>
                  <a:pt x="1214322" y="561959"/>
                </a:lnTo>
                <a:lnTo>
                  <a:pt x="1216152" y="609600"/>
                </a:lnTo>
                <a:lnTo>
                  <a:pt x="1214322" y="657240"/>
                </a:lnTo>
                <a:lnTo>
                  <a:pt x="1208923" y="703877"/>
                </a:lnTo>
                <a:lnTo>
                  <a:pt x="1200090" y="749377"/>
                </a:lnTo>
                <a:lnTo>
                  <a:pt x="1187958" y="793602"/>
                </a:lnTo>
                <a:lnTo>
                  <a:pt x="1172662" y="836417"/>
                </a:lnTo>
                <a:lnTo>
                  <a:pt x="1154338" y="877688"/>
                </a:lnTo>
                <a:lnTo>
                  <a:pt x="1133122" y="917278"/>
                </a:lnTo>
                <a:lnTo>
                  <a:pt x="1109147" y="955052"/>
                </a:lnTo>
                <a:lnTo>
                  <a:pt x="1082550" y="990875"/>
                </a:lnTo>
                <a:lnTo>
                  <a:pt x="1053466" y="1024611"/>
                </a:lnTo>
                <a:lnTo>
                  <a:pt x="1022030" y="1056124"/>
                </a:lnTo>
                <a:lnTo>
                  <a:pt x="988378" y="1085279"/>
                </a:lnTo>
                <a:lnTo>
                  <a:pt x="952644" y="1111940"/>
                </a:lnTo>
                <a:lnTo>
                  <a:pt x="914964" y="1135972"/>
                </a:lnTo>
                <a:lnTo>
                  <a:pt x="875473" y="1157240"/>
                </a:lnTo>
                <a:lnTo>
                  <a:pt x="834307" y="1175607"/>
                </a:lnTo>
                <a:lnTo>
                  <a:pt x="791600" y="1190939"/>
                </a:lnTo>
                <a:lnTo>
                  <a:pt x="747488" y="1203100"/>
                </a:lnTo>
                <a:lnTo>
                  <a:pt x="702107" y="1211954"/>
                </a:lnTo>
                <a:lnTo>
                  <a:pt x="655591" y="1217365"/>
                </a:lnTo>
                <a:lnTo>
                  <a:pt x="608076" y="1219200"/>
                </a:lnTo>
                <a:lnTo>
                  <a:pt x="560560" y="1217365"/>
                </a:lnTo>
                <a:lnTo>
                  <a:pt x="514044" y="1211954"/>
                </a:lnTo>
                <a:lnTo>
                  <a:pt x="468663" y="1203100"/>
                </a:lnTo>
                <a:lnTo>
                  <a:pt x="424551" y="1190939"/>
                </a:lnTo>
                <a:lnTo>
                  <a:pt x="381844" y="1175607"/>
                </a:lnTo>
                <a:lnTo>
                  <a:pt x="340678" y="1157240"/>
                </a:lnTo>
                <a:lnTo>
                  <a:pt x="301187" y="1135972"/>
                </a:lnTo>
                <a:lnTo>
                  <a:pt x="263507" y="1111940"/>
                </a:lnTo>
                <a:lnTo>
                  <a:pt x="227773" y="1085279"/>
                </a:lnTo>
                <a:lnTo>
                  <a:pt x="194121" y="1056124"/>
                </a:lnTo>
                <a:lnTo>
                  <a:pt x="162685" y="1024611"/>
                </a:lnTo>
                <a:lnTo>
                  <a:pt x="133601" y="990875"/>
                </a:lnTo>
                <a:lnTo>
                  <a:pt x="107004" y="955052"/>
                </a:lnTo>
                <a:lnTo>
                  <a:pt x="83029" y="917278"/>
                </a:lnTo>
                <a:lnTo>
                  <a:pt x="61813" y="877688"/>
                </a:lnTo>
                <a:lnTo>
                  <a:pt x="43489" y="836417"/>
                </a:lnTo>
                <a:lnTo>
                  <a:pt x="28193" y="793602"/>
                </a:lnTo>
                <a:lnTo>
                  <a:pt x="16061" y="749377"/>
                </a:lnTo>
                <a:lnTo>
                  <a:pt x="7228" y="703877"/>
                </a:lnTo>
                <a:lnTo>
                  <a:pt x="1829" y="657240"/>
                </a:lnTo>
                <a:lnTo>
                  <a:pt x="0" y="609600"/>
                </a:lnTo>
                <a:close/>
              </a:path>
            </a:pathLst>
          </a:custGeom>
          <a:ln w="25908">
            <a:solidFill>
              <a:srgbClr val="000000"/>
            </a:solidFill>
            <a:prstDash val="lgDash"/>
          </a:ln>
        </p:spPr>
        <p:txBody>
          <a:bodyPr wrap="square" lIns="0" tIns="0" rIns="0" bIns="0" rtlCol="0"/>
          <a:lstStyle/>
          <a:p>
            <a:pPr algn="l" rtl="0"/>
            <a:endParaRPr/>
          </a:p>
        </p:txBody>
      </p:sp>
      <p:sp>
        <p:nvSpPr>
          <p:cNvPr id="13" name="object 13"/>
          <p:cNvSpPr/>
          <p:nvPr/>
        </p:nvSpPr>
        <p:spPr>
          <a:xfrm>
            <a:off x="5606796" y="5274564"/>
            <a:ext cx="806196" cy="806196"/>
          </a:xfrm>
          <a:prstGeom prst="rect">
            <a:avLst/>
          </a:prstGeom>
          <a:blipFill>
            <a:blip r:embed="rId2" cstate="print"/>
            <a:stretch>
              <a:fillRect/>
            </a:stretch>
          </a:blipFill>
        </p:spPr>
        <p:txBody>
          <a:bodyPr wrap="square" lIns="0" tIns="0" rIns="0" bIns="0" rtlCol="0"/>
          <a:lstStyle/>
          <a:p>
            <a:pPr algn="l" rtl="0"/>
            <a:endParaRPr/>
          </a:p>
        </p:txBody>
      </p:sp>
      <p:sp>
        <p:nvSpPr>
          <p:cNvPr id="14" name="object 14"/>
          <p:cNvSpPr/>
          <p:nvPr/>
        </p:nvSpPr>
        <p:spPr>
          <a:xfrm>
            <a:off x="5525262" y="5392674"/>
            <a:ext cx="390525" cy="390525"/>
          </a:xfrm>
          <a:custGeom>
            <a:avLst/>
            <a:gdLst/>
            <a:ahLst/>
            <a:cxnLst/>
            <a:rect l="l" t="t" r="r" b="b"/>
            <a:pathLst>
              <a:path w="390525" h="390525">
                <a:moveTo>
                  <a:pt x="344298" y="27433"/>
                </a:moveTo>
                <a:lnTo>
                  <a:pt x="0" y="371843"/>
                </a:lnTo>
                <a:lnTo>
                  <a:pt x="18287" y="390156"/>
                </a:lnTo>
                <a:lnTo>
                  <a:pt x="362648" y="45783"/>
                </a:lnTo>
                <a:lnTo>
                  <a:pt x="344298" y="27433"/>
                </a:lnTo>
                <a:close/>
              </a:path>
              <a:path w="390525" h="390525">
                <a:moveTo>
                  <a:pt x="384062" y="18287"/>
                </a:moveTo>
                <a:lnTo>
                  <a:pt x="353440" y="18287"/>
                </a:lnTo>
                <a:lnTo>
                  <a:pt x="371855" y="36575"/>
                </a:lnTo>
                <a:lnTo>
                  <a:pt x="362648" y="45783"/>
                </a:lnTo>
                <a:lnTo>
                  <a:pt x="371855" y="54990"/>
                </a:lnTo>
                <a:lnTo>
                  <a:pt x="384062" y="18287"/>
                </a:lnTo>
                <a:close/>
              </a:path>
              <a:path w="390525" h="390525">
                <a:moveTo>
                  <a:pt x="353440" y="18287"/>
                </a:moveTo>
                <a:lnTo>
                  <a:pt x="344298" y="27433"/>
                </a:lnTo>
                <a:lnTo>
                  <a:pt x="362648" y="45783"/>
                </a:lnTo>
                <a:lnTo>
                  <a:pt x="371855" y="36575"/>
                </a:lnTo>
                <a:lnTo>
                  <a:pt x="353440" y="18287"/>
                </a:lnTo>
                <a:close/>
              </a:path>
              <a:path w="390525" h="390525">
                <a:moveTo>
                  <a:pt x="390143" y="0"/>
                </a:moveTo>
                <a:lnTo>
                  <a:pt x="335152" y="18287"/>
                </a:lnTo>
                <a:lnTo>
                  <a:pt x="344298" y="27433"/>
                </a:lnTo>
                <a:lnTo>
                  <a:pt x="353440" y="18287"/>
                </a:lnTo>
                <a:lnTo>
                  <a:pt x="384062" y="18287"/>
                </a:lnTo>
                <a:lnTo>
                  <a:pt x="390143" y="0"/>
                </a:lnTo>
                <a:close/>
              </a:path>
            </a:pathLst>
          </a:custGeom>
          <a:solidFill>
            <a:srgbClr val="000000"/>
          </a:solidFill>
        </p:spPr>
        <p:txBody>
          <a:bodyPr wrap="square" lIns="0" tIns="0" rIns="0" bIns="0" rtlCol="0"/>
          <a:lstStyle/>
          <a:p>
            <a:pPr algn="l" rtl="0"/>
            <a:endParaRPr/>
          </a:p>
        </p:txBody>
      </p:sp>
      <p:sp>
        <p:nvSpPr>
          <p:cNvPr id="15" name="object 15"/>
          <p:cNvSpPr/>
          <p:nvPr/>
        </p:nvSpPr>
        <p:spPr>
          <a:xfrm>
            <a:off x="6310121" y="4546220"/>
            <a:ext cx="453390" cy="541655"/>
          </a:xfrm>
          <a:custGeom>
            <a:avLst/>
            <a:gdLst/>
            <a:ahLst/>
            <a:cxnLst/>
            <a:rect l="l" t="t" r="r" b="b"/>
            <a:pathLst>
              <a:path w="453389" h="541654">
                <a:moveTo>
                  <a:pt x="433577" y="0"/>
                </a:moveTo>
                <a:lnTo>
                  <a:pt x="367283" y="79628"/>
                </a:lnTo>
                <a:lnTo>
                  <a:pt x="387223" y="96265"/>
                </a:lnTo>
                <a:lnTo>
                  <a:pt x="453389" y="16509"/>
                </a:lnTo>
                <a:lnTo>
                  <a:pt x="433577" y="0"/>
                </a:lnTo>
                <a:close/>
              </a:path>
              <a:path w="453389" h="541654">
                <a:moveTo>
                  <a:pt x="317626" y="139445"/>
                </a:moveTo>
                <a:lnTo>
                  <a:pt x="251332" y="219074"/>
                </a:lnTo>
                <a:lnTo>
                  <a:pt x="271272" y="235711"/>
                </a:lnTo>
                <a:lnTo>
                  <a:pt x="337438" y="155955"/>
                </a:lnTo>
                <a:lnTo>
                  <a:pt x="317626" y="139445"/>
                </a:lnTo>
                <a:close/>
              </a:path>
              <a:path w="453389" h="541654">
                <a:moveTo>
                  <a:pt x="201675" y="278891"/>
                </a:moveTo>
                <a:lnTo>
                  <a:pt x="135381" y="358520"/>
                </a:lnTo>
                <a:lnTo>
                  <a:pt x="155320" y="375157"/>
                </a:lnTo>
                <a:lnTo>
                  <a:pt x="221614" y="295401"/>
                </a:lnTo>
                <a:lnTo>
                  <a:pt x="201675" y="278891"/>
                </a:lnTo>
                <a:close/>
              </a:path>
              <a:path w="453389" h="541654">
                <a:moveTo>
                  <a:pt x="13207" y="485266"/>
                </a:moveTo>
                <a:lnTo>
                  <a:pt x="0" y="541654"/>
                </a:lnTo>
                <a:lnTo>
                  <a:pt x="53086" y="518413"/>
                </a:lnTo>
                <a:lnTo>
                  <a:pt x="48502" y="514603"/>
                </a:lnTo>
                <a:lnTo>
                  <a:pt x="39369" y="514603"/>
                </a:lnTo>
                <a:lnTo>
                  <a:pt x="19430" y="497966"/>
                </a:lnTo>
                <a:lnTo>
                  <a:pt x="23134" y="493518"/>
                </a:lnTo>
                <a:lnTo>
                  <a:pt x="13207" y="485266"/>
                </a:lnTo>
                <a:close/>
              </a:path>
              <a:path w="453389" h="541654">
                <a:moveTo>
                  <a:pt x="23134" y="493518"/>
                </a:moveTo>
                <a:lnTo>
                  <a:pt x="19430" y="497966"/>
                </a:lnTo>
                <a:lnTo>
                  <a:pt x="39369" y="514603"/>
                </a:lnTo>
                <a:lnTo>
                  <a:pt x="43101" y="510114"/>
                </a:lnTo>
                <a:lnTo>
                  <a:pt x="23134" y="493518"/>
                </a:lnTo>
                <a:close/>
              </a:path>
              <a:path w="453389" h="541654">
                <a:moveTo>
                  <a:pt x="43101" y="510114"/>
                </a:moveTo>
                <a:lnTo>
                  <a:pt x="39369" y="514603"/>
                </a:lnTo>
                <a:lnTo>
                  <a:pt x="48502" y="514603"/>
                </a:lnTo>
                <a:lnTo>
                  <a:pt x="43101" y="510114"/>
                </a:lnTo>
                <a:close/>
              </a:path>
              <a:path w="453389" h="541654">
                <a:moveTo>
                  <a:pt x="85725" y="418337"/>
                </a:moveTo>
                <a:lnTo>
                  <a:pt x="23134" y="493518"/>
                </a:lnTo>
                <a:lnTo>
                  <a:pt x="43101" y="510114"/>
                </a:lnTo>
                <a:lnTo>
                  <a:pt x="105663" y="434847"/>
                </a:lnTo>
                <a:lnTo>
                  <a:pt x="85725" y="418337"/>
                </a:lnTo>
                <a:close/>
              </a:path>
            </a:pathLst>
          </a:custGeom>
          <a:solidFill>
            <a:srgbClr val="000000"/>
          </a:solidFill>
        </p:spPr>
        <p:txBody>
          <a:bodyPr wrap="square" lIns="0" tIns="0" rIns="0" bIns="0" rtlCol="0"/>
          <a:lstStyle/>
          <a:p>
            <a:pPr algn="l" rtl="0"/>
            <a:endParaRPr/>
          </a:p>
        </p:txBody>
      </p:sp>
      <p:sp>
        <p:nvSpPr>
          <p:cNvPr id="16" name="object 16"/>
          <p:cNvSpPr/>
          <p:nvPr/>
        </p:nvSpPr>
        <p:spPr>
          <a:xfrm>
            <a:off x="5308853" y="5011673"/>
            <a:ext cx="1216660" cy="1219200"/>
          </a:xfrm>
          <a:custGeom>
            <a:avLst/>
            <a:gdLst/>
            <a:ahLst/>
            <a:cxnLst/>
            <a:rect l="l" t="t" r="r" b="b"/>
            <a:pathLst>
              <a:path w="1216660" h="1219200">
                <a:moveTo>
                  <a:pt x="0" y="609600"/>
                </a:moveTo>
                <a:lnTo>
                  <a:pt x="1829" y="561959"/>
                </a:lnTo>
                <a:lnTo>
                  <a:pt x="7228" y="515322"/>
                </a:lnTo>
                <a:lnTo>
                  <a:pt x="16061" y="469822"/>
                </a:lnTo>
                <a:lnTo>
                  <a:pt x="28193" y="425597"/>
                </a:lnTo>
                <a:lnTo>
                  <a:pt x="43489" y="382782"/>
                </a:lnTo>
                <a:lnTo>
                  <a:pt x="61813" y="341511"/>
                </a:lnTo>
                <a:lnTo>
                  <a:pt x="83029" y="301921"/>
                </a:lnTo>
                <a:lnTo>
                  <a:pt x="107004" y="264147"/>
                </a:lnTo>
                <a:lnTo>
                  <a:pt x="133601" y="228324"/>
                </a:lnTo>
                <a:lnTo>
                  <a:pt x="162685" y="194588"/>
                </a:lnTo>
                <a:lnTo>
                  <a:pt x="194121" y="163075"/>
                </a:lnTo>
                <a:lnTo>
                  <a:pt x="227773" y="133920"/>
                </a:lnTo>
                <a:lnTo>
                  <a:pt x="263507" y="107259"/>
                </a:lnTo>
                <a:lnTo>
                  <a:pt x="301187" y="83227"/>
                </a:lnTo>
                <a:lnTo>
                  <a:pt x="340678" y="61959"/>
                </a:lnTo>
                <a:lnTo>
                  <a:pt x="381844" y="43592"/>
                </a:lnTo>
                <a:lnTo>
                  <a:pt x="424551" y="28260"/>
                </a:lnTo>
                <a:lnTo>
                  <a:pt x="468663" y="16099"/>
                </a:lnTo>
                <a:lnTo>
                  <a:pt x="514044" y="7245"/>
                </a:lnTo>
                <a:lnTo>
                  <a:pt x="560560" y="1834"/>
                </a:lnTo>
                <a:lnTo>
                  <a:pt x="608076" y="0"/>
                </a:lnTo>
                <a:lnTo>
                  <a:pt x="655591" y="1834"/>
                </a:lnTo>
                <a:lnTo>
                  <a:pt x="702107" y="7245"/>
                </a:lnTo>
                <a:lnTo>
                  <a:pt x="747488" y="16099"/>
                </a:lnTo>
                <a:lnTo>
                  <a:pt x="791600" y="28260"/>
                </a:lnTo>
                <a:lnTo>
                  <a:pt x="834307" y="43592"/>
                </a:lnTo>
                <a:lnTo>
                  <a:pt x="875473" y="61959"/>
                </a:lnTo>
                <a:lnTo>
                  <a:pt x="914964" y="83227"/>
                </a:lnTo>
                <a:lnTo>
                  <a:pt x="952644" y="107259"/>
                </a:lnTo>
                <a:lnTo>
                  <a:pt x="988378" y="133920"/>
                </a:lnTo>
                <a:lnTo>
                  <a:pt x="1022030" y="163075"/>
                </a:lnTo>
                <a:lnTo>
                  <a:pt x="1053466" y="194588"/>
                </a:lnTo>
                <a:lnTo>
                  <a:pt x="1082550" y="228324"/>
                </a:lnTo>
                <a:lnTo>
                  <a:pt x="1109147" y="264147"/>
                </a:lnTo>
                <a:lnTo>
                  <a:pt x="1133122" y="301921"/>
                </a:lnTo>
                <a:lnTo>
                  <a:pt x="1154338" y="341511"/>
                </a:lnTo>
                <a:lnTo>
                  <a:pt x="1172662" y="382782"/>
                </a:lnTo>
                <a:lnTo>
                  <a:pt x="1187958" y="425597"/>
                </a:lnTo>
                <a:lnTo>
                  <a:pt x="1200090" y="469822"/>
                </a:lnTo>
                <a:lnTo>
                  <a:pt x="1208923" y="515322"/>
                </a:lnTo>
                <a:lnTo>
                  <a:pt x="1214322" y="561959"/>
                </a:lnTo>
                <a:lnTo>
                  <a:pt x="1216152" y="609600"/>
                </a:lnTo>
                <a:lnTo>
                  <a:pt x="1214322" y="657240"/>
                </a:lnTo>
                <a:lnTo>
                  <a:pt x="1208923" y="703877"/>
                </a:lnTo>
                <a:lnTo>
                  <a:pt x="1200090" y="749377"/>
                </a:lnTo>
                <a:lnTo>
                  <a:pt x="1187958" y="793602"/>
                </a:lnTo>
                <a:lnTo>
                  <a:pt x="1172662" y="836417"/>
                </a:lnTo>
                <a:lnTo>
                  <a:pt x="1154338" y="877688"/>
                </a:lnTo>
                <a:lnTo>
                  <a:pt x="1133122" y="917278"/>
                </a:lnTo>
                <a:lnTo>
                  <a:pt x="1109147" y="955052"/>
                </a:lnTo>
                <a:lnTo>
                  <a:pt x="1082550" y="990875"/>
                </a:lnTo>
                <a:lnTo>
                  <a:pt x="1053466" y="1024611"/>
                </a:lnTo>
                <a:lnTo>
                  <a:pt x="1022030" y="1056124"/>
                </a:lnTo>
                <a:lnTo>
                  <a:pt x="988378" y="1085279"/>
                </a:lnTo>
                <a:lnTo>
                  <a:pt x="952644" y="1111940"/>
                </a:lnTo>
                <a:lnTo>
                  <a:pt x="914964" y="1135972"/>
                </a:lnTo>
                <a:lnTo>
                  <a:pt x="875473" y="1157240"/>
                </a:lnTo>
                <a:lnTo>
                  <a:pt x="834307" y="1175607"/>
                </a:lnTo>
                <a:lnTo>
                  <a:pt x="791600" y="1190939"/>
                </a:lnTo>
                <a:lnTo>
                  <a:pt x="747488" y="1203100"/>
                </a:lnTo>
                <a:lnTo>
                  <a:pt x="702107" y="1211954"/>
                </a:lnTo>
                <a:lnTo>
                  <a:pt x="655591" y="1217365"/>
                </a:lnTo>
                <a:lnTo>
                  <a:pt x="608076" y="1219200"/>
                </a:lnTo>
                <a:lnTo>
                  <a:pt x="560560" y="1217365"/>
                </a:lnTo>
                <a:lnTo>
                  <a:pt x="514044" y="1211954"/>
                </a:lnTo>
                <a:lnTo>
                  <a:pt x="468663" y="1203100"/>
                </a:lnTo>
                <a:lnTo>
                  <a:pt x="424551" y="1190939"/>
                </a:lnTo>
                <a:lnTo>
                  <a:pt x="381844" y="1175607"/>
                </a:lnTo>
                <a:lnTo>
                  <a:pt x="340678" y="1157240"/>
                </a:lnTo>
                <a:lnTo>
                  <a:pt x="301187" y="1135972"/>
                </a:lnTo>
                <a:lnTo>
                  <a:pt x="263507" y="1111940"/>
                </a:lnTo>
                <a:lnTo>
                  <a:pt x="227773" y="1085279"/>
                </a:lnTo>
                <a:lnTo>
                  <a:pt x="194121" y="1056124"/>
                </a:lnTo>
                <a:lnTo>
                  <a:pt x="162685" y="1024611"/>
                </a:lnTo>
                <a:lnTo>
                  <a:pt x="133601" y="990875"/>
                </a:lnTo>
                <a:lnTo>
                  <a:pt x="107004" y="955052"/>
                </a:lnTo>
                <a:lnTo>
                  <a:pt x="83029" y="917278"/>
                </a:lnTo>
                <a:lnTo>
                  <a:pt x="61813" y="877688"/>
                </a:lnTo>
                <a:lnTo>
                  <a:pt x="43489" y="836417"/>
                </a:lnTo>
                <a:lnTo>
                  <a:pt x="28193" y="793602"/>
                </a:lnTo>
                <a:lnTo>
                  <a:pt x="16061" y="749377"/>
                </a:lnTo>
                <a:lnTo>
                  <a:pt x="7228" y="703877"/>
                </a:lnTo>
                <a:lnTo>
                  <a:pt x="1829" y="657240"/>
                </a:lnTo>
                <a:lnTo>
                  <a:pt x="0" y="609600"/>
                </a:lnTo>
                <a:close/>
              </a:path>
            </a:pathLst>
          </a:custGeom>
          <a:ln w="25908">
            <a:solidFill>
              <a:srgbClr val="000000"/>
            </a:solidFill>
            <a:prstDash val="lgDash"/>
          </a:ln>
        </p:spPr>
        <p:txBody>
          <a:bodyPr wrap="square" lIns="0" tIns="0" rIns="0" bIns="0" rtlCol="0"/>
          <a:lstStyle/>
          <a:p>
            <a:pPr algn="l" rtl="0"/>
            <a:endParaRPr/>
          </a:p>
        </p:txBody>
      </p:sp>
      <p:sp>
        <p:nvSpPr>
          <p:cNvPr id="17" name="object 17"/>
          <p:cNvSpPr/>
          <p:nvPr/>
        </p:nvSpPr>
        <p:spPr>
          <a:xfrm>
            <a:off x="6067805" y="5671566"/>
            <a:ext cx="1752600" cy="52069"/>
          </a:xfrm>
          <a:custGeom>
            <a:avLst/>
            <a:gdLst/>
            <a:ahLst/>
            <a:cxnLst/>
            <a:rect l="l" t="t" r="r" b="b"/>
            <a:pathLst>
              <a:path w="1752600" h="52070">
                <a:moveTo>
                  <a:pt x="51816" y="0"/>
                </a:moveTo>
                <a:lnTo>
                  <a:pt x="0" y="25908"/>
                </a:lnTo>
                <a:lnTo>
                  <a:pt x="51816" y="51816"/>
                </a:lnTo>
                <a:lnTo>
                  <a:pt x="51816" y="38862"/>
                </a:lnTo>
                <a:lnTo>
                  <a:pt x="38862" y="38862"/>
                </a:lnTo>
                <a:lnTo>
                  <a:pt x="38862" y="12954"/>
                </a:lnTo>
                <a:lnTo>
                  <a:pt x="51816" y="12954"/>
                </a:lnTo>
                <a:lnTo>
                  <a:pt x="51816" y="0"/>
                </a:lnTo>
                <a:close/>
              </a:path>
              <a:path w="1752600" h="52070">
                <a:moveTo>
                  <a:pt x="51816" y="12954"/>
                </a:moveTo>
                <a:lnTo>
                  <a:pt x="38862" y="12954"/>
                </a:lnTo>
                <a:lnTo>
                  <a:pt x="38862" y="38862"/>
                </a:lnTo>
                <a:lnTo>
                  <a:pt x="51816" y="38862"/>
                </a:lnTo>
                <a:lnTo>
                  <a:pt x="51816" y="12954"/>
                </a:lnTo>
                <a:close/>
              </a:path>
              <a:path w="1752600" h="52070">
                <a:moveTo>
                  <a:pt x="1752600" y="12954"/>
                </a:moveTo>
                <a:lnTo>
                  <a:pt x="51816" y="12954"/>
                </a:lnTo>
                <a:lnTo>
                  <a:pt x="51816" y="38862"/>
                </a:lnTo>
                <a:lnTo>
                  <a:pt x="1752600" y="38862"/>
                </a:lnTo>
                <a:lnTo>
                  <a:pt x="1752600" y="12954"/>
                </a:lnTo>
                <a:close/>
              </a:path>
            </a:pathLst>
          </a:custGeom>
          <a:solidFill>
            <a:srgbClr val="000000"/>
          </a:solidFill>
        </p:spPr>
        <p:txBody>
          <a:bodyPr wrap="square" lIns="0" tIns="0" rIns="0" bIns="0" rtlCol="0"/>
          <a:lstStyle/>
          <a:p>
            <a:pPr algn="l" rtl="0"/>
            <a:endParaRPr/>
          </a:p>
        </p:txBody>
      </p:sp>
      <p:sp>
        <p:nvSpPr>
          <p:cNvPr id="18" name="object 18"/>
          <p:cNvSpPr txBox="1"/>
          <p:nvPr/>
        </p:nvSpPr>
        <p:spPr>
          <a:xfrm>
            <a:off x="7883778" y="5470245"/>
            <a:ext cx="652780" cy="375920"/>
          </a:xfrm>
          <a:prstGeom prst="rect">
            <a:avLst/>
          </a:prstGeom>
        </p:spPr>
        <p:txBody>
          <a:bodyPr vert="horz" wrap="square" lIns="0" tIns="0" rIns="0" bIns="0" rtlCol="0">
            <a:spAutoFit/>
          </a:bodyPr>
          <a:lstStyle/>
          <a:p>
            <a:pPr marL="12700" algn="l" rtl="0"/>
            <a:r>
              <a:rPr sz="2400" dirty="0">
                <a:latin typeface="Arial"/>
                <a:cs typeface="Arial"/>
              </a:rPr>
              <a:t>Cable</a:t>
            </a:r>
            <a:endParaRPr sz="2400">
              <a:latin typeface="Arial"/>
              <a:cs typeface="Arial"/>
            </a:endParaRPr>
          </a:p>
        </p:txBody>
      </p:sp>
      <p:sp>
        <p:nvSpPr>
          <p:cNvPr id="19" name="object 19"/>
          <p:cNvSpPr txBox="1"/>
          <p:nvPr/>
        </p:nvSpPr>
        <p:spPr>
          <a:xfrm>
            <a:off x="5994654" y="2105534"/>
            <a:ext cx="3713479" cy="1978025"/>
          </a:xfrm>
          <a:prstGeom prst="rect">
            <a:avLst/>
          </a:prstGeom>
        </p:spPr>
        <p:txBody>
          <a:bodyPr vert="horz" wrap="square" lIns="0" tIns="0" rIns="0" bIns="0" rtlCol="0">
            <a:spAutoFit/>
          </a:bodyPr>
          <a:lstStyle/>
          <a:p>
            <a:pPr marL="12700" algn="l" rtl="0"/>
            <a:r>
              <a:rPr sz="2400" spc="-5" dirty="0">
                <a:latin typeface="Arial"/>
                <a:cs typeface="Arial"/>
              </a:rPr>
              <a:t>Tres fases</a:t>
            </a:r>
            <a:r>
              <a:rPr sz="2400" spc="-35" dirty="0">
                <a:latin typeface="Arial"/>
                <a:cs typeface="Arial"/>
              </a:rPr>
              <a:t> </a:t>
            </a:r>
            <a:r>
              <a:rPr sz="2400" spc="-5" dirty="0">
                <a:latin typeface="Arial"/>
                <a:cs typeface="Arial"/>
              </a:rPr>
              <a:t>Línea</a:t>
            </a:r>
            <a:endParaRPr sz="2400">
              <a:latin typeface="Arial"/>
              <a:cs typeface="Arial"/>
            </a:endParaRPr>
          </a:p>
          <a:p>
            <a:pPr marL="3517900" marR="5080" indent="-15875" algn="l" rtl="0">
              <a:lnSpc>
                <a:spcPct val="105700"/>
              </a:lnSpc>
              <a:spcBef>
                <a:spcPts val="45"/>
              </a:spcBef>
            </a:pPr>
            <a:r>
              <a:rPr sz="2400" spc="-5" dirty="0">
                <a:latin typeface="Arial"/>
                <a:cs typeface="Arial"/>
              </a:rPr>
              <a:t>ab</a:t>
            </a:r>
            <a:r>
              <a:rPr sz="2400" dirty="0">
                <a:latin typeface="Arial"/>
                <a:cs typeface="Arial"/>
              </a:rPr>
              <a:t>C</a:t>
            </a:r>
            <a:endParaRPr sz="2400">
              <a:latin typeface="Arial"/>
              <a:cs typeface="Arial"/>
            </a:endParaRPr>
          </a:p>
          <a:p>
            <a:pPr marL="843915" algn="l" rtl="0">
              <a:spcBef>
                <a:spcPts val="545"/>
              </a:spcBef>
            </a:pPr>
            <a:r>
              <a:rPr sz="2400" i="1" dirty="0">
                <a:latin typeface="Times New Roman"/>
                <a:cs typeface="Times New Roman"/>
              </a:rPr>
              <a:t>I</a:t>
            </a:r>
            <a:endParaRPr sz="2400">
              <a:latin typeface="Times New Roman"/>
              <a:cs typeface="Times New Roman"/>
            </a:endParaRPr>
          </a:p>
        </p:txBody>
      </p:sp>
      <p:sp>
        <p:nvSpPr>
          <p:cNvPr id="20" name="object 20"/>
          <p:cNvSpPr txBox="1"/>
          <p:nvPr/>
        </p:nvSpPr>
        <p:spPr>
          <a:xfrm>
            <a:off x="2437891" y="5354421"/>
            <a:ext cx="2720340" cy="375920"/>
          </a:xfrm>
          <a:prstGeom prst="rect">
            <a:avLst/>
          </a:prstGeom>
        </p:spPr>
        <p:txBody>
          <a:bodyPr vert="horz" wrap="square" lIns="0" tIns="0" rIns="0" bIns="0" rtlCol="0">
            <a:spAutoFit/>
          </a:bodyPr>
          <a:lstStyle/>
          <a:p>
            <a:pPr marL="12700" algn="l" rtl="0"/>
            <a:r>
              <a:rPr sz="2400" spc="-5" dirty="0">
                <a:latin typeface="Arial"/>
                <a:cs typeface="Arial"/>
              </a:rPr>
              <a:t>Miles</a:t>
            </a:r>
            <a:r>
              <a:rPr sz="2400" dirty="0">
                <a:latin typeface="Arial"/>
                <a:cs typeface="Arial"/>
              </a:rPr>
              <a:t>de</a:t>
            </a:r>
            <a:r>
              <a:rPr sz="2400" spc="-190" dirty="0">
                <a:latin typeface="Arial"/>
                <a:cs typeface="Arial"/>
              </a:rPr>
              <a:t> </a:t>
            </a:r>
            <a:r>
              <a:rPr sz="2400" dirty="0">
                <a:latin typeface="Arial"/>
                <a:cs typeface="Arial"/>
              </a:rPr>
              <a:t>amperios</a:t>
            </a:r>
            <a:endParaRPr sz="2400">
              <a:latin typeface="Arial"/>
              <a:cs typeface="Arial"/>
            </a:endParaRPr>
          </a:p>
        </p:txBody>
      </p:sp>
      <p:sp>
        <p:nvSpPr>
          <p:cNvPr id="21" name="object 21"/>
          <p:cNvSpPr/>
          <p:nvPr/>
        </p:nvSpPr>
        <p:spPr>
          <a:xfrm>
            <a:off x="8448233" y="3316809"/>
            <a:ext cx="265430" cy="589915"/>
          </a:xfrm>
          <a:custGeom>
            <a:avLst/>
            <a:gdLst/>
            <a:ahLst/>
            <a:cxnLst/>
            <a:rect l="l" t="t" r="r" b="b"/>
            <a:pathLst>
              <a:path w="265429" h="589914">
                <a:moveTo>
                  <a:pt x="249174" y="0"/>
                </a:moveTo>
                <a:lnTo>
                  <a:pt x="241560" y="3093"/>
                </a:lnTo>
                <a:lnTo>
                  <a:pt x="0" y="576050"/>
                </a:lnTo>
                <a:lnTo>
                  <a:pt x="3078" y="583701"/>
                </a:lnTo>
                <a:lnTo>
                  <a:pt x="16260" y="589316"/>
                </a:lnTo>
                <a:lnTo>
                  <a:pt x="23867" y="586222"/>
                </a:lnTo>
                <a:lnTo>
                  <a:pt x="265426" y="13253"/>
                </a:lnTo>
                <a:lnTo>
                  <a:pt x="262358" y="5614"/>
                </a:lnTo>
                <a:lnTo>
                  <a:pt x="249174" y="0"/>
                </a:lnTo>
                <a:close/>
              </a:path>
            </a:pathLst>
          </a:custGeom>
          <a:solidFill>
            <a:srgbClr val="FF0000"/>
          </a:solidFill>
        </p:spPr>
        <p:txBody>
          <a:bodyPr wrap="square" lIns="0" tIns="0" rIns="0" bIns="0" rtlCol="0"/>
          <a:lstStyle/>
          <a:p>
            <a:pPr algn="l" rtl="0"/>
            <a:endParaRPr/>
          </a:p>
        </p:txBody>
      </p:sp>
      <p:sp>
        <p:nvSpPr>
          <p:cNvPr id="22" name="object 22"/>
          <p:cNvSpPr/>
          <p:nvPr/>
        </p:nvSpPr>
        <p:spPr>
          <a:xfrm>
            <a:off x="8430783" y="4066517"/>
            <a:ext cx="155575" cy="253365"/>
          </a:xfrm>
          <a:custGeom>
            <a:avLst/>
            <a:gdLst/>
            <a:ahLst/>
            <a:cxnLst/>
            <a:rect l="l" t="t" r="r" b="b"/>
            <a:pathLst>
              <a:path w="155575" h="253364">
                <a:moveTo>
                  <a:pt x="50949" y="0"/>
                </a:moveTo>
                <a:lnTo>
                  <a:pt x="0" y="253349"/>
                </a:lnTo>
                <a:lnTo>
                  <a:pt x="155526" y="42217"/>
                </a:lnTo>
                <a:lnTo>
                  <a:pt x="50949" y="0"/>
                </a:lnTo>
                <a:close/>
              </a:path>
            </a:pathLst>
          </a:custGeom>
          <a:solidFill>
            <a:srgbClr val="FF0000"/>
          </a:solidFill>
        </p:spPr>
        <p:txBody>
          <a:bodyPr wrap="square" lIns="0" tIns="0" rIns="0" bIns="0" rtlCol="0"/>
          <a:lstStyle/>
          <a:p>
            <a:pPr algn="l" rtl="0"/>
            <a:endParaRPr/>
          </a:p>
        </p:txBody>
      </p:sp>
      <p:sp>
        <p:nvSpPr>
          <p:cNvPr id="23" name="object 23"/>
          <p:cNvSpPr/>
          <p:nvPr/>
        </p:nvSpPr>
        <p:spPr>
          <a:xfrm>
            <a:off x="8411907" y="4048590"/>
            <a:ext cx="194945" cy="299720"/>
          </a:xfrm>
          <a:custGeom>
            <a:avLst/>
            <a:gdLst/>
            <a:ahLst/>
            <a:cxnLst/>
            <a:rect l="l" t="t" r="r" b="b"/>
            <a:pathLst>
              <a:path w="194945" h="299720">
                <a:moveTo>
                  <a:pt x="60206" y="0"/>
                </a:moveTo>
                <a:lnTo>
                  <a:pt x="0" y="299381"/>
                </a:lnTo>
                <a:lnTo>
                  <a:pt x="14297" y="299381"/>
                </a:lnTo>
                <a:lnTo>
                  <a:pt x="33102" y="273856"/>
                </a:lnTo>
                <a:lnTo>
                  <a:pt x="31579" y="273856"/>
                </a:lnTo>
                <a:lnTo>
                  <a:pt x="8459" y="263523"/>
                </a:lnTo>
                <a:lnTo>
                  <a:pt x="43119" y="216470"/>
                </a:lnTo>
                <a:lnTo>
                  <a:pt x="79443" y="35842"/>
                </a:lnTo>
                <a:lnTo>
                  <a:pt x="64993" y="30008"/>
                </a:lnTo>
                <a:lnTo>
                  <a:pt x="82528" y="20497"/>
                </a:lnTo>
                <a:lnTo>
                  <a:pt x="110970" y="20497"/>
                </a:lnTo>
                <a:lnTo>
                  <a:pt x="60206" y="0"/>
                </a:lnTo>
                <a:close/>
              </a:path>
              <a:path w="194945" h="299720">
                <a:moveTo>
                  <a:pt x="43119" y="216470"/>
                </a:moveTo>
                <a:lnTo>
                  <a:pt x="8459" y="263523"/>
                </a:lnTo>
                <a:lnTo>
                  <a:pt x="31579" y="273856"/>
                </a:lnTo>
                <a:lnTo>
                  <a:pt x="43119" y="216470"/>
                </a:lnTo>
                <a:close/>
              </a:path>
              <a:path w="194945" h="299720">
                <a:moveTo>
                  <a:pt x="153998" y="65947"/>
                </a:moveTo>
                <a:lnTo>
                  <a:pt x="43119" y="216470"/>
                </a:lnTo>
                <a:lnTo>
                  <a:pt x="31579" y="273856"/>
                </a:lnTo>
                <a:lnTo>
                  <a:pt x="33102" y="273856"/>
                </a:lnTo>
                <a:lnTo>
                  <a:pt x="181631" y="72238"/>
                </a:lnTo>
                <a:lnTo>
                  <a:pt x="169578" y="72238"/>
                </a:lnTo>
                <a:lnTo>
                  <a:pt x="153998" y="65947"/>
                </a:lnTo>
                <a:close/>
              </a:path>
              <a:path w="194945" h="299720">
                <a:moveTo>
                  <a:pt x="163984" y="52390"/>
                </a:moveTo>
                <a:lnTo>
                  <a:pt x="153998" y="65947"/>
                </a:lnTo>
                <a:lnTo>
                  <a:pt x="169578" y="72238"/>
                </a:lnTo>
                <a:lnTo>
                  <a:pt x="163984" y="52390"/>
                </a:lnTo>
                <a:close/>
              </a:path>
              <a:path w="194945" h="299720">
                <a:moveTo>
                  <a:pt x="189953" y="52390"/>
                </a:moveTo>
                <a:lnTo>
                  <a:pt x="163984" y="52390"/>
                </a:lnTo>
                <a:lnTo>
                  <a:pt x="169578" y="72238"/>
                </a:lnTo>
                <a:lnTo>
                  <a:pt x="181631" y="72238"/>
                </a:lnTo>
                <a:lnTo>
                  <a:pt x="194809" y="54350"/>
                </a:lnTo>
                <a:lnTo>
                  <a:pt x="189953" y="52390"/>
                </a:lnTo>
                <a:close/>
              </a:path>
              <a:path w="194945" h="299720">
                <a:moveTo>
                  <a:pt x="110970" y="20497"/>
                </a:moveTo>
                <a:lnTo>
                  <a:pt x="82528" y="20497"/>
                </a:lnTo>
                <a:lnTo>
                  <a:pt x="79443" y="35842"/>
                </a:lnTo>
                <a:lnTo>
                  <a:pt x="153998" y="65947"/>
                </a:lnTo>
                <a:lnTo>
                  <a:pt x="163984" y="52390"/>
                </a:lnTo>
                <a:lnTo>
                  <a:pt x="189953" y="52390"/>
                </a:lnTo>
                <a:lnTo>
                  <a:pt x="110970" y="20497"/>
                </a:lnTo>
                <a:close/>
              </a:path>
              <a:path w="194945" h="299720">
                <a:moveTo>
                  <a:pt x="82528" y="20497"/>
                </a:moveTo>
                <a:lnTo>
                  <a:pt x="64993" y="30008"/>
                </a:lnTo>
                <a:lnTo>
                  <a:pt x="79443" y="35842"/>
                </a:lnTo>
                <a:lnTo>
                  <a:pt x="82528" y="20497"/>
                </a:lnTo>
                <a:close/>
              </a:path>
            </a:pathLst>
          </a:custGeom>
          <a:solidFill>
            <a:srgbClr val="FF0000"/>
          </a:solidFill>
        </p:spPr>
        <p:txBody>
          <a:bodyPr wrap="square" lIns="0" tIns="0" rIns="0" bIns="0" rtlCol="0"/>
          <a:lstStyle/>
          <a:p>
            <a:pPr algn="l" rtl="0"/>
            <a:endParaRPr/>
          </a:p>
        </p:txBody>
      </p:sp>
      <p:sp>
        <p:nvSpPr>
          <p:cNvPr id="24" name="object 24"/>
          <p:cNvSpPr/>
          <p:nvPr/>
        </p:nvSpPr>
        <p:spPr>
          <a:xfrm>
            <a:off x="8518853" y="3739965"/>
            <a:ext cx="168910" cy="363220"/>
          </a:xfrm>
          <a:custGeom>
            <a:avLst/>
            <a:gdLst/>
            <a:ahLst/>
            <a:cxnLst/>
            <a:rect l="l" t="t" r="r" b="b"/>
            <a:pathLst>
              <a:path w="168909" h="363220">
                <a:moveTo>
                  <a:pt x="152592" y="0"/>
                </a:moveTo>
                <a:lnTo>
                  <a:pt x="144990" y="3119"/>
                </a:lnTo>
                <a:lnTo>
                  <a:pt x="0" y="349696"/>
                </a:lnTo>
                <a:lnTo>
                  <a:pt x="3098" y="357322"/>
                </a:lnTo>
                <a:lnTo>
                  <a:pt x="16300" y="362911"/>
                </a:lnTo>
                <a:lnTo>
                  <a:pt x="23889" y="359792"/>
                </a:lnTo>
                <a:lnTo>
                  <a:pt x="168882" y="13215"/>
                </a:lnTo>
                <a:lnTo>
                  <a:pt x="165788" y="5576"/>
                </a:lnTo>
                <a:lnTo>
                  <a:pt x="152592" y="0"/>
                </a:lnTo>
                <a:close/>
              </a:path>
            </a:pathLst>
          </a:custGeom>
          <a:solidFill>
            <a:srgbClr val="FF0000"/>
          </a:solidFill>
        </p:spPr>
        <p:txBody>
          <a:bodyPr wrap="square" lIns="0" tIns="0" rIns="0" bIns="0" rtlCol="0"/>
          <a:lstStyle/>
          <a:p>
            <a:pPr algn="l" rtl="0"/>
            <a:endParaRPr/>
          </a:p>
        </p:txBody>
      </p:sp>
      <p:sp>
        <p:nvSpPr>
          <p:cNvPr id="25" name="object 25"/>
          <p:cNvSpPr/>
          <p:nvPr/>
        </p:nvSpPr>
        <p:spPr>
          <a:xfrm>
            <a:off x="8448190" y="3739914"/>
            <a:ext cx="240029" cy="166370"/>
          </a:xfrm>
          <a:custGeom>
            <a:avLst/>
            <a:gdLst/>
            <a:ahLst/>
            <a:cxnLst/>
            <a:rect l="l" t="t" r="r" b="b"/>
            <a:pathLst>
              <a:path w="240029" h="166370">
                <a:moveTo>
                  <a:pt x="223799" y="0"/>
                </a:moveTo>
                <a:lnTo>
                  <a:pt x="1721" y="144375"/>
                </a:lnTo>
                <a:lnTo>
                  <a:pt x="0" y="152434"/>
                </a:lnTo>
                <a:lnTo>
                  <a:pt x="7776" y="164516"/>
                </a:lnTo>
                <a:lnTo>
                  <a:pt x="15799" y="166248"/>
                </a:lnTo>
                <a:lnTo>
                  <a:pt x="237879" y="21872"/>
                </a:lnTo>
                <a:lnTo>
                  <a:pt x="239596" y="13813"/>
                </a:lnTo>
                <a:lnTo>
                  <a:pt x="231818" y="1731"/>
                </a:lnTo>
                <a:lnTo>
                  <a:pt x="223799" y="0"/>
                </a:lnTo>
                <a:close/>
              </a:path>
            </a:pathLst>
          </a:custGeom>
          <a:solidFill>
            <a:srgbClr val="FF0000"/>
          </a:solidFill>
        </p:spPr>
        <p:txBody>
          <a:bodyPr wrap="square" lIns="0" tIns="0" rIns="0" bIns="0" rtlCol="0"/>
          <a:lstStyle/>
          <a:p>
            <a:pPr algn="l" rtl="0"/>
            <a:endParaRPr/>
          </a:p>
        </p:txBody>
      </p:sp>
      <p:sp>
        <p:nvSpPr>
          <p:cNvPr id="26" name="object 26"/>
          <p:cNvSpPr/>
          <p:nvPr/>
        </p:nvSpPr>
        <p:spPr>
          <a:xfrm>
            <a:off x="8531302" y="3328419"/>
            <a:ext cx="172085" cy="317500"/>
          </a:xfrm>
          <a:custGeom>
            <a:avLst/>
            <a:gdLst/>
            <a:ahLst/>
            <a:cxnLst/>
            <a:rect l="l" t="t" r="r" b="b"/>
            <a:pathLst>
              <a:path w="172084" h="317500">
                <a:moveTo>
                  <a:pt x="15431" y="0"/>
                </a:moveTo>
                <a:lnTo>
                  <a:pt x="2613" y="6403"/>
                </a:lnTo>
                <a:lnTo>
                  <a:pt x="0" y="14221"/>
                </a:lnTo>
                <a:lnTo>
                  <a:pt x="148491" y="314595"/>
                </a:lnTo>
                <a:lnTo>
                  <a:pt x="156269" y="317231"/>
                </a:lnTo>
                <a:lnTo>
                  <a:pt x="169087" y="310827"/>
                </a:lnTo>
                <a:lnTo>
                  <a:pt x="171701" y="303010"/>
                </a:lnTo>
                <a:lnTo>
                  <a:pt x="23209" y="2622"/>
                </a:lnTo>
                <a:lnTo>
                  <a:pt x="15431" y="0"/>
                </a:lnTo>
                <a:close/>
              </a:path>
            </a:pathLst>
          </a:custGeom>
          <a:solidFill>
            <a:srgbClr val="FF0000"/>
          </a:solidFill>
        </p:spPr>
        <p:txBody>
          <a:bodyPr wrap="square" lIns="0" tIns="0" rIns="0" bIns="0" rtlCol="0"/>
          <a:lstStyle/>
          <a:p>
            <a:pPr algn="l" rtl="0"/>
            <a:endParaRPr/>
          </a:p>
        </p:txBody>
      </p:sp>
      <p:sp>
        <p:nvSpPr>
          <p:cNvPr id="28"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23</a:t>
            </a:fld>
            <a:endParaRPr spc="-5"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42618" y="202058"/>
            <a:ext cx="7453783" cy="573405"/>
          </a:xfrm>
          <a:prstGeom prst="rect">
            <a:avLst/>
          </a:prstGeom>
        </p:spPr>
        <p:txBody>
          <a:bodyPr vert="horz" wrap="square" lIns="0" tIns="0" rIns="0" bIns="0" rtlCol="0" anchor="ctr">
            <a:spAutoFit/>
          </a:bodyPr>
          <a:lstStyle/>
          <a:p>
            <a:pPr marL="12700" algn="l" rtl="0"/>
            <a:r>
              <a:rPr sz="3600" spc="80" dirty="0">
                <a:solidFill>
                  <a:srgbClr val="0D0D0D"/>
                </a:solidFill>
                <a:latin typeface="Tw Cen MT Condensed"/>
                <a:cs typeface="Tw Cen MT Condensed"/>
              </a:rPr>
              <a:t>ELÉCTRICO</a:t>
            </a:r>
            <a:r>
              <a:rPr sz="3600" spc="70" dirty="0">
                <a:solidFill>
                  <a:srgbClr val="0D0D0D"/>
                </a:solidFill>
                <a:latin typeface="Tw Cen MT Condensed"/>
                <a:cs typeface="Tw Cen MT Condensed"/>
              </a:rPr>
              <a:t>EQUIPO</a:t>
            </a:r>
            <a:r>
              <a:rPr sz="3600" spc="75" dirty="0">
                <a:solidFill>
                  <a:srgbClr val="0D0D0D"/>
                </a:solidFill>
                <a:latin typeface="Tw Cen MT Condensed"/>
                <a:cs typeface="Tw Cen MT Condensed"/>
              </a:rPr>
              <a:t>TÉRMICO</a:t>
            </a:r>
            <a:r>
              <a:rPr sz="3600" spc="425" dirty="0">
                <a:solidFill>
                  <a:srgbClr val="0D0D0D"/>
                </a:solidFill>
                <a:latin typeface="Tw Cen MT Condensed"/>
                <a:cs typeface="Tw Cen MT Condensed"/>
              </a:rPr>
              <a:t> </a:t>
            </a:r>
            <a:r>
              <a:rPr sz="3600" spc="35" dirty="0">
                <a:solidFill>
                  <a:srgbClr val="0D0D0D"/>
                </a:solidFill>
                <a:latin typeface="Tw Cen MT Condensed"/>
                <a:cs typeface="Tw Cen MT Condensed"/>
              </a:rPr>
              <a:t>DAÑO</a:t>
            </a:r>
            <a:endParaRPr sz="3600" dirty="0">
              <a:latin typeface="Tw Cen MT Condensed"/>
              <a:cs typeface="Tw Cen MT Condensed"/>
            </a:endParaRPr>
          </a:p>
        </p:txBody>
      </p:sp>
      <p:sp>
        <p:nvSpPr>
          <p:cNvPr id="3" name="object 3"/>
          <p:cNvSpPr/>
          <p:nvPr/>
        </p:nvSpPr>
        <p:spPr>
          <a:xfrm>
            <a:off x="5092447" y="953261"/>
            <a:ext cx="58419" cy="4692650"/>
          </a:xfrm>
          <a:custGeom>
            <a:avLst/>
            <a:gdLst/>
            <a:ahLst/>
            <a:cxnLst/>
            <a:rect l="l" t="t" r="r" b="b"/>
            <a:pathLst>
              <a:path w="58420" h="4692650">
                <a:moveTo>
                  <a:pt x="43433" y="43434"/>
                </a:moveTo>
                <a:lnTo>
                  <a:pt x="14477" y="43434"/>
                </a:lnTo>
                <a:lnTo>
                  <a:pt x="14477" y="4692396"/>
                </a:lnTo>
                <a:lnTo>
                  <a:pt x="43433" y="4692396"/>
                </a:lnTo>
                <a:lnTo>
                  <a:pt x="43433" y="43434"/>
                </a:lnTo>
                <a:close/>
              </a:path>
              <a:path w="58420" h="4692650">
                <a:moveTo>
                  <a:pt x="28955" y="0"/>
                </a:moveTo>
                <a:lnTo>
                  <a:pt x="0" y="57912"/>
                </a:lnTo>
                <a:lnTo>
                  <a:pt x="14477" y="57912"/>
                </a:lnTo>
                <a:lnTo>
                  <a:pt x="14477" y="43434"/>
                </a:lnTo>
                <a:lnTo>
                  <a:pt x="50673" y="43434"/>
                </a:lnTo>
                <a:lnTo>
                  <a:pt x="28955" y="0"/>
                </a:lnTo>
                <a:close/>
              </a:path>
              <a:path w="58420" h="4692650">
                <a:moveTo>
                  <a:pt x="50673" y="43434"/>
                </a:moveTo>
                <a:lnTo>
                  <a:pt x="43433" y="43434"/>
                </a:lnTo>
                <a:lnTo>
                  <a:pt x="43433" y="57912"/>
                </a:lnTo>
                <a:lnTo>
                  <a:pt x="57912" y="57912"/>
                </a:lnTo>
                <a:lnTo>
                  <a:pt x="50673" y="43434"/>
                </a:lnTo>
                <a:close/>
              </a:path>
            </a:pathLst>
          </a:custGeom>
          <a:solidFill>
            <a:srgbClr val="000000"/>
          </a:solidFill>
        </p:spPr>
        <p:txBody>
          <a:bodyPr wrap="square" lIns="0" tIns="0" rIns="0" bIns="0" rtlCol="0"/>
          <a:lstStyle/>
          <a:p>
            <a:pPr algn="l" rtl="0"/>
            <a:endParaRPr/>
          </a:p>
        </p:txBody>
      </p:sp>
      <p:sp>
        <p:nvSpPr>
          <p:cNvPr id="4" name="object 4"/>
          <p:cNvSpPr/>
          <p:nvPr/>
        </p:nvSpPr>
        <p:spPr>
          <a:xfrm>
            <a:off x="4740401" y="5311903"/>
            <a:ext cx="4191000" cy="58419"/>
          </a:xfrm>
          <a:custGeom>
            <a:avLst/>
            <a:gdLst/>
            <a:ahLst/>
            <a:cxnLst/>
            <a:rect l="l" t="t" r="r" b="b"/>
            <a:pathLst>
              <a:path w="4191000" h="58420">
                <a:moveTo>
                  <a:pt x="4133088" y="0"/>
                </a:moveTo>
                <a:lnTo>
                  <a:pt x="4133088" y="57912"/>
                </a:lnTo>
                <a:lnTo>
                  <a:pt x="4162044" y="43434"/>
                </a:lnTo>
                <a:lnTo>
                  <a:pt x="4147566" y="43434"/>
                </a:lnTo>
                <a:lnTo>
                  <a:pt x="4147566" y="14478"/>
                </a:lnTo>
                <a:lnTo>
                  <a:pt x="4162044" y="14478"/>
                </a:lnTo>
                <a:lnTo>
                  <a:pt x="4133088" y="0"/>
                </a:lnTo>
                <a:close/>
              </a:path>
              <a:path w="4191000" h="58420">
                <a:moveTo>
                  <a:pt x="4133088" y="14478"/>
                </a:moveTo>
                <a:lnTo>
                  <a:pt x="0" y="14478"/>
                </a:lnTo>
                <a:lnTo>
                  <a:pt x="0" y="43434"/>
                </a:lnTo>
                <a:lnTo>
                  <a:pt x="4133088" y="43434"/>
                </a:lnTo>
                <a:lnTo>
                  <a:pt x="4133088" y="14478"/>
                </a:lnTo>
                <a:close/>
              </a:path>
              <a:path w="4191000" h="58420">
                <a:moveTo>
                  <a:pt x="4162044" y="14478"/>
                </a:moveTo>
                <a:lnTo>
                  <a:pt x="4147566" y="14478"/>
                </a:lnTo>
                <a:lnTo>
                  <a:pt x="4147566" y="43434"/>
                </a:lnTo>
                <a:lnTo>
                  <a:pt x="4162044" y="43434"/>
                </a:lnTo>
                <a:lnTo>
                  <a:pt x="4191000" y="28956"/>
                </a:lnTo>
                <a:lnTo>
                  <a:pt x="4162044" y="14478"/>
                </a:lnTo>
                <a:close/>
              </a:path>
            </a:pathLst>
          </a:custGeom>
          <a:solidFill>
            <a:srgbClr val="000000"/>
          </a:solidFill>
        </p:spPr>
        <p:txBody>
          <a:bodyPr wrap="square" lIns="0" tIns="0" rIns="0" bIns="0" rtlCol="0"/>
          <a:lstStyle/>
          <a:p>
            <a:pPr algn="l" rtl="0"/>
            <a:endParaRPr/>
          </a:p>
        </p:txBody>
      </p:sp>
      <p:sp>
        <p:nvSpPr>
          <p:cNvPr id="5" name="object 5"/>
          <p:cNvSpPr/>
          <p:nvPr/>
        </p:nvSpPr>
        <p:spPr>
          <a:xfrm>
            <a:off x="6241695" y="1072896"/>
            <a:ext cx="1774825" cy="4038600"/>
          </a:xfrm>
          <a:custGeom>
            <a:avLst/>
            <a:gdLst/>
            <a:ahLst/>
            <a:cxnLst/>
            <a:rect l="l" t="t" r="r" b="b"/>
            <a:pathLst>
              <a:path w="1774825" h="4038600">
                <a:moveTo>
                  <a:pt x="21945" y="0"/>
                </a:moveTo>
                <a:lnTo>
                  <a:pt x="19095" y="53330"/>
                </a:lnTo>
                <a:lnTo>
                  <a:pt x="16287" y="106603"/>
                </a:lnTo>
                <a:lnTo>
                  <a:pt x="13565" y="159762"/>
                </a:lnTo>
                <a:lnTo>
                  <a:pt x="10972" y="212750"/>
                </a:lnTo>
                <a:lnTo>
                  <a:pt x="8551" y="265509"/>
                </a:lnTo>
                <a:lnTo>
                  <a:pt x="6343" y="317982"/>
                </a:lnTo>
                <a:lnTo>
                  <a:pt x="4393" y="370112"/>
                </a:lnTo>
                <a:lnTo>
                  <a:pt x="2743" y="421843"/>
                </a:lnTo>
                <a:lnTo>
                  <a:pt x="1435" y="473116"/>
                </a:lnTo>
                <a:lnTo>
                  <a:pt x="514" y="523875"/>
                </a:lnTo>
                <a:lnTo>
                  <a:pt x="21" y="574062"/>
                </a:lnTo>
                <a:lnTo>
                  <a:pt x="0" y="623620"/>
                </a:lnTo>
                <a:lnTo>
                  <a:pt x="492" y="672493"/>
                </a:lnTo>
                <a:lnTo>
                  <a:pt x="1543" y="720623"/>
                </a:lnTo>
                <a:lnTo>
                  <a:pt x="3193" y="767953"/>
                </a:lnTo>
                <a:lnTo>
                  <a:pt x="5486" y="814425"/>
                </a:lnTo>
                <a:lnTo>
                  <a:pt x="8465" y="859983"/>
                </a:lnTo>
                <a:lnTo>
                  <a:pt x="12172" y="904570"/>
                </a:lnTo>
                <a:lnTo>
                  <a:pt x="16652" y="948128"/>
                </a:lnTo>
                <a:lnTo>
                  <a:pt x="21945" y="990600"/>
                </a:lnTo>
                <a:lnTo>
                  <a:pt x="28280" y="1039741"/>
                </a:lnTo>
                <a:lnTo>
                  <a:pt x="33330" y="1083096"/>
                </a:lnTo>
                <a:lnTo>
                  <a:pt x="37600" y="1121726"/>
                </a:lnTo>
                <a:lnTo>
                  <a:pt x="45804" y="1189053"/>
                </a:lnTo>
                <a:lnTo>
                  <a:pt x="56910" y="1250202"/>
                </a:lnTo>
                <a:lnTo>
                  <a:pt x="74937" y="1313659"/>
                </a:lnTo>
                <a:lnTo>
                  <a:pt x="103903" y="1387905"/>
                </a:lnTo>
                <a:lnTo>
                  <a:pt x="123744" y="1431726"/>
                </a:lnTo>
                <a:lnTo>
                  <a:pt x="147826" y="1481425"/>
                </a:lnTo>
                <a:lnTo>
                  <a:pt x="176652" y="1538064"/>
                </a:lnTo>
                <a:lnTo>
                  <a:pt x="210724" y="1602702"/>
                </a:lnTo>
                <a:lnTo>
                  <a:pt x="250545" y="1676400"/>
                </a:lnTo>
                <a:lnTo>
                  <a:pt x="286049" y="1740200"/>
                </a:lnTo>
                <a:lnTo>
                  <a:pt x="305835" y="1774899"/>
                </a:lnTo>
                <a:lnTo>
                  <a:pt x="326885" y="1811331"/>
                </a:lnTo>
                <a:lnTo>
                  <a:pt x="349133" y="1849399"/>
                </a:lnTo>
                <a:lnTo>
                  <a:pt x="372510" y="1889004"/>
                </a:lnTo>
                <a:lnTo>
                  <a:pt x="396948" y="1930047"/>
                </a:lnTo>
                <a:lnTo>
                  <a:pt x="422380" y="1972428"/>
                </a:lnTo>
                <a:lnTo>
                  <a:pt x="448737" y="2016050"/>
                </a:lnTo>
                <a:lnTo>
                  <a:pt x="475953" y="2060814"/>
                </a:lnTo>
                <a:lnTo>
                  <a:pt x="503958" y="2106621"/>
                </a:lnTo>
                <a:lnTo>
                  <a:pt x="532685" y="2153372"/>
                </a:lnTo>
                <a:lnTo>
                  <a:pt x="562066" y="2200968"/>
                </a:lnTo>
                <a:lnTo>
                  <a:pt x="592034" y="2249311"/>
                </a:lnTo>
                <a:lnTo>
                  <a:pt x="622520" y="2298301"/>
                </a:lnTo>
                <a:lnTo>
                  <a:pt x="653456" y="2347842"/>
                </a:lnTo>
                <a:lnTo>
                  <a:pt x="684775" y="2397832"/>
                </a:lnTo>
                <a:lnTo>
                  <a:pt x="716409" y="2448174"/>
                </a:lnTo>
                <a:lnTo>
                  <a:pt x="748290" y="2498770"/>
                </a:lnTo>
                <a:lnTo>
                  <a:pt x="780349" y="2549519"/>
                </a:lnTo>
                <a:lnTo>
                  <a:pt x="812520" y="2600324"/>
                </a:lnTo>
                <a:lnTo>
                  <a:pt x="844734" y="2651086"/>
                </a:lnTo>
                <a:lnTo>
                  <a:pt x="876923" y="2701706"/>
                </a:lnTo>
                <a:lnTo>
                  <a:pt x="909020" y="2752086"/>
                </a:lnTo>
                <a:lnTo>
                  <a:pt x="940956" y="2802126"/>
                </a:lnTo>
                <a:lnTo>
                  <a:pt x="972664" y="2851728"/>
                </a:lnTo>
                <a:lnTo>
                  <a:pt x="1004075" y="2900792"/>
                </a:lnTo>
                <a:lnTo>
                  <a:pt x="1035123" y="2949222"/>
                </a:lnTo>
                <a:lnTo>
                  <a:pt x="1065738" y="2996917"/>
                </a:lnTo>
                <a:lnTo>
                  <a:pt x="1095854" y="3043779"/>
                </a:lnTo>
                <a:lnTo>
                  <a:pt x="1125402" y="3089709"/>
                </a:lnTo>
                <a:lnTo>
                  <a:pt x="1154314" y="3134608"/>
                </a:lnTo>
                <a:lnTo>
                  <a:pt x="1182523" y="3178378"/>
                </a:lnTo>
                <a:lnTo>
                  <a:pt x="1209961" y="3220920"/>
                </a:lnTo>
                <a:lnTo>
                  <a:pt x="1236559" y="3262136"/>
                </a:lnTo>
                <a:lnTo>
                  <a:pt x="1262250" y="3301925"/>
                </a:lnTo>
                <a:lnTo>
                  <a:pt x="1286966" y="3340191"/>
                </a:lnTo>
                <a:lnTo>
                  <a:pt x="1310639" y="3376834"/>
                </a:lnTo>
                <a:lnTo>
                  <a:pt x="1333202" y="3411755"/>
                </a:lnTo>
                <a:lnTo>
                  <a:pt x="1354585" y="3444855"/>
                </a:lnTo>
                <a:lnTo>
                  <a:pt x="1374722" y="3476036"/>
                </a:lnTo>
                <a:lnTo>
                  <a:pt x="1393545" y="3505200"/>
                </a:lnTo>
                <a:lnTo>
                  <a:pt x="1448866" y="3590452"/>
                </a:lnTo>
                <a:lnTo>
                  <a:pt x="1497943" y="3665091"/>
                </a:lnTo>
                <a:lnTo>
                  <a:pt x="1541297" y="3730002"/>
                </a:lnTo>
                <a:lnTo>
                  <a:pt x="1579450" y="3786068"/>
                </a:lnTo>
                <a:lnTo>
                  <a:pt x="1612919" y="3834174"/>
                </a:lnTo>
                <a:lnTo>
                  <a:pt x="1642227" y="3875205"/>
                </a:lnTo>
                <a:lnTo>
                  <a:pt x="1667893" y="3910045"/>
                </a:lnTo>
                <a:lnTo>
                  <a:pt x="1710380" y="3964689"/>
                </a:lnTo>
                <a:lnTo>
                  <a:pt x="1744544" y="4005182"/>
                </a:lnTo>
                <a:lnTo>
                  <a:pt x="1759805" y="4022333"/>
                </a:lnTo>
                <a:lnTo>
                  <a:pt x="1774545" y="4038600"/>
                </a:lnTo>
              </a:path>
            </a:pathLst>
          </a:custGeom>
          <a:ln w="57912">
            <a:solidFill>
              <a:srgbClr val="6B9F24"/>
            </a:solidFill>
          </a:ln>
        </p:spPr>
        <p:txBody>
          <a:bodyPr wrap="square" lIns="0" tIns="0" rIns="0" bIns="0" rtlCol="0"/>
          <a:lstStyle/>
          <a:p>
            <a:pPr algn="l" rtl="0"/>
            <a:endParaRPr/>
          </a:p>
        </p:txBody>
      </p:sp>
      <p:sp>
        <p:nvSpPr>
          <p:cNvPr id="6" name="object 6"/>
          <p:cNvSpPr/>
          <p:nvPr/>
        </p:nvSpPr>
        <p:spPr>
          <a:xfrm>
            <a:off x="6226302" y="997458"/>
            <a:ext cx="0" cy="4343400"/>
          </a:xfrm>
          <a:custGeom>
            <a:avLst/>
            <a:gdLst/>
            <a:ahLst/>
            <a:cxnLst/>
            <a:rect l="l" t="t" r="r" b="b"/>
            <a:pathLst>
              <a:path h="4343400">
                <a:moveTo>
                  <a:pt x="0" y="0"/>
                </a:moveTo>
                <a:lnTo>
                  <a:pt x="0" y="4343400"/>
                </a:lnTo>
              </a:path>
            </a:pathLst>
          </a:custGeom>
          <a:ln w="25908">
            <a:solidFill>
              <a:srgbClr val="339933"/>
            </a:solidFill>
            <a:prstDash val="lgDash"/>
          </a:ln>
        </p:spPr>
        <p:txBody>
          <a:bodyPr wrap="square" lIns="0" tIns="0" rIns="0" bIns="0" rtlCol="0"/>
          <a:lstStyle/>
          <a:p>
            <a:pPr algn="l" rtl="0"/>
            <a:endParaRPr/>
          </a:p>
        </p:txBody>
      </p:sp>
      <p:sp>
        <p:nvSpPr>
          <p:cNvPr id="7" name="object 7"/>
          <p:cNvSpPr/>
          <p:nvPr/>
        </p:nvSpPr>
        <p:spPr>
          <a:xfrm>
            <a:off x="5654802" y="997458"/>
            <a:ext cx="0" cy="4343400"/>
          </a:xfrm>
          <a:custGeom>
            <a:avLst/>
            <a:gdLst/>
            <a:ahLst/>
            <a:cxnLst/>
            <a:rect l="l" t="t" r="r" b="b"/>
            <a:pathLst>
              <a:path h="4343400">
                <a:moveTo>
                  <a:pt x="0" y="0"/>
                </a:moveTo>
                <a:lnTo>
                  <a:pt x="0" y="4343400"/>
                </a:lnTo>
              </a:path>
            </a:pathLst>
          </a:custGeom>
          <a:ln w="25908">
            <a:solidFill>
              <a:srgbClr val="FF9900"/>
            </a:solidFill>
            <a:prstDash val="lgDash"/>
          </a:ln>
        </p:spPr>
        <p:txBody>
          <a:bodyPr wrap="square" lIns="0" tIns="0" rIns="0" bIns="0" rtlCol="0"/>
          <a:lstStyle/>
          <a:p>
            <a:pPr algn="l" rtl="0"/>
            <a:endParaRPr/>
          </a:p>
        </p:txBody>
      </p:sp>
      <p:sp>
        <p:nvSpPr>
          <p:cNvPr id="8" name="object 8"/>
          <p:cNvSpPr txBox="1"/>
          <p:nvPr/>
        </p:nvSpPr>
        <p:spPr>
          <a:xfrm>
            <a:off x="9011157" y="5149596"/>
            <a:ext cx="127000" cy="377190"/>
          </a:xfrm>
          <a:prstGeom prst="rect">
            <a:avLst/>
          </a:prstGeom>
        </p:spPr>
        <p:txBody>
          <a:bodyPr vert="horz" wrap="square" lIns="0" tIns="0" rIns="0" bIns="0" rtlCol="0">
            <a:spAutoFit/>
          </a:bodyPr>
          <a:lstStyle/>
          <a:p>
            <a:pPr marL="12700" algn="l" rtl="0"/>
            <a:r>
              <a:rPr sz="2400" i="1" dirty="0">
                <a:latin typeface="Times New Roman"/>
                <a:cs typeface="Times New Roman"/>
              </a:rPr>
              <a:t>I</a:t>
            </a:r>
            <a:endParaRPr sz="2400">
              <a:latin typeface="Times New Roman"/>
              <a:cs typeface="Times New Roman"/>
            </a:endParaRPr>
          </a:p>
        </p:txBody>
      </p:sp>
      <p:sp>
        <p:nvSpPr>
          <p:cNvPr id="9" name="object 9"/>
          <p:cNvSpPr txBox="1"/>
          <p:nvPr/>
        </p:nvSpPr>
        <p:spPr>
          <a:xfrm>
            <a:off x="4840352" y="1064005"/>
            <a:ext cx="110489" cy="377190"/>
          </a:xfrm>
          <a:prstGeom prst="rect">
            <a:avLst/>
          </a:prstGeom>
        </p:spPr>
        <p:txBody>
          <a:bodyPr vert="horz" wrap="square" lIns="0" tIns="0" rIns="0" bIns="0" rtlCol="0">
            <a:spAutoFit/>
          </a:bodyPr>
          <a:lstStyle/>
          <a:p>
            <a:pPr marL="12700" algn="l" rtl="0"/>
            <a:r>
              <a:rPr sz="2400" i="1" dirty="0">
                <a:latin typeface="Times New Roman"/>
                <a:cs typeface="Times New Roman"/>
              </a:rPr>
              <a:t>t</a:t>
            </a:r>
            <a:endParaRPr sz="2400">
              <a:latin typeface="Times New Roman"/>
              <a:cs typeface="Times New Roman"/>
            </a:endParaRPr>
          </a:p>
        </p:txBody>
      </p:sp>
      <p:sp>
        <p:nvSpPr>
          <p:cNvPr id="10" name="object 10"/>
          <p:cNvSpPr txBox="1"/>
          <p:nvPr/>
        </p:nvSpPr>
        <p:spPr>
          <a:xfrm>
            <a:off x="5497449" y="5453176"/>
            <a:ext cx="229235" cy="369332"/>
          </a:xfrm>
          <a:prstGeom prst="rect">
            <a:avLst/>
          </a:prstGeom>
        </p:spPr>
        <p:txBody>
          <a:bodyPr vert="horz" wrap="square" lIns="0" tIns="0" rIns="0" bIns="0" rtlCol="0">
            <a:spAutoFit/>
          </a:bodyPr>
          <a:lstStyle/>
          <a:p>
            <a:pPr marL="12700" algn="l" rtl="0"/>
            <a:r>
              <a:rPr sz="2400" i="1" dirty="0">
                <a:latin typeface="Times New Roman"/>
                <a:cs typeface="Times New Roman"/>
              </a:rPr>
              <a:t>I</a:t>
            </a:r>
            <a:r>
              <a:rPr sz="2400" i="1" spc="-7" baseline="-20833" dirty="0">
                <a:latin typeface="Times New Roman"/>
                <a:cs typeface="Times New Roman"/>
              </a:rPr>
              <a:t>norte</a:t>
            </a:r>
            <a:endParaRPr sz="2400" baseline="-20833">
              <a:latin typeface="Times New Roman"/>
              <a:cs typeface="Times New Roman"/>
            </a:endParaRPr>
          </a:p>
        </p:txBody>
      </p:sp>
      <p:sp>
        <p:nvSpPr>
          <p:cNvPr id="11" name="object 11"/>
          <p:cNvSpPr txBox="1"/>
          <p:nvPr/>
        </p:nvSpPr>
        <p:spPr>
          <a:xfrm>
            <a:off x="6693153" y="2218309"/>
            <a:ext cx="2075180" cy="375920"/>
          </a:xfrm>
          <a:prstGeom prst="rect">
            <a:avLst/>
          </a:prstGeom>
        </p:spPr>
        <p:txBody>
          <a:bodyPr vert="horz" wrap="square" lIns="0" tIns="0" rIns="0" bIns="0" rtlCol="0">
            <a:spAutoFit/>
          </a:bodyPr>
          <a:lstStyle/>
          <a:p>
            <a:pPr marL="12700" algn="l" rtl="0"/>
            <a:r>
              <a:rPr sz="2400" spc="-5" dirty="0">
                <a:latin typeface="Arial"/>
                <a:cs typeface="Arial"/>
              </a:rPr>
              <a:t>Daño</a:t>
            </a:r>
            <a:r>
              <a:rPr sz="2400" spc="-60" dirty="0">
                <a:latin typeface="Arial"/>
                <a:cs typeface="Arial"/>
              </a:rPr>
              <a:t> </a:t>
            </a:r>
            <a:r>
              <a:rPr sz="2400" spc="-5" dirty="0">
                <a:latin typeface="Arial"/>
                <a:cs typeface="Arial"/>
              </a:rPr>
              <a:t>Curva</a:t>
            </a:r>
            <a:endParaRPr sz="2400">
              <a:latin typeface="Arial"/>
              <a:cs typeface="Arial"/>
            </a:endParaRPr>
          </a:p>
        </p:txBody>
      </p:sp>
      <p:sp>
        <p:nvSpPr>
          <p:cNvPr id="12" name="object 12"/>
          <p:cNvSpPr/>
          <p:nvPr/>
        </p:nvSpPr>
        <p:spPr>
          <a:xfrm>
            <a:off x="7468361" y="3359658"/>
            <a:ext cx="0" cy="1981200"/>
          </a:xfrm>
          <a:custGeom>
            <a:avLst/>
            <a:gdLst/>
            <a:ahLst/>
            <a:cxnLst/>
            <a:rect l="l" t="t" r="r" b="b"/>
            <a:pathLst>
              <a:path h="1981200">
                <a:moveTo>
                  <a:pt x="0" y="1981200"/>
                </a:moveTo>
                <a:lnTo>
                  <a:pt x="0" y="0"/>
                </a:lnTo>
              </a:path>
            </a:pathLst>
          </a:custGeom>
          <a:ln w="25908">
            <a:solidFill>
              <a:srgbClr val="1CACE3"/>
            </a:solidFill>
            <a:prstDash val="lgDash"/>
          </a:ln>
        </p:spPr>
        <p:txBody>
          <a:bodyPr wrap="square" lIns="0" tIns="0" rIns="0" bIns="0" rtlCol="0"/>
          <a:lstStyle/>
          <a:p>
            <a:pPr algn="l" rtl="0"/>
            <a:endParaRPr/>
          </a:p>
        </p:txBody>
      </p:sp>
      <p:sp>
        <p:nvSpPr>
          <p:cNvPr id="13" name="object 13"/>
          <p:cNvSpPr txBox="1"/>
          <p:nvPr/>
        </p:nvSpPr>
        <p:spPr>
          <a:xfrm>
            <a:off x="6029326" y="5532424"/>
            <a:ext cx="2567305" cy="741680"/>
          </a:xfrm>
          <a:prstGeom prst="rect">
            <a:avLst/>
          </a:prstGeom>
        </p:spPr>
        <p:txBody>
          <a:bodyPr vert="horz" wrap="square" lIns="0" tIns="0" rIns="0" bIns="0" rtlCol="0">
            <a:spAutoFit/>
          </a:bodyPr>
          <a:lstStyle/>
          <a:p>
            <a:pPr marL="12700" algn="l" rtl="0">
              <a:tabLst>
                <a:tab pos="859790" algn="l"/>
              </a:tabLst>
            </a:pPr>
            <a:r>
              <a:rPr sz="3600" i="1" spc="-7" baseline="13888" dirty="0">
                <a:latin typeface="Times New Roman"/>
                <a:cs typeface="Times New Roman"/>
              </a:rPr>
              <a:t>I</a:t>
            </a:r>
            <a:r>
              <a:rPr sz="2400" i="1" spc="-7" baseline="1736" dirty="0">
                <a:latin typeface="Times New Roman"/>
                <a:cs typeface="Times New Roman"/>
              </a:rPr>
              <a:t>Maryland</a:t>
            </a:r>
            <a:r>
              <a:rPr sz="2400" spc="-5" dirty="0">
                <a:latin typeface="Arial"/>
                <a:cs typeface="Arial"/>
              </a:rPr>
              <a:t>Cortocircuito</a:t>
            </a:r>
            <a:endParaRPr sz="2400">
              <a:latin typeface="Arial"/>
              <a:cs typeface="Arial"/>
            </a:endParaRPr>
          </a:p>
          <a:p>
            <a:pPr marL="1198245" algn="l" rtl="0"/>
            <a:r>
              <a:rPr sz="2400" spc="-5" dirty="0">
                <a:latin typeface="Arial"/>
                <a:cs typeface="Arial"/>
              </a:rPr>
              <a:t>Actual</a:t>
            </a:r>
            <a:endParaRPr sz="2400">
              <a:latin typeface="Arial"/>
              <a:cs typeface="Arial"/>
            </a:endParaRPr>
          </a:p>
        </p:txBody>
      </p:sp>
      <p:sp>
        <p:nvSpPr>
          <p:cNvPr id="14" name="object 14"/>
          <p:cNvSpPr/>
          <p:nvPr/>
        </p:nvSpPr>
        <p:spPr>
          <a:xfrm>
            <a:off x="4648961" y="4274058"/>
            <a:ext cx="3581400" cy="0"/>
          </a:xfrm>
          <a:custGeom>
            <a:avLst/>
            <a:gdLst/>
            <a:ahLst/>
            <a:cxnLst/>
            <a:rect l="l" t="t" r="r" b="b"/>
            <a:pathLst>
              <a:path w="3581400">
                <a:moveTo>
                  <a:pt x="0" y="0"/>
                </a:moveTo>
                <a:lnTo>
                  <a:pt x="3581399" y="0"/>
                </a:lnTo>
              </a:path>
            </a:pathLst>
          </a:custGeom>
          <a:ln w="25908">
            <a:solidFill>
              <a:srgbClr val="339933"/>
            </a:solidFill>
            <a:prstDash val="dash"/>
          </a:ln>
        </p:spPr>
        <p:txBody>
          <a:bodyPr wrap="square" lIns="0" tIns="0" rIns="0" bIns="0" rtlCol="0"/>
          <a:lstStyle/>
          <a:p>
            <a:pPr algn="l" rtl="0"/>
            <a:endParaRPr/>
          </a:p>
        </p:txBody>
      </p:sp>
      <p:sp>
        <p:nvSpPr>
          <p:cNvPr id="15" name="object 15"/>
          <p:cNvSpPr txBox="1"/>
          <p:nvPr/>
        </p:nvSpPr>
        <p:spPr>
          <a:xfrm>
            <a:off x="3753358" y="2331084"/>
            <a:ext cx="1176655" cy="375920"/>
          </a:xfrm>
          <a:prstGeom prst="rect">
            <a:avLst/>
          </a:prstGeom>
        </p:spPr>
        <p:txBody>
          <a:bodyPr vert="horz" wrap="square" lIns="0" tIns="0" rIns="0" bIns="0" rtlCol="0">
            <a:spAutoFit/>
          </a:bodyPr>
          <a:lstStyle/>
          <a:p>
            <a:pPr marL="12700" algn="l" rtl="0"/>
            <a:r>
              <a:rPr sz="2400" spc="-5" dirty="0">
                <a:latin typeface="Arial"/>
                <a:cs typeface="Arial"/>
              </a:rPr>
              <a:t>D</a:t>
            </a:r>
            <a:r>
              <a:rPr sz="2400" spc="-15" dirty="0">
                <a:latin typeface="Arial"/>
                <a:cs typeface="Arial"/>
              </a:rPr>
              <a:t>a</a:t>
            </a:r>
            <a:r>
              <a:rPr sz="2400" spc="-5" dirty="0">
                <a:latin typeface="Arial"/>
                <a:cs typeface="Arial"/>
              </a:rPr>
              <a:t>mago</a:t>
            </a:r>
            <a:endParaRPr sz="2400">
              <a:latin typeface="Arial"/>
              <a:cs typeface="Arial"/>
            </a:endParaRPr>
          </a:p>
        </p:txBody>
      </p:sp>
      <p:sp>
        <p:nvSpPr>
          <p:cNvPr id="16" name="object 16"/>
          <p:cNvSpPr txBox="1"/>
          <p:nvPr/>
        </p:nvSpPr>
        <p:spPr>
          <a:xfrm>
            <a:off x="4237989" y="2696845"/>
            <a:ext cx="692150" cy="375920"/>
          </a:xfrm>
          <a:prstGeom prst="rect">
            <a:avLst/>
          </a:prstGeom>
        </p:spPr>
        <p:txBody>
          <a:bodyPr vert="horz" wrap="square" lIns="0" tIns="0" rIns="0" bIns="0" rtlCol="0">
            <a:spAutoFit/>
          </a:bodyPr>
          <a:lstStyle/>
          <a:p>
            <a:pPr marL="12700" algn="l" rtl="0"/>
            <a:r>
              <a:rPr sz="2400" spc="-90" dirty="0">
                <a:latin typeface="Arial"/>
                <a:cs typeface="Arial"/>
              </a:rPr>
              <a:t>t</a:t>
            </a:r>
            <a:r>
              <a:rPr sz="2400" dirty="0">
                <a:latin typeface="Arial"/>
                <a:cs typeface="Arial"/>
              </a:rPr>
              <a:t>yo me</a:t>
            </a:r>
            <a:endParaRPr sz="2400">
              <a:latin typeface="Arial"/>
              <a:cs typeface="Arial"/>
            </a:endParaRPr>
          </a:p>
        </p:txBody>
      </p:sp>
      <p:sp>
        <p:nvSpPr>
          <p:cNvPr id="17" name="object 17"/>
          <p:cNvSpPr/>
          <p:nvPr/>
        </p:nvSpPr>
        <p:spPr>
          <a:xfrm>
            <a:off x="5628895" y="5913882"/>
            <a:ext cx="52069" cy="213360"/>
          </a:xfrm>
          <a:custGeom>
            <a:avLst/>
            <a:gdLst/>
            <a:ahLst/>
            <a:cxnLst/>
            <a:rect l="l" t="t" r="r" b="b"/>
            <a:pathLst>
              <a:path w="52070" h="213360">
                <a:moveTo>
                  <a:pt x="38861" y="38862"/>
                </a:moveTo>
                <a:lnTo>
                  <a:pt x="12953" y="38862"/>
                </a:lnTo>
                <a:lnTo>
                  <a:pt x="12953" y="213360"/>
                </a:lnTo>
                <a:lnTo>
                  <a:pt x="38861" y="213360"/>
                </a:lnTo>
                <a:lnTo>
                  <a:pt x="38861" y="38862"/>
                </a:lnTo>
                <a:close/>
              </a:path>
              <a:path w="52070" h="213360">
                <a:moveTo>
                  <a:pt x="25907" y="0"/>
                </a:moveTo>
                <a:lnTo>
                  <a:pt x="0" y="51816"/>
                </a:lnTo>
                <a:lnTo>
                  <a:pt x="12953" y="51816"/>
                </a:lnTo>
                <a:lnTo>
                  <a:pt x="12953" y="38862"/>
                </a:lnTo>
                <a:lnTo>
                  <a:pt x="45338" y="38862"/>
                </a:lnTo>
                <a:lnTo>
                  <a:pt x="25907" y="0"/>
                </a:lnTo>
                <a:close/>
              </a:path>
              <a:path w="52070" h="213360">
                <a:moveTo>
                  <a:pt x="45338" y="38862"/>
                </a:moveTo>
                <a:lnTo>
                  <a:pt x="38861" y="38862"/>
                </a:lnTo>
                <a:lnTo>
                  <a:pt x="38861" y="51816"/>
                </a:lnTo>
                <a:lnTo>
                  <a:pt x="51815" y="51816"/>
                </a:lnTo>
                <a:lnTo>
                  <a:pt x="45338" y="38862"/>
                </a:lnTo>
                <a:close/>
              </a:path>
            </a:pathLst>
          </a:custGeom>
          <a:solidFill>
            <a:srgbClr val="000000"/>
          </a:solidFill>
        </p:spPr>
        <p:txBody>
          <a:bodyPr wrap="square" lIns="0" tIns="0" rIns="0" bIns="0" rtlCol="0"/>
          <a:lstStyle/>
          <a:p>
            <a:pPr algn="l" rtl="0"/>
            <a:endParaRPr/>
          </a:p>
        </p:txBody>
      </p:sp>
      <p:sp>
        <p:nvSpPr>
          <p:cNvPr id="18" name="object 18"/>
          <p:cNvSpPr/>
          <p:nvPr/>
        </p:nvSpPr>
        <p:spPr>
          <a:xfrm>
            <a:off x="3048761" y="6127241"/>
            <a:ext cx="2606040" cy="0"/>
          </a:xfrm>
          <a:custGeom>
            <a:avLst/>
            <a:gdLst/>
            <a:ahLst/>
            <a:cxnLst/>
            <a:rect l="l" t="t" r="r" b="b"/>
            <a:pathLst>
              <a:path w="2606040">
                <a:moveTo>
                  <a:pt x="2606040" y="0"/>
                </a:moveTo>
                <a:lnTo>
                  <a:pt x="0" y="0"/>
                </a:lnTo>
              </a:path>
            </a:pathLst>
          </a:custGeom>
          <a:ln w="25908">
            <a:solidFill>
              <a:srgbClr val="000000"/>
            </a:solidFill>
          </a:ln>
        </p:spPr>
        <p:txBody>
          <a:bodyPr wrap="square" lIns="0" tIns="0" rIns="0" bIns="0" rtlCol="0"/>
          <a:lstStyle/>
          <a:p>
            <a:pPr algn="l" rtl="0"/>
            <a:endParaRPr/>
          </a:p>
        </p:txBody>
      </p:sp>
      <p:sp>
        <p:nvSpPr>
          <p:cNvPr id="19" name="object 19"/>
          <p:cNvSpPr txBox="1"/>
          <p:nvPr/>
        </p:nvSpPr>
        <p:spPr>
          <a:xfrm>
            <a:off x="3035047" y="5611672"/>
            <a:ext cx="1679575" cy="375920"/>
          </a:xfrm>
          <a:prstGeom prst="rect">
            <a:avLst/>
          </a:prstGeom>
        </p:spPr>
        <p:txBody>
          <a:bodyPr vert="horz" wrap="square" lIns="0" tIns="0" rIns="0" bIns="0" rtlCol="0">
            <a:spAutoFit/>
          </a:bodyPr>
          <a:lstStyle/>
          <a:p>
            <a:pPr marL="12700" algn="l" rtl="0"/>
            <a:r>
              <a:rPr sz="2400" spc="-5" dirty="0">
                <a:latin typeface="Arial"/>
                <a:cs typeface="Arial"/>
              </a:rPr>
              <a:t>Clasificado</a:t>
            </a:r>
            <a:r>
              <a:rPr sz="2400" spc="-75" dirty="0">
                <a:latin typeface="Arial"/>
                <a:cs typeface="Arial"/>
              </a:rPr>
              <a:t> </a:t>
            </a:r>
            <a:r>
              <a:rPr sz="2400" spc="-40" dirty="0">
                <a:latin typeface="Arial"/>
                <a:cs typeface="Arial"/>
              </a:rPr>
              <a:t>Valor</a:t>
            </a:r>
            <a:endParaRPr sz="2400">
              <a:latin typeface="Arial"/>
              <a:cs typeface="Arial"/>
            </a:endParaRPr>
          </a:p>
        </p:txBody>
      </p:sp>
      <p:sp>
        <p:nvSpPr>
          <p:cNvPr id="21"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24</a:t>
            </a:fld>
            <a:endParaRPr spc="-5"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220478"/>
            <a:ext cx="10027920" cy="839204"/>
          </a:xfrm>
          <a:prstGeom prst="rect">
            <a:avLst/>
          </a:prstGeom>
        </p:spPr>
        <p:txBody>
          <a:bodyPr vert="horz" wrap="square" lIns="0" tIns="282448" rIns="0" bIns="0" rtlCol="0" anchor="ctr">
            <a:spAutoFit/>
          </a:bodyPr>
          <a:lstStyle/>
          <a:p>
            <a:pPr marL="12700" algn="l" rtl="0"/>
            <a:r>
              <a:rPr sz="3600" spc="80" dirty="0">
                <a:solidFill>
                  <a:srgbClr val="0D0D0D"/>
                </a:solidFill>
                <a:latin typeface="Tw Cen MT Condensed"/>
                <a:cs typeface="Tw Cen MT Condensed"/>
              </a:rPr>
              <a:t>MECÁNICO</a:t>
            </a:r>
            <a:r>
              <a:rPr sz="3600" spc="35" dirty="0">
                <a:solidFill>
                  <a:srgbClr val="0D0D0D"/>
                </a:solidFill>
                <a:latin typeface="Tw Cen MT Condensed"/>
                <a:cs typeface="Tw Cen MT Condensed"/>
              </a:rPr>
              <a:t>DAÑO</a:t>
            </a:r>
            <a:r>
              <a:rPr sz="3600" spc="75" dirty="0">
                <a:solidFill>
                  <a:srgbClr val="0D0D0D"/>
                </a:solidFill>
                <a:latin typeface="Tw Cen MT Condensed"/>
                <a:cs typeface="Tw Cen MT Condensed"/>
              </a:rPr>
              <a:t>DURANTE</a:t>
            </a:r>
            <a:r>
              <a:rPr sz="3600" spc="65" dirty="0">
                <a:solidFill>
                  <a:srgbClr val="0D0D0D"/>
                </a:solidFill>
                <a:latin typeface="Tw Cen MT Condensed"/>
                <a:cs typeface="Tw Cen MT Condensed"/>
              </a:rPr>
              <a:t>CORTO</a:t>
            </a:r>
            <a:r>
              <a:rPr sz="3600" spc="565" dirty="0">
                <a:solidFill>
                  <a:srgbClr val="0D0D0D"/>
                </a:solidFill>
                <a:latin typeface="Tw Cen MT Condensed"/>
                <a:cs typeface="Tw Cen MT Condensed"/>
              </a:rPr>
              <a:t> </a:t>
            </a:r>
            <a:r>
              <a:rPr sz="3600" spc="70" dirty="0">
                <a:solidFill>
                  <a:srgbClr val="0D0D0D"/>
                </a:solidFill>
                <a:latin typeface="Tw Cen MT Condensed"/>
                <a:cs typeface="Tw Cen MT Condensed"/>
              </a:rPr>
              <a:t>CIRCUITOS</a:t>
            </a:r>
            <a:endParaRPr sz="3600" dirty="0">
              <a:latin typeface="Tw Cen MT Condensed"/>
              <a:cs typeface="Tw Cen MT Condensed"/>
            </a:endParaRPr>
          </a:p>
        </p:txBody>
      </p:sp>
      <p:sp>
        <p:nvSpPr>
          <p:cNvPr id="3" name="object 3"/>
          <p:cNvSpPr txBox="1"/>
          <p:nvPr/>
        </p:nvSpPr>
        <p:spPr>
          <a:xfrm>
            <a:off x="2105660" y="1457960"/>
            <a:ext cx="6595745" cy="1391285"/>
          </a:xfrm>
          <a:prstGeom prst="rect">
            <a:avLst/>
          </a:prstGeom>
        </p:spPr>
        <p:txBody>
          <a:bodyPr vert="horz" wrap="square" lIns="0" tIns="0" rIns="0" bIns="0" rtlCol="0">
            <a:spAutoFit/>
          </a:bodyPr>
          <a:lstStyle/>
          <a:p>
            <a:pPr marL="20320" algn="l" rtl="0">
              <a:lnSpc>
                <a:spcPts val="3190"/>
              </a:lnSpc>
            </a:pPr>
            <a:r>
              <a:rPr sz="2800" spc="-45" dirty="0">
                <a:latin typeface="Tw Cen MT"/>
                <a:cs typeface="Tw Cen MT"/>
              </a:rPr>
              <a:t>Muy</a:t>
            </a:r>
            <a:r>
              <a:rPr sz="2800" spc="-5" dirty="0">
                <a:latin typeface="Tw Cen MT"/>
                <a:cs typeface="Tw Cen MT"/>
              </a:rPr>
              <a:t>destructivo en</a:t>
            </a:r>
            <a:r>
              <a:rPr sz="2800" spc="-10" dirty="0">
                <a:latin typeface="Tw Cen MT"/>
                <a:cs typeface="Tw Cen MT"/>
              </a:rPr>
              <a:t>barras colectoras, aisladores,</a:t>
            </a:r>
            <a:r>
              <a:rPr sz="2800" spc="85" dirty="0">
                <a:latin typeface="Tw Cen MT"/>
                <a:cs typeface="Tw Cen MT"/>
              </a:rPr>
              <a:t> </a:t>
            </a:r>
            <a:r>
              <a:rPr sz="2800" dirty="0">
                <a:latin typeface="Tw Cen MT"/>
                <a:cs typeface="Tw Cen MT"/>
              </a:rPr>
              <a:t>soportes,</a:t>
            </a:r>
          </a:p>
          <a:p>
            <a:pPr marL="12700" algn="l" rtl="0">
              <a:lnSpc>
                <a:spcPts val="3190"/>
              </a:lnSpc>
            </a:pPr>
            <a:r>
              <a:rPr sz="2800" spc="-10" dirty="0">
                <a:latin typeface="Tw Cen MT"/>
                <a:cs typeface="Tw Cen MT"/>
              </a:rPr>
              <a:t>transformadores,</a:t>
            </a:r>
            <a:r>
              <a:rPr sz="2800" spc="-5" dirty="0">
                <a:latin typeface="Tw Cen MT"/>
                <a:cs typeface="Tw Cen MT"/>
              </a:rPr>
              <a:t>y</a:t>
            </a:r>
            <a:r>
              <a:rPr sz="2800" spc="5" dirty="0">
                <a:latin typeface="Tw Cen MT"/>
                <a:cs typeface="Tw Cen MT"/>
              </a:rPr>
              <a:t> </a:t>
            </a:r>
            <a:r>
              <a:rPr sz="2800" spc="10" dirty="0">
                <a:latin typeface="Tw Cen MT"/>
                <a:cs typeface="Tw Cen MT"/>
              </a:rPr>
              <a:t>máquinas</a:t>
            </a:r>
            <a:endParaRPr sz="2800" dirty="0">
              <a:latin typeface="Tw Cen MT"/>
              <a:cs typeface="Tw Cen MT"/>
            </a:endParaRPr>
          </a:p>
          <a:p>
            <a:pPr marL="20320" algn="l" rtl="0">
              <a:spcBef>
                <a:spcPts val="1070"/>
              </a:spcBef>
            </a:pPr>
            <a:r>
              <a:rPr sz="2800" spc="-15" dirty="0">
                <a:latin typeface="Tw Cen MT"/>
                <a:cs typeface="Tw Cen MT"/>
              </a:rPr>
              <a:t>Daño</a:t>
            </a:r>
            <a:r>
              <a:rPr sz="2800" spc="-5" dirty="0">
                <a:latin typeface="Tw Cen MT"/>
                <a:cs typeface="Tw Cen MT"/>
              </a:rPr>
              <a:t>es</a:t>
            </a:r>
            <a:r>
              <a:rPr sz="2800" spc="-15" dirty="0">
                <a:latin typeface="Tw Cen MT"/>
                <a:cs typeface="Tw Cen MT"/>
              </a:rPr>
              <a:t> </a:t>
            </a:r>
            <a:r>
              <a:rPr sz="2800" spc="-5" dirty="0">
                <a:latin typeface="Tw Cen MT"/>
                <a:cs typeface="Tw Cen MT"/>
              </a:rPr>
              <a:t>instantáneo</a:t>
            </a:r>
            <a:endParaRPr sz="2800" dirty="0">
              <a:latin typeface="Tw Cen MT"/>
              <a:cs typeface="Tw Cen MT"/>
            </a:endParaRPr>
          </a:p>
        </p:txBody>
      </p:sp>
      <p:sp>
        <p:nvSpPr>
          <p:cNvPr id="4" name="object 4"/>
          <p:cNvSpPr/>
          <p:nvPr/>
        </p:nvSpPr>
        <p:spPr>
          <a:xfrm>
            <a:off x="2520049" y="4926329"/>
            <a:ext cx="443865" cy="431800"/>
          </a:xfrm>
          <a:custGeom>
            <a:avLst/>
            <a:gdLst/>
            <a:ahLst/>
            <a:cxnLst/>
            <a:rect l="l" t="t" r="r" b="b"/>
            <a:pathLst>
              <a:path w="443865" h="431800">
                <a:moveTo>
                  <a:pt x="397140" y="26794"/>
                </a:moveTo>
                <a:lnTo>
                  <a:pt x="0" y="412877"/>
                </a:lnTo>
                <a:lnTo>
                  <a:pt x="18059" y="431419"/>
                </a:lnTo>
                <a:lnTo>
                  <a:pt x="415235" y="45397"/>
                </a:lnTo>
                <a:lnTo>
                  <a:pt x="397140" y="26794"/>
                </a:lnTo>
                <a:close/>
              </a:path>
              <a:path w="443865" h="431800">
                <a:moveTo>
                  <a:pt x="437181" y="17780"/>
                </a:moveTo>
                <a:lnTo>
                  <a:pt x="406412" y="17780"/>
                </a:lnTo>
                <a:lnTo>
                  <a:pt x="424573" y="36322"/>
                </a:lnTo>
                <a:lnTo>
                  <a:pt x="415235" y="45397"/>
                </a:lnTo>
                <a:lnTo>
                  <a:pt x="424319" y="54737"/>
                </a:lnTo>
                <a:lnTo>
                  <a:pt x="437181" y="17780"/>
                </a:lnTo>
                <a:close/>
              </a:path>
              <a:path w="443865" h="431800">
                <a:moveTo>
                  <a:pt x="406412" y="17780"/>
                </a:moveTo>
                <a:lnTo>
                  <a:pt x="397140" y="26794"/>
                </a:lnTo>
                <a:lnTo>
                  <a:pt x="415235" y="45397"/>
                </a:lnTo>
                <a:lnTo>
                  <a:pt x="424573" y="36322"/>
                </a:lnTo>
                <a:lnTo>
                  <a:pt x="406412" y="17780"/>
                </a:lnTo>
                <a:close/>
              </a:path>
              <a:path w="443865" h="431800">
                <a:moveTo>
                  <a:pt x="443369" y="0"/>
                </a:moveTo>
                <a:lnTo>
                  <a:pt x="388124" y="17526"/>
                </a:lnTo>
                <a:lnTo>
                  <a:pt x="397140" y="26794"/>
                </a:lnTo>
                <a:lnTo>
                  <a:pt x="406412" y="17780"/>
                </a:lnTo>
                <a:lnTo>
                  <a:pt x="437181" y="17780"/>
                </a:lnTo>
                <a:lnTo>
                  <a:pt x="443369" y="0"/>
                </a:lnTo>
                <a:close/>
              </a:path>
            </a:pathLst>
          </a:custGeom>
          <a:solidFill>
            <a:srgbClr val="000000"/>
          </a:solidFill>
        </p:spPr>
        <p:txBody>
          <a:bodyPr wrap="square" lIns="0" tIns="0" rIns="0" bIns="0" rtlCol="0"/>
          <a:lstStyle/>
          <a:p>
            <a:pPr algn="l" rtl="0"/>
            <a:endParaRPr/>
          </a:p>
        </p:txBody>
      </p:sp>
      <p:sp>
        <p:nvSpPr>
          <p:cNvPr id="5" name="object 5"/>
          <p:cNvSpPr/>
          <p:nvPr/>
        </p:nvSpPr>
        <p:spPr>
          <a:xfrm>
            <a:off x="4054602" y="5164074"/>
            <a:ext cx="466725" cy="466725"/>
          </a:xfrm>
          <a:custGeom>
            <a:avLst/>
            <a:gdLst/>
            <a:ahLst/>
            <a:cxnLst/>
            <a:rect l="l" t="t" r="r" b="b"/>
            <a:pathLst>
              <a:path w="466725" h="466725">
                <a:moveTo>
                  <a:pt x="18287" y="411353"/>
                </a:moveTo>
                <a:lnTo>
                  <a:pt x="0" y="466344"/>
                </a:lnTo>
                <a:lnTo>
                  <a:pt x="54991" y="448030"/>
                </a:lnTo>
                <a:lnTo>
                  <a:pt x="36575" y="448030"/>
                </a:lnTo>
                <a:lnTo>
                  <a:pt x="18287" y="429704"/>
                </a:lnTo>
                <a:lnTo>
                  <a:pt x="27467" y="420526"/>
                </a:lnTo>
                <a:lnTo>
                  <a:pt x="18287" y="411353"/>
                </a:lnTo>
                <a:close/>
              </a:path>
              <a:path w="466725" h="466725">
                <a:moveTo>
                  <a:pt x="27467" y="420526"/>
                </a:moveTo>
                <a:lnTo>
                  <a:pt x="18287" y="429704"/>
                </a:lnTo>
                <a:lnTo>
                  <a:pt x="36575" y="448030"/>
                </a:lnTo>
                <a:lnTo>
                  <a:pt x="45780" y="438826"/>
                </a:lnTo>
                <a:lnTo>
                  <a:pt x="27467" y="420526"/>
                </a:lnTo>
                <a:close/>
              </a:path>
              <a:path w="466725" h="466725">
                <a:moveTo>
                  <a:pt x="45780" y="438826"/>
                </a:moveTo>
                <a:lnTo>
                  <a:pt x="36575" y="448030"/>
                </a:lnTo>
                <a:lnTo>
                  <a:pt x="54991" y="448030"/>
                </a:lnTo>
                <a:lnTo>
                  <a:pt x="45780" y="438826"/>
                </a:lnTo>
                <a:close/>
              </a:path>
              <a:path w="466725" h="466725">
                <a:moveTo>
                  <a:pt x="448056" y="0"/>
                </a:moveTo>
                <a:lnTo>
                  <a:pt x="27467" y="420526"/>
                </a:lnTo>
                <a:lnTo>
                  <a:pt x="45780" y="438826"/>
                </a:lnTo>
                <a:lnTo>
                  <a:pt x="466344" y="18287"/>
                </a:lnTo>
                <a:lnTo>
                  <a:pt x="448056" y="0"/>
                </a:lnTo>
                <a:close/>
              </a:path>
            </a:pathLst>
          </a:custGeom>
          <a:solidFill>
            <a:srgbClr val="000000"/>
          </a:solidFill>
        </p:spPr>
        <p:txBody>
          <a:bodyPr wrap="square" lIns="0" tIns="0" rIns="0" bIns="0" rtlCol="0"/>
          <a:lstStyle/>
          <a:p>
            <a:pPr algn="l" rtl="0"/>
            <a:endParaRPr/>
          </a:p>
        </p:txBody>
      </p:sp>
      <p:sp>
        <p:nvSpPr>
          <p:cNvPr id="6" name="object 6"/>
          <p:cNvSpPr/>
          <p:nvPr/>
        </p:nvSpPr>
        <p:spPr>
          <a:xfrm>
            <a:off x="2834639" y="4428745"/>
            <a:ext cx="685800" cy="116205"/>
          </a:xfrm>
          <a:custGeom>
            <a:avLst/>
            <a:gdLst/>
            <a:ahLst/>
            <a:cxnLst/>
            <a:rect l="l" t="t" r="r" b="b"/>
            <a:pathLst>
              <a:path w="685800" h="116204">
                <a:moveTo>
                  <a:pt x="115823" y="0"/>
                </a:moveTo>
                <a:lnTo>
                  <a:pt x="0" y="57911"/>
                </a:lnTo>
                <a:lnTo>
                  <a:pt x="115823" y="115823"/>
                </a:lnTo>
                <a:lnTo>
                  <a:pt x="115823" y="86867"/>
                </a:lnTo>
                <a:lnTo>
                  <a:pt x="86868" y="86867"/>
                </a:lnTo>
                <a:lnTo>
                  <a:pt x="86868" y="28955"/>
                </a:lnTo>
                <a:lnTo>
                  <a:pt x="115823" y="28955"/>
                </a:lnTo>
                <a:lnTo>
                  <a:pt x="115823" y="0"/>
                </a:lnTo>
                <a:close/>
              </a:path>
              <a:path w="685800" h="116204">
                <a:moveTo>
                  <a:pt x="115823" y="28955"/>
                </a:moveTo>
                <a:lnTo>
                  <a:pt x="86868" y="28955"/>
                </a:lnTo>
                <a:lnTo>
                  <a:pt x="86868" y="86867"/>
                </a:lnTo>
                <a:lnTo>
                  <a:pt x="115823" y="86867"/>
                </a:lnTo>
                <a:lnTo>
                  <a:pt x="115823" y="28955"/>
                </a:lnTo>
                <a:close/>
              </a:path>
              <a:path w="685800" h="116204">
                <a:moveTo>
                  <a:pt x="685799" y="28955"/>
                </a:moveTo>
                <a:lnTo>
                  <a:pt x="115823" y="28955"/>
                </a:lnTo>
                <a:lnTo>
                  <a:pt x="115823" y="86867"/>
                </a:lnTo>
                <a:lnTo>
                  <a:pt x="685799" y="86867"/>
                </a:lnTo>
                <a:lnTo>
                  <a:pt x="685799" y="28955"/>
                </a:lnTo>
                <a:close/>
              </a:path>
            </a:pathLst>
          </a:custGeom>
          <a:solidFill>
            <a:srgbClr val="6B9F24"/>
          </a:solidFill>
        </p:spPr>
        <p:txBody>
          <a:bodyPr wrap="square" lIns="0" tIns="0" rIns="0" bIns="0" rtlCol="0"/>
          <a:lstStyle/>
          <a:p>
            <a:pPr algn="l" rtl="0"/>
            <a:endParaRPr/>
          </a:p>
        </p:txBody>
      </p:sp>
      <p:sp>
        <p:nvSpPr>
          <p:cNvPr id="7" name="object 7"/>
          <p:cNvSpPr/>
          <p:nvPr/>
        </p:nvSpPr>
        <p:spPr>
          <a:xfrm>
            <a:off x="4991100" y="4428745"/>
            <a:ext cx="609600" cy="116205"/>
          </a:xfrm>
          <a:custGeom>
            <a:avLst/>
            <a:gdLst/>
            <a:ahLst/>
            <a:cxnLst/>
            <a:rect l="l" t="t" r="r" b="b"/>
            <a:pathLst>
              <a:path w="609600" h="116204">
                <a:moveTo>
                  <a:pt x="493775" y="0"/>
                </a:moveTo>
                <a:lnTo>
                  <a:pt x="493775" y="115823"/>
                </a:lnTo>
                <a:lnTo>
                  <a:pt x="551688" y="86867"/>
                </a:lnTo>
                <a:lnTo>
                  <a:pt x="522732" y="86867"/>
                </a:lnTo>
                <a:lnTo>
                  <a:pt x="522732" y="28955"/>
                </a:lnTo>
                <a:lnTo>
                  <a:pt x="551688" y="28955"/>
                </a:lnTo>
                <a:lnTo>
                  <a:pt x="493775" y="0"/>
                </a:lnTo>
                <a:close/>
              </a:path>
              <a:path w="609600" h="116204">
                <a:moveTo>
                  <a:pt x="493775" y="28955"/>
                </a:moveTo>
                <a:lnTo>
                  <a:pt x="0" y="28955"/>
                </a:lnTo>
                <a:lnTo>
                  <a:pt x="0" y="86867"/>
                </a:lnTo>
                <a:lnTo>
                  <a:pt x="493775" y="86867"/>
                </a:lnTo>
                <a:lnTo>
                  <a:pt x="493775" y="28955"/>
                </a:lnTo>
                <a:close/>
              </a:path>
              <a:path w="609600" h="116204">
                <a:moveTo>
                  <a:pt x="551688" y="28955"/>
                </a:moveTo>
                <a:lnTo>
                  <a:pt x="522732" y="28955"/>
                </a:lnTo>
                <a:lnTo>
                  <a:pt x="522732" y="86867"/>
                </a:lnTo>
                <a:lnTo>
                  <a:pt x="551688" y="86867"/>
                </a:lnTo>
                <a:lnTo>
                  <a:pt x="609600" y="57911"/>
                </a:lnTo>
                <a:lnTo>
                  <a:pt x="551688" y="28955"/>
                </a:lnTo>
                <a:close/>
              </a:path>
            </a:pathLst>
          </a:custGeom>
          <a:solidFill>
            <a:srgbClr val="6B9F24"/>
          </a:solidFill>
        </p:spPr>
        <p:txBody>
          <a:bodyPr wrap="square" lIns="0" tIns="0" rIns="0" bIns="0" rtlCol="0"/>
          <a:lstStyle/>
          <a:p>
            <a:pPr algn="l" rtl="0"/>
            <a:endParaRPr/>
          </a:p>
        </p:txBody>
      </p:sp>
      <p:sp>
        <p:nvSpPr>
          <p:cNvPr id="8" name="object 8"/>
          <p:cNvSpPr txBox="1"/>
          <p:nvPr/>
        </p:nvSpPr>
        <p:spPr>
          <a:xfrm>
            <a:off x="4362450" y="5268265"/>
            <a:ext cx="243840" cy="430887"/>
          </a:xfrm>
          <a:prstGeom prst="rect">
            <a:avLst/>
          </a:prstGeom>
        </p:spPr>
        <p:txBody>
          <a:bodyPr vert="horz" wrap="square" lIns="0" tIns="0" rIns="0" bIns="0" rtlCol="0">
            <a:spAutoFit/>
          </a:bodyPr>
          <a:lstStyle/>
          <a:p>
            <a:pPr marL="12700" algn="l" rtl="0"/>
            <a:r>
              <a:rPr sz="2800" i="1" spc="-5" dirty="0">
                <a:latin typeface="Times New Roman"/>
                <a:cs typeface="Times New Roman"/>
              </a:rPr>
              <a:t>i</a:t>
            </a:r>
            <a:r>
              <a:rPr sz="2775" spc="15" baseline="-21021" dirty="0">
                <a:latin typeface="Times New Roman"/>
                <a:cs typeface="Times New Roman"/>
              </a:rPr>
              <a:t>2</a:t>
            </a:r>
            <a:endParaRPr sz="2775" baseline="-21021">
              <a:latin typeface="Times New Roman"/>
              <a:cs typeface="Times New Roman"/>
            </a:endParaRPr>
          </a:p>
        </p:txBody>
      </p:sp>
      <p:sp>
        <p:nvSpPr>
          <p:cNvPr id="9" name="object 9"/>
          <p:cNvSpPr txBox="1"/>
          <p:nvPr/>
        </p:nvSpPr>
        <p:spPr>
          <a:xfrm>
            <a:off x="5603875" y="3986911"/>
            <a:ext cx="243840" cy="430887"/>
          </a:xfrm>
          <a:prstGeom prst="rect">
            <a:avLst/>
          </a:prstGeom>
        </p:spPr>
        <p:txBody>
          <a:bodyPr vert="horz" wrap="square" lIns="0" tIns="0" rIns="0" bIns="0" rtlCol="0">
            <a:spAutoFit/>
          </a:bodyPr>
          <a:lstStyle/>
          <a:p>
            <a:pPr marL="12700" algn="l" rtl="0"/>
            <a:r>
              <a:rPr sz="2800" i="1" spc="-5" dirty="0">
                <a:latin typeface="Times New Roman"/>
                <a:cs typeface="Times New Roman"/>
              </a:rPr>
              <a:t>F</a:t>
            </a:r>
            <a:r>
              <a:rPr sz="2775" spc="15" baseline="-21021" dirty="0">
                <a:latin typeface="Times New Roman"/>
                <a:cs typeface="Times New Roman"/>
              </a:rPr>
              <a:t>2</a:t>
            </a:r>
            <a:endParaRPr sz="2775" baseline="-21021">
              <a:latin typeface="Times New Roman"/>
              <a:cs typeface="Times New Roman"/>
            </a:endParaRPr>
          </a:p>
        </p:txBody>
      </p:sp>
      <p:sp>
        <p:nvSpPr>
          <p:cNvPr id="10" name="object 10"/>
          <p:cNvSpPr txBox="1"/>
          <p:nvPr/>
        </p:nvSpPr>
        <p:spPr>
          <a:xfrm>
            <a:off x="2098041" y="6126684"/>
            <a:ext cx="1979295" cy="315595"/>
          </a:xfrm>
          <a:prstGeom prst="rect">
            <a:avLst/>
          </a:prstGeom>
        </p:spPr>
        <p:txBody>
          <a:bodyPr vert="horz" wrap="square" lIns="0" tIns="0" rIns="0" bIns="0" rtlCol="0">
            <a:spAutoFit/>
          </a:bodyPr>
          <a:lstStyle/>
          <a:p>
            <a:pPr marL="12700" algn="l" rtl="0"/>
            <a:r>
              <a:rPr sz="2000" dirty="0">
                <a:latin typeface="Arial"/>
                <a:cs typeface="Arial"/>
              </a:rPr>
              <a:t>Rígido</a:t>
            </a:r>
            <a:r>
              <a:rPr sz="2000" spc="-60" dirty="0">
                <a:latin typeface="Arial"/>
                <a:cs typeface="Arial"/>
              </a:rPr>
              <a:t> </a:t>
            </a:r>
            <a:r>
              <a:rPr sz="2000" dirty="0">
                <a:latin typeface="Arial"/>
                <a:cs typeface="Arial"/>
              </a:rPr>
              <a:t>Conductores</a:t>
            </a:r>
            <a:endParaRPr sz="2000">
              <a:latin typeface="Arial"/>
              <a:cs typeface="Arial"/>
            </a:endParaRPr>
          </a:p>
        </p:txBody>
      </p:sp>
      <p:sp>
        <p:nvSpPr>
          <p:cNvPr id="11" name="object 11"/>
          <p:cNvSpPr/>
          <p:nvPr/>
        </p:nvSpPr>
        <p:spPr>
          <a:xfrm>
            <a:off x="7517891" y="3421379"/>
            <a:ext cx="2046732" cy="2546604"/>
          </a:xfrm>
          <a:prstGeom prst="rect">
            <a:avLst/>
          </a:prstGeom>
          <a:blipFill>
            <a:blip r:embed="rId2" cstate="print"/>
            <a:stretch>
              <a:fillRect/>
            </a:stretch>
          </a:blipFill>
        </p:spPr>
        <p:txBody>
          <a:bodyPr wrap="square" lIns="0" tIns="0" rIns="0" bIns="0" rtlCol="0"/>
          <a:lstStyle/>
          <a:p>
            <a:pPr algn="l" rtl="0"/>
            <a:endParaRPr/>
          </a:p>
        </p:txBody>
      </p:sp>
      <p:sp>
        <p:nvSpPr>
          <p:cNvPr id="12" name="object 12"/>
          <p:cNvSpPr/>
          <p:nvPr/>
        </p:nvSpPr>
        <p:spPr>
          <a:xfrm>
            <a:off x="8616695" y="3584447"/>
            <a:ext cx="1723644" cy="2375916"/>
          </a:xfrm>
          <a:prstGeom prst="rect">
            <a:avLst/>
          </a:prstGeom>
          <a:blipFill>
            <a:blip r:embed="rId3" cstate="print"/>
            <a:stretch>
              <a:fillRect/>
            </a:stretch>
          </a:blipFill>
        </p:spPr>
        <p:txBody>
          <a:bodyPr wrap="square" lIns="0" tIns="0" rIns="0" bIns="0" rtlCol="0"/>
          <a:lstStyle/>
          <a:p>
            <a:pPr algn="l" rtl="0"/>
            <a:endParaRPr/>
          </a:p>
        </p:txBody>
      </p:sp>
      <p:sp>
        <p:nvSpPr>
          <p:cNvPr id="13" name="object 13"/>
          <p:cNvSpPr/>
          <p:nvPr/>
        </p:nvSpPr>
        <p:spPr>
          <a:xfrm>
            <a:off x="6515861" y="4563617"/>
            <a:ext cx="762000" cy="381000"/>
          </a:xfrm>
          <a:custGeom>
            <a:avLst/>
            <a:gdLst/>
            <a:ahLst/>
            <a:cxnLst/>
            <a:rect l="l" t="t" r="r" b="b"/>
            <a:pathLst>
              <a:path w="762000" h="381000">
                <a:moveTo>
                  <a:pt x="0" y="95249"/>
                </a:moveTo>
                <a:lnTo>
                  <a:pt x="571500" y="95249"/>
                </a:lnTo>
                <a:lnTo>
                  <a:pt x="571500" y="0"/>
                </a:lnTo>
                <a:lnTo>
                  <a:pt x="762000" y="190499"/>
                </a:lnTo>
                <a:lnTo>
                  <a:pt x="571500" y="380999"/>
                </a:lnTo>
                <a:lnTo>
                  <a:pt x="571500" y="285749"/>
                </a:lnTo>
                <a:lnTo>
                  <a:pt x="0" y="285749"/>
                </a:lnTo>
                <a:lnTo>
                  <a:pt x="0" y="95249"/>
                </a:lnTo>
                <a:close/>
              </a:path>
            </a:pathLst>
          </a:custGeom>
          <a:ln w="25908">
            <a:solidFill>
              <a:srgbClr val="000000"/>
            </a:solidFill>
          </a:ln>
        </p:spPr>
        <p:txBody>
          <a:bodyPr wrap="square" lIns="0" tIns="0" rIns="0" bIns="0" rtlCol="0"/>
          <a:lstStyle/>
          <a:p>
            <a:pPr algn="l" rtl="0"/>
            <a:endParaRPr/>
          </a:p>
        </p:txBody>
      </p:sp>
      <p:sp>
        <p:nvSpPr>
          <p:cNvPr id="14" name="object 14"/>
          <p:cNvSpPr/>
          <p:nvPr/>
        </p:nvSpPr>
        <p:spPr>
          <a:xfrm>
            <a:off x="2549652" y="3753612"/>
            <a:ext cx="1879092" cy="2183891"/>
          </a:xfrm>
          <a:prstGeom prst="rect">
            <a:avLst/>
          </a:prstGeom>
          <a:blipFill>
            <a:blip r:embed="rId4" cstate="print"/>
            <a:stretch>
              <a:fillRect/>
            </a:stretch>
          </a:blipFill>
        </p:spPr>
        <p:txBody>
          <a:bodyPr wrap="square" lIns="0" tIns="0" rIns="0" bIns="0" rtlCol="0"/>
          <a:lstStyle/>
          <a:p>
            <a:pPr algn="l" rtl="0"/>
            <a:endParaRPr/>
          </a:p>
        </p:txBody>
      </p:sp>
      <p:sp>
        <p:nvSpPr>
          <p:cNvPr id="15" name="object 15"/>
          <p:cNvSpPr/>
          <p:nvPr/>
        </p:nvSpPr>
        <p:spPr>
          <a:xfrm>
            <a:off x="3311651" y="3753612"/>
            <a:ext cx="1879092" cy="2183891"/>
          </a:xfrm>
          <a:prstGeom prst="rect">
            <a:avLst/>
          </a:prstGeom>
          <a:blipFill>
            <a:blip r:embed="rId4" cstate="print"/>
            <a:stretch>
              <a:fillRect/>
            </a:stretch>
          </a:blipFill>
        </p:spPr>
        <p:txBody>
          <a:bodyPr wrap="square" lIns="0" tIns="0" rIns="0" bIns="0" rtlCol="0"/>
          <a:lstStyle/>
          <a:p>
            <a:pPr algn="l" rtl="0"/>
            <a:endParaRPr/>
          </a:p>
        </p:txBody>
      </p:sp>
      <p:sp>
        <p:nvSpPr>
          <p:cNvPr id="16" name="object 16"/>
          <p:cNvSpPr txBox="1"/>
          <p:nvPr/>
        </p:nvSpPr>
        <p:spPr>
          <a:xfrm>
            <a:off x="4865624" y="5929072"/>
            <a:ext cx="2370455" cy="430887"/>
          </a:xfrm>
          <a:prstGeom prst="rect">
            <a:avLst/>
          </a:prstGeom>
        </p:spPr>
        <p:txBody>
          <a:bodyPr vert="horz" wrap="square" lIns="0" tIns="0" rIns="0" bIns="0" rtlCol="0">
            <a:spAutoFit/>
          </a:bodyPr>
          <a:lstStyle/>
          <a:p>
            <a:pPr marL="12700" algn="l" rtl="0"/>
            <a:r>
              <a:rPr sz="2800" i="1" dirty="0">
                <a:latin typeface="Times New Roman"/>
                <a:cs typeface="Times New Roman"/>
              </a:rPr>
              <a:t>F</a:t>
            </a:r>
            <a:r>
              <a:rPr sz="2775" baseline="-21021" dirty="0">
                <a:latin typeface="Times New Roman"/>
                <a:cs typeface="Times New Roman"/>
              </a:rPr>
              <a:t>1</a:t>
            </a:r>
            <a:r>
              <a:rPr sz="2800" dirty="0">
                <a:latin typeface="Times New Roman"/>
                <a:cs typeface="Times New Roman"/>
              </a:rPr>
              <a:t>(</a:t>
            </a:r>
            <a:r>
              <a:rPr sz="2800" i="1" dirty="0">
                <a:latin typeface="Times New Roman"/>
                <a:cs typeface="Times New Roman"/>
              </a:rPr>
              <a:t>t</a:t>
            </a:r>
            <a:r>
              <a:rPr sz="2800" dirty="0">
                <a:latin typeface="Times New Roman"/>
                <a:cs typeface="Times New Roman"/>
              </a:rPr>
              <a:t>)</a:t>
            </a:r>
            <a:r>
              <a:rPr sz="2800" spc="-5" dirty="0">
                <a:latin typeface="Times New Roman"/>
                <a:cs typeface="Times New Roman"/>
              </a:rPr>
              <a:t>=</a:t>
            </a:r>
            <a:r>
              <a:rPr sz="2800" i="1" spc="-5" dirty="0">
                <a:latin typeface="Times New Roman"/>
                <a:cs typeface="Times New Roman"/>
              </a:rPr>
              <a:t>k</a:t>
            </a:r>
            <a:r>
              <a:rPr sz="2800" i="1" dirty="0">
                <a:latin typeface="Times New Roman"/>
                <a:cs typeface="Times New Roman"/>
              </a:rPr>
              <a:t>i</a:t>
            </a:r>
            <a:r>
              <a:rPr sz="2775" baseline="-21021" dirty="0">
                <a:latin typeface="Times New Roman"/>
                <a:cs typeface="Times New Roman"/>
              </a:rPr>
              <a:t>1</a:t>
            </a:r>
            <a:r>
              <a:rPr sz="2800" dirty="0">
                <a:latin typeface="Times New Roman"/>
                <a:cs typeface="Times New Roman"/>
              </a:rPr>
              <a:t>(</a:t>
            </a:r>
            <a:r>
              <a:rPr sz="2800" i="1" dirty="0">
                <a:latin typeface="Times New Roman"/>
                <a:cs typeface="Times New Roman"/>
              </a:rPr>
              <a:t>t</a:t>
            </a:r>
            <a:r>
              <a:rPr sz="2800" dirty="0">
                <a:latin typeface="Times New Roman"/>
                <a:cs typeface="Times New Roman"/>
              </a:rPr>
              <a:t>)</a:t>
            </a:r>
            <a:r>
              <a:rPr sz="2800" spc="-300" dirty="0">
                <a:latin typeface="Times New Roman"/>
                <a:cs typeface="Times New Roman"/>
              </a:rPr>
              <a:t> </a:t>
            </a:r>
            <a:r>
              <a:rPr sz="2800" i="1" dirty="0">
                <a:latin typeface="Times New Roman"/>
                <a:cs typeface="Times New Roman"/>
              </a:rPr>
              <a:t>i</a:t>
            </a:r>
            <a:r>
              <a:rPr sz="2775" baseline="-21021" dirty="0">
                <a:latin typeface="Times New Roman"/>
                <a:cs typeface="Times New Roman"/>
              </a:rPr>
              <a:t>2</a:t>
            </a:r>
            <a:r>
              <a:rPr sz="2800" dirty="0">
                <a:latin typeface="Times New Roman"/>
                <a:cs typeface="Times New Roman"/>
              </a:rPr>
              <a:t>(</a:t>
            </a:r>
            <a:r>
              <a:rPr sz="2800" i="1" dirty="0">
                <a:latin typeface="Times New Roman"/>
                <a:cs typeface="Times New Roman"/>
              </a:rPr>
              <a:t>t</a:t>
            </a:r>
            <a:r>
              <a:rPr sz="2800" dirty="0">
                <a:latin typeface="Times New Roman"/>
                <a:cs typeface="Times New Roman"/>
              </a:rPr>
              <a:t>)</a:t>
            </a:r>
            <a:endParaRPr sz="2800">
              <a:latin typeface="Times New Roman"/>
              <a:cs typeface="Times New Roman"/>
            </a:endParaRPr>
          </a:p>
        </p:txBody>
      </p:sp>
      <p:sp>
        <p:nvSpPr>
          <p:cNvPr id="17" name="object 17"/>
          <p:cNvSpPr/>
          <p:nvPr/>
        </p:nvSpPr>
        <p:spPr>
          <a:xfrm>
            <a:off x="3315461" y="3332480"/>
            <a:ext cx="1605280" cy="701675"/>
          </a:xfrm>
          <a:custGeom>
            <a:avLst/>
            <a:gdLst/>
            <a:ahLst/>
            <a:cxnLst/>
            <a:rect l="l" t="t" r="r" b="b"/>
            <a:pathLst>
              <a:path w="1605279" h="701675">
                <a:moveTo>
                  <a:pt x="37464" y="653542"/>
                </a:moveTo>
                <a:lnTo>
                  <a:pt x="0" y="697738"/>
                </a:lnTo>
                <a:lnTo>
                  <a:pt x="57785" y="701167"/>
                </a:lnTo>
                <a:lnTo>
                  <a:pt x="54858" y="694309"/>
                </a:lnTo>
                <a:lnTo>
                  <a:pt x="40767" y="694309"/>
                </a:lnTo>
                <a:lnTo>
                  <a:pt x="30606" y="670560"/>
                </a:lnTo>
                <a:lnTo>
                  <a:pt x="42543" y="665444"/>
                </a:lnTo>
                <a:lnTo>
                  <a:pt x="37464" y="653542"/>
                </a:lnTo>
                <a:close/>
              </a:path>
              <a:path w="1605279" h="701675">
                <a:moveTo>
                  <a:pt x="42543" y="665444"/>
                </a:moveTo>
                <a:lnTo>
                  <a:pt x="30606" y="670560"/>
                </a:lnTo>
                <a:lnTo>
                  <a:pt x="40767" y="694309"/>
                </a:lnTo>
                <a:lnTo>
                  <a:pt x="52680" y="689203"/>
                </a:lnTo>
                <a:lnTo>
                  <a:pt x="42543" y="665444"/>
                </a:lnTo>
                <a:close/>
              </a:path>
              <a:path w="1605279" h="701675">
                <a:moveTo>
                  <a:pt x="52680" y="689203"/>
                </a:moveTo>
                <a:lnTo>
                  <a:pt x="40767" y="694309"/>
                </a:lnTo>
                <a:lnTo>
                  <a:pt x="54858" y="694309"/>
                </a:lnTo>
                <a:lnTo>
                  <a:pt x="52680" y="689203"/>
                </a:lnTo>
                <a:close/>
              </a:path>
              <a:path w="1605279" h="701675">
                <a:moveTo>
                  <a:pt x="1595120" y="0"/>
                </a:moveTo>
                <a:lnTo>
                  <a:pt x="42543" y="665444"/>
                </a:lnTo>
                <a:lnTo>
                  <a:pt x="52680" y="689203"/>
                </a:lnTo>
                <a:lnTo>
                  <a:pt x="1605279" y="23875"/>
                </a:lnTo>
                <a:lnTo>
                  <a:pt x="1595120" y="0"/>
                </a:lnTo>
                <a:close/>
              </a:path>
            </a:pathLst>
          </a:custGeom>
          <a:solidFill>
            <a:srgbClr val="FFFFFF"/>
          </a:solidFill>
        </p:spPr>
        <p:txBody>
          <a:bodyPr wrap="square" lIns="0" tIns="0" rIns="0" bIns="0" rtlCol="0"/>
          <a:lstStyle/>
          <a:p>
            <a:pPr algn="l" rtl="0"/>
            <a:endParaRPr/>
          </a:p>
        </p:txBody>
      </p:sp>
      <p:sp>
        <p:nvSpPr>
          <p:cNvPr id="18" name="object 18"/>
          <p:cNvSpPr/>
          <p:nvPr/>
        </p:nvSpPr>
        <p:spPr>
          <a:xfrm>
            <a:off x="4982718" y="3335274"/>
            <a:ext cx="619125" cy="619125"/>
          </a:xfrm>
          <a:custGeom>
            <a:avLst/>
            <a:gdLst/>
            <a:ahLst/>
            <a:cxnLst/>
            <a:rect l="l" t="t" r="r" b="b"/>
            <a:pathLst>
              <a:path w="619125" h="619125">
                <a:moveTo>
                  <a:pt x="600456" y="563752"/>
                </a:moveTo>
                <a:lnTo>
                  <a:pt x="591311" y="572897"/>
                </a:lnTo>
                <a:lnTo>
                  <a:pt x="600456" y="582040"/>
                </a:lnTo>
                <a:lnTo>
                  <a:pt x="582041" y="600456"/>
                </a:lnTo>
                <a:lnTo>
                  <a:pt x="563753" y="600456"/>
                </a:lnTo>
                <a:lnTo>
                  <a:pt x="618744" y="618744"/>
                </a:lnTo>
                <a:lnTo>
                  <a:pt x="612662" y="600456"/>
                </a:lnTo>
                <a:lnTo>
                  <a:pt x="582041" y="600456"/>
                </a:lnTo>
                <a:lnTo>
                  <a:pt x="572897" y="591311"/>
                </a:lnTo>
                <a:lnTo>
                  <a:pt x="609620" y="591311"/>
                </a:lnTo>
                <a:lnTo>
                  <a:pt x="600456" y="563752"/>
                </a:lnTo>
                <a:close/>
              </a:path>
              <a:path w="619125" h="619125">
                <a:moveTo>
                  <a:pt x="591311" y="572897"/>
                </a:moveTo>
                <a:lnTo>
                  <a:pt x="572897" y="591311"/>
                </a:lnTo>
                <a:lnTo>
                  <a:pt x="582041" y="600456"/>
                </a:lnTo>
                <a:lnTo>
                  <a:pt x="600456" y="582040"/>
                </a:lnTo>
                <a:lnTo>
                  <a:pt x="591311" y="572897"/>
                </a:lnTo>
                <a:close/>
              </a:path>
              <a:path w="619125" h="619125">
                <a:moveTo>
                  <a:pt x="18287" y="0"/>
                </a:moveTo>
                <a:lnTo>
                  <a:pt x="0" y="18287"/>
                </a:lnTo>
                <a:lnTo>
                  <a:pt x="572897" y="591311"/>
                </a:lnTo>
                <a:lnTo>
                  <a:pt x="591311" y="572897"/>
                </a:lnTo>
                <a:lnTo>
                  <a:pt x="18287" y="0"/>
                </a:lnTo>
                <a:close/>
              </a:path>
            </a:pathLst>
          </a:custGeom>
          <a:solidFill>
            <a:srgbClr val="FFFFFF"/>
          </a:solidFill>
        </p:spPr>
        <p:txBody>
          <a:bodyPr wrap="square" lIns="0" tIns="0" rIns="0" bIns="0" rtlCol="0"/>
          <a:lstStyle/>
          <a:p>
            <a:pPr algn="l" rtl="0"/>
            <a:endParaRPr/>
          </a:p>
        </p:txBody>
      </p:sp>
      <p:sp>
        <p:nvSpPr>
          <p:cNvPr id="19" name="object 19"/>
          <p:cNvSpPr txBox="1"/>
          <p:nvPr/>
        </p:nvSpPr>
        <p:spPr>
          <a:xfrm>
            <a:off x="2319934" y="3290824"/>
            <a:ext cx="1314450" cy="1851025"/>
          </a:xfrm>
          <a:prstGeom prst="rect">
            <a:avLst/>
          </a:prstGeom>
        </p:spPr>
        <p:txBody>
          <a:bodyPr vert="horz" wrap="square" lIns="0" tIns="0" rIns="0" bIns="0" rtlCol="0">
            <a:spAutoFit/>
          </a:bodyPr>
          <a:lstStyle/>
          <a:p>
            <a:pPr marL="266700" marR="5080" indent="-254635" algn="l" rtl="0"/>
            <a:r>
              <a:rPr sz="2000" dirty="0">
                <a:latin typeface="Arial"/>
                <a:cs typeface="Arial"/>
              </a:rPr>
              <a:t>mecánico</a:t>
            </a:r>
            <a:r>
              <a:rPr sz="2000" spc="5" dirty="0">
                <a:latin typeface="Arial"/>
                <a:cs typeface="Arial"/>
              </a:rPr>
              <a:t>C</a:t>
            </a:r>
            <a:r>
              <a:rPr sz="2000" dirty="0">
                <a:latin typeface="Arial"/>
                <a:cs typeface="Arial"/>
              </a:rPr>
              <a:t>todas las fuerzas</a:t>
            </a:r>
            <a:endParaRPr sz="2000">
              <a:latin typeface="Arial"/>
              <a:cs typeface="Arial"/>
            </a:endParaRPr>
          </a:p>
          <a:p>
            <a:pPr marL="476250" algn="l" rtl="0">
              <a:spcBef>
                <a:spcPts val="80"/>
              </a:spcBef>
            </a:pPr>
            <a:r>
              <a:rPr sz="2800" i="1" spc="5" dirty="0">
                <a:latin typeface="Times New Roman"/>
                <a:cs typeface="Times New Roman"/>
              </a:rPr>
              <a:t>F</a:t>
            </a:r>
            <a:r>
              <a:rPr sz="2775" spc="7" baseline="-21021" dirty="0">
                <a:latin typeface="Times New Roman"/>
                <a:cs typeface="Times New Roman"/>
              </a:rPr>
              <a:t>1</a:t>
            </a:r>
            <a:endParaRPr sz="2775" baseline="-21021">
              <a:latin typeface="Times New Roman"/>
              <a:cs typeface="Times New Roman"/>
            </a:endParaRPr>
          </a:p>
          <a:p>
            <a:pPr marL="158750" algn="l" rtl="0">
              <a:spcBef>
                <a:spcPts val="2375"/>
              </a:spcBef>
            </a:pPr>
            <a:r>
              <a:rPr sz="2800" i="1" spc="5" dirty="0">
                <a:latin typeface="Times New Roman"/>
                <a:cs typeface="Times New Roman"/>
              </a:rPr>
              <a:t>i</a:t>
            </a:r>
            <a:r>
              <a:rPr sz="2775" spc="7" baseline="-21021" dirty="0">
                <a:latin typeface="Times New Roman"/>
                <a:cs typeface="Times New Roman"/>
              </a:rPr>
              <a:t>1</a:t>
            </a:r>
            <a:endParaRPr sz="2775" baseline="-21021">
              <a:latin typeface="Times New Roman"/>
              <a:cs typeface="Times New Roman"/>
            </a:endParaRPr>
          </a:p>
        </p:txBody>
      </p:sp>
      <p:sp>
        <p:nvSpPr>
          <p:cNvPr id="21"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25</a:t>
            </a:fld>
            <a:endParaRPr spc="-5"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rot="19599970">
            <a:off x="1745441" y="1806809"/>
            <a:ext cx="3052666" cy="1200329"/>
          </a:xfrm>
          <a:prstGeom prst="rect">
            <a:avLst/>
          </a:prstGeom>
        </p:spPr>
        <p:txBody>
          <a:bodyPr wrap="square">
            <a:spAutoFit/>
          </a:bodyPr>
          <a:lstStyle/>
          <a:p>
            <a:pPr algn="l" rtl="0"/>
            <a:r>
              <a:rPr lang="en-GB" dirty="0"/>
              <a:t>El cambio de este estado depende de los efectos térmicos y mecánicos de las corrientes de cortocircuito.</a:t>
            </a:r>
          </a:p>
        </p:txBody>
      </p:sp>
      <p:sp>
        <p:nvSpPr>
          <p:cNvPr id="3" name="Rectangle 2"/>
          <p:cNvSpPr/>
          <p:nvPr/>
        </p:nvSpPr>
        <p:spPr>
          <a:xfrm>
            <a:off x="2209800" y="609601"/>
            <a:ext cx="7391400" cy="646331"/>
          </a:xfrm>
          <a:prstGeom prst="rect">
            <a:avLst/>
          </a:prstGeom>
        </p:spPr>
        <p:txBody>
          <a:bodyPr wrap="square">
            <a:spAutoFit/>
          </a:bodyPr>
          <a:lstStyle/>
          <a:p>
            <a:pPr algn="l" rtl="0"/>
            <a:r>
              <a:rPr lang="en-GB" dirty="0"/>
              <a:t>Siempre que ocurre una falla en una red en la que fluye una gran corriente en una o más fases,</a:t>
            </a:r>
            <a:r>
              <a:rPr lang="en-GB" b="1" i="1" dirty="0"/>
              <a:t>cortocircuito</a:t>
            </a:r>
            <a:r>
              <a:rPr lang="en-GB" dirty="0"/>
              <a:t>se dice que ocurrió.</a:t>
            </a:r>
          </a:p>
        </p:txBody>
      </p:sp>
      <p:sp>
        <p:nvSpPr>
          <p:cNvPr id="4" name="Rectangle 3"/>
          <p:cNvSpPr/>
          <p:nvPr/>
        </p:nvSpPr>
        <p:spPr>
          <a:xfrm>
            <a:off x="1828800" y="4397276"/>
            <a:ext cx="8610600" cy="2308324"/>
          </a:xfrm>
          <a:prstGeom prst="rect">
            <a:avLst/>
          </a:prstGeom>
        </p:spPr>
        <p:txBody>
          <a:bodyPr wrap="square">
            <a:spAutoFit/>
          </a:bodyPr>
          <a:lstStyle/>
          <a:p>
            <a:pPr algn="l" rtl="0" fontAlgn="base"/>
            <a:r>
              <a:rPr lang="en-GB" b="1" dirty="0"/>
              <a:t>¿Qué causa un cortocircuito?</a:t>
            </a:r>
          </a:p>
          <a:p>
            <a:pPr algn="l" rtl="0" fontAlgn="base"/>
            <a:r>
              <a:rPr lang="en-GB" dirty="0"/>
              <a:t>Un cortocircuito en el sistema de energía es el resultado de algún tipo de condiciones anormales en el sistema. Puede deberse a efectos internos o externos.</a:t>
            </a:r>
          </a:p>
          <a:p>
            <a:pPr algn="l" rtl="0" fontAlgn="base"/>
            <a:r>
              <a:rPr lang="en-GB" b="1" i="1" u="sng" dirty="0"/>
              <a:t>Efectos internos</a:t>
            </a:r>
            <a:r>
              <a:rPr lang="en-GB" dirty="0"/>
              <a:t>son causados ​​por averías de equipos o líneas de transmisión por deterioro del aislamiento en un generador, transformador, etc. Dichos problemas pueden deberse al envejecimiento del aislamiento. diseño inadecuado o instalación inadecuada.</a:t>
            </a:r>
          </a:p>
          <a:p>
            <a:pPr algn="l" rtl="0" fontAlgn="base"/>
            <a:r>
              <a:rPr lang="en-GB" b="1" i="1" u="sng" dirty="0"/>
              <a:t>Efectos externos</a:t>
            </a:r>
            <a:r>
              <a:rPr lang="en-GB" dirty="0"/>
              <a:t>Las causas que causan cortocircuitos incluyen fallas de aislamiento debido a sobretensiones por rayos. sobrecarga de equipos que provocan un calentamiento excesivo: daños mecánicos por parte del público, etc.</a:t>
            </a:r>
          </a:p>
        </p:txBody>
      </p:sp>
      <p:sp>
        <p:nvSpPr>
          <p:cNvPr id="5" name="Rectangle 4"/>
          <p:cNvSpPr/>
          <p:nvPr/>
        </p:nvSpPr>
        <p:spPr>
          <a:xfrm>
            <a:off x="5029200" y="1524000"/>
            <a:ext cx="5181600" cy="2308324"/>
          </a:xfrm>
          <a:prstGeom prst="rect">
            <a:avLst/>
          </a:prstGeom>
        </p:spPr>
        <p:txBody>
          <a:bodyPr wrap="square">
            <a:spAutoFit/>
          </a:bodyPr>
          <a:lstStyle/>
          <a:p>
            <a:pPr algn="l" rtl="0"/>
            <a:r>
              <a:rPr lang="en-GB" dirty="0"/>
              <a:t>Un cortocircuito es simplemente una conexión de baja resistencia entre los dos conductores que suministran energía eléctrica a cualquier circuito. Esto da como resultado un flujo de corriente excesivo en la fuente de energía a través del "corto" e incluso puede causar que la fuente de energía se destruya. Si hay un fusible en el circuito de suministro, hará su trabajo y se fundirá, abriendo el circuito y deteniendo el flujo de corriente.</a:t>
            </a:r>
          </a:p>
        </p:txBody>
      </p:sp>
      <p:sp>
        <p:nvSpPr>
          <p:cNvPr id="6" name="object 4"/>
          <p:cNvSpPr txBox="1">
            <a:spLocks noGrp="1"/>
          </p:cNvSpPr>
          <p:nvPr>
            <p:ph type="sldNum" sz="quarter" idx="12"/>
          </p:nvPr>
        </p:nvSpPr>
        <p:spPr>
          <a:xfrm>
            <a:off x="10241280" y="6529307"/>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26</a:t>
            </a:fld>
            <a:endParaRPr spc="-5" dirty="0"/>
          </a:p>
        </p:txBody>
      </p:sp>
    </p:spTree>
    <p:extLst>
      <p:ext uri="{BB962C8B-B14F-4D97-AF65-F5344CB8AC3E}">
        <p14:creationId xmlns:p14="http://schemas.microsoft.com/office/powerpoint/2010/main" val="3133410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231543" y="486284"/>
            <a:ext cx="7775575" cy="1123315"/>
          </a:xfrm>
          <a:prstGeom prst="rect">
            <a:avLst/>
          </a:prstGeom>
        </p:spPr>
        <p:txBody>
          <a:bodyPr vert="horz" wrap="square" lIns="0" tIns="0" rIns="0" bIns="0" rtlCol="0">
            <a:spAutoFit/>
          </a:bodyPr>
          <a:lstStyle/>
          <a:p>
            <a:pPr marL="12700" algn="l" rtl="0">
              <a:lnSpc>
                <a:spcPts val="4320"/>
              </a:lnSpc>
            </a:pPr>
            <a:r>
              <a:rPr sz="4000" spc="80" dirty="0">
                <a:solidFill>
                  <a:srgbClr val="0D0D0D"/>
                </a:solidFill>
                <a:latin typeface="Tw Cen MT Condensed"/>
                <a:cs typeface="Tw Cen MT Condensed"/>
              </a:rPr>
              <a:t>ELÉCTRICO</a:t>
            </a:r>
            <a:r>
              <a:rPr sz="4000" spc="55" dirty="0">
                <a:solidFill>
                  <a:srgbClr val="0D0D0D"/>
                </a:solidFill>
                <a:latin typeface="Tw Cen MT Condensed"/>
                <a:cs typeface="Tw Cen MT Condensed"/>
              </a:rPr>
              <a:t>FUERZA</a:t>
            </a:r>
            <a:r>
              <a:rPr sz="4000" spc="80" dirty="0">
                <a:solidFill>
                  <a:srgbClr val="0D0D0D"/>
                </a:solidFill>
                <a:latin typeface="Tw Cen MT Condensed"/>
                <a:cs typeface="Tw Cen MT Condensed"/>
              </a:rPr>
              <a:t>EXPOSICIÓN DEL SISTEMA</a:t>
            </a:r>
            <a:r>
              <a:rPr sz="4000" spc="-5" dirty="0">
                <a:solidFill>
                  <a:srgbClr val="0D0D0D"/>
                </a:solidFill>
                <a:latin typeface="Tw Cen MT Condensed"/>
                <a:cs typeface="Tw Cen MT Condensed"/>
              </a:rPr>
              <a:t>A</a:t>
            </a:r>
            <a:r>
              <a:rPr sz="4000" spc="610" dirty="0">
                <a:solidFill>
                  <a:srgbClr val="0D0D0D"/>
                </a:solidFill>
                <a:latin typeface="Tw Cen MT Condensed"/>
                <a:cs typeface="Tw Cen MT Condensed"/>
              </a:rPr>
              <a:t> </a:t>
            </a:r>
            <a:r>
              <a:rPr sz="4000" spc="75" dirty="0">
                <a:solidFill>
                  <a:srgbClr val="0D0D0D"/>
                </a:solidFill>
                <a:latin typeface="Tw Cen MT Condensed"/>
                <a:cs typeface="Tw Cen MT Condensed"/>
              </a:rPr>
              <a:t>EXTERNO</a:t>
            </a:r>
            <a:endParaRPr sz="4000">
              <a:latin typeface="Tw Cen MT Condensed"/>
              <a:cs typeface="Tw Cen MT Condensed"/>
            </a:endParaRPr>
          </a:p>
          <a:p>
            <a:pPr marL="12700" algn="l" rtl="0">
              <a:lnSpc>
                <a:spcPts val="4320"/>
              </a:lnSpc>
            </a:pPr>
            <a:r>
              <a:rPr sz="4000" spc="60" dirty="0">
                <a:solidFill>
                  <a:srgbClr val="0D0D0D"/>
                </a:solidFill>
                <a:latin typeface="Tw Cen MT Condensed"/>
                <a:cs typeface="Tw Cen MT Condensed"/>
              </a:rPr>
              <a:t>AGENTES</a:t>
            </a:r>
            <a:endParaRPr sz="4000">
              <a:latin typeface="Tw Cen MT Condensed"/>
              <a:cs typeface="Tw Cen MT Condensed"/>
            </a:endParaRPr>
          </a:p>
        </p:txBody>
      </p:sp>
      <p:sp>
        <p:nvSpPr>
          <p:cNvPr id="3" name="object 3"/>
          <p:cNvSpPr/>
          <p:nvPr/>
        </p:nvSpPr>
        <p:spPr>
          <a:xfrm>
            <a:off x="1905000" y="1648968"/>
            <a:ext cx="3660648" cy="2289047"/>
          </a:xfrm>
          <a:prstGeom prst="rect">
            <a:avLst/>
          </a:prstGeom>
          <a:blipFill>
            <a:blip r:embed="rId2" cstate="print"/>
            <a:stretch>
              <a:fillRect/>
            </a:stretch>
          </a:blipFill>
        </p:spPr>
        <p:txBody>
          <a:bodyPr wrap="square" lIns="0" tIns="0" rIns="0" bIns="0" rtlCol="0"/>
          <a:lstStyle/>
          <a:p>
            <a:pPr algn="l" rtl="0"/>
            <a:endParaRPr/>
          </a:p>
        </p:txBody>
      </p:sp>
      <p:sp>
        <p:nvSpPr>
          <p:cNvPr id="4" name="object 4"/>
          <p:cNvSpPr/>
          <p:nvPr/>
        </p:nvSpPr>
        <p:spPr>
          <a:xfrm>
            <a:off x="3325367" y="4107179"/>
            <a:ext cx="3660648" cy="2470404"/>
          </a:xfrm>
          <a:prstGeom prst="rect">
            <a:avLst/>
          </a:prstGeom>
          <a:blipFill>
            <a:blip r:embed="rId3" cstate="print"/>
            <a:stretch>
              <a:fillRect/>
            </a:stretch>
          </a:blipFill>
        </p:spPr>
        <p:txBody>
          <a:bodyPr wrap="square" lIns="0" tIns="0" rIns="0" bIns="0" rtlCol="0"/>
          <a:lstStyle/>
          <a:p>
            <a:pPr algn="l" rtl="0"/>
            <a:endParaRPr/>
          </a:p>
        </p:txBody>
      </p:sp>
      <p:sp>
        <p:nvSpPr>
          <p:cNvPr id="5" name="object 5"/>
          <p:cNvSpPr/>
          <p:nvPr/>
        </p:nvSpPr>
        <p:spPr>
          <a:xfrm>
            <a:off x="7357871" y="1298447"/>
            <a:ext cx="2382012" cy="5242560"/>
          </a:xfrm>
          <a:prstGeom prst="rect">
            <a:avLst/>
          </a:prstGeom>
          <a:blipFill>
            <a:blip r:embed="rId4" cstate="print"/>
            <a:stretch>
              <a:fillRect/>
            </a:stretch>
          </a:blipFill>
        </p:spPr>
        <p:txBody>
          <a:bodyPr wrap="square" lIns="0" tIns="0" rIns="0" bIns="0" rtlCol="0"/>
          <a:lstStyle/>
          <a:p>
            <a:pPr algn="l" rtl="0"/>
            <a:endParaRPr/>
          </a:p>
        </p:txBody>
      </p:sp>
      <p:sp>
        <p:nvSpPr>
          <p:cNvPr id="7"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27</a:t>
            </a:fld>
            <a:endParaRPr spc="-5"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52600" y="-76200"/>
            <a:ext cx="4695190" cy="635635"/>
          </a:xfrm>
          <a:prstGeom prst="rect">
            <a:avLst/>
          </a:prstGeom>
        </p:spPr>
        <p:txBody>
          <a:bodyPr vert="horz" wrap="square" lIns="0" tIns="0" rIns="0" bIns="0" rtlCol="0" anchor="ctr">
            <a:spAutoFit/>
          </a:bodyPr>
          <a:lstStyle/>
          <a:p>
            <a:pPr marL="12700" algn="l" rtl="0"/>
            <a:r>
              <a:rPr sz="4000" spc="30" dirty="0">
                <a:solidFill>
                  <a:srgbClr val="0D0D0D"/>
                </a:solidFill>
                <a:latin typeface="Tw Cen MT Condensed"/>
                <a:cs typeface="Tw Cen MT Condensed"/>
              </a:rPr>
              <a:t>DAÑO</a:t>
            </a:r>
            <a:r>
              <a:rPr sz="4000" spc="-5" dirty="0">
                <a:solidFill>
                  <a:srgbClr val="0D0D0D"/>
                </a:solidFill>
                <a:latin typeface="Tw Cen MT Condensed"/>
                <a:cs typeface="Tw Cen MT Condensed"/>
              </a:rPr>
              <a:t>A</a:t>
            </a:r>
            <a:r>
              <a:rPr sz="4000" spc="65" dirty="0">
                <a:solidFill>
                  <a:srgbClr val="0D0D0D"/>
                </a:solidFill>
                <a:latin typeface="Tw Cen MT Condensed"/>
                <a:cs typeface="Tw Cen MT Condensed"/>
              </a:rPr>
              <a:t>PRINCIPAL</a:t>
            </a:r>
            <a:r>
              <a:rPr sz="4000" spc="465" dirty="0">
                <a:solidFill>
                  <a:srgbClr val="0D0D0D"/>
                </a:solidFill>
                <a:latin typeface="Tw Cen MT Condensed"/>
                <a:cs typeface="Tw Cen MT Condensed"/>
              </a:rPr>
              <a:t> </a:t>
            </a:r>
            <a:r>
              <a:rPr sz="4000" spc="70" dirty="0">
                <a:solidFill>
                  <a:srgbClr val="0D0D0D"/>
                </a:solidFill>
                <a:latin typeface="Tw Cen MT Condensed"/>
                <a:cs typeface="Tw Cen MT Condensed"/>
              </a:rPr>
              <a:t>EQUIPO</a:t>
            </a:r>
            <a:endParaRPr sz="4000" dirty="0">
              <a:latin typeface="Tw Cen MT Condensed"/>
              <a:cs typeface="Tw Cen MT Condensed"/>
            </a:endParaRPr>
          </a:p>
        </p:txBody>
      </p:sp>
      <p:sp>
        <p:nvSpPr>
          <p:cNvPr id="3" name="object 3"/>
          <p:cNvSpPr/>
          <p:nvPr/>
        </p:nvSpPr>
        <p:spPr>
          <a:xfrm>
            <a:off x="1676400" y="533400"/>
            <a:ext cx="3901440" cy="2743200"/>
          </a:xfrm>
          <a:prstGeom prst="rect">
            <a:avLst/>
          </a:prstGeom>
          <a:blipFill>
            <a:blip r:embed="rId2" cstate="print"/>
            <a:stretch>
              <a:fillRect/>
            </a:stretch>
          </a:blipFill>
        </p:spPr>
        <p:txBody>
          <a:bodyPr wrap="square" lIns="0" tIns="0" rIns="0" bIns="0" rtlCol="0"/>
          <a:lstStyle/>
          <a:p>
            <a:pPr algn="l" rtl="0"/>
            <a:endParaRPr/>
          </a:p>
        </p:txBody>
      </p:sp>
      <p:sp>
        <p:nvSpPr>
          <p:cNvPr id="5" name="object 5"/>
          <p:cNvSpPr/>
          <p:nvPr/>
        </p:nvSpPr>
        <p:spPr>
          <a:xfrm>
            <a:off x="6537960" y="228600"/>
            <a:ext cx="3901440" cy="2924556"/>
          </a:xfrm>
          <a:prstGeom prst="rect">
            <a:avLst/>
          </a:prstGeom>
          <a:blipFill>
            <a:blip r:embed="rId3" cstate="print"/>
            <a:stretch>
              <a:fillRect/>
            </a:stretch>
          </a:blipFill>
        </p:spPr>
        <p:txBody>
          <a:bodyPr wrap="square" lIns="0" tIns="0" rIns="0" bIns="0" rtlCol="0"/>
          <a:lstStyle/>
          <a:p>
            <a:pPr algn="l" rtl="0"/>
            <a:endParaRPr/>
          </a:p>
        </p:txBody>
      </p:sp>
      <p:sp>
        <p:nvSpPr>
          <p:cNvPr id="8"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28</a:t>
            </a:fld>
            <a:endParaRPr spc="-5" dirty="0"/>
          </a:p>
        </p:txBody>
      </p:sp>
      <p:sp>
        <p:nvSpPr>
          <p:cNvPr id="9" name="Rectangle 8"/>
          <p:cNvSpPr/>
          <p:nvPr/>
        </p:nvSpPr>
        <p:spPr>
          <a:xfrm>
            <a:off x="1676401" y="3429001"/>
            <a:ext cx="8839199" cy="3693319"/>
          </a:xfrm>
          <a:prstGeom prst="rect">
            <a:avLst/>
          </a:prstGeom>
        </p:spPr>
        <p:txBody>
          <a:bodyPr wrap="square">
            <a:spAutoFit/>
          </a:bodyPr>
          <a:lstStyle/>
          <a:p>
            <a:pPr algn="l" rtl="0" fontAlgn="base"/>
            <a:r>
              <a:rPr lang="en-GB" b="1" dirty="0"/>
              <a:t>Los efectos del cortocircuito</a:t>
            </a:r>
          </a:p>
          <a:p>
            <a:pPr algn="l" rtl="0" fontAlgn="base"/>
            <a:r>
              <a:rPr lang="en-GB" dirty="0"/>
              <a:t>Cuando ocurre un cortocircuito, la corriente en el sistema aumenta a un valor anormalmente alto mientras que el voltaje del sistema disminuye a un valor bajo.</a:t>
            </a:r>
          </a:p>
          <a:p>
            <a:pPr marL="342900" indent="-342900" algn="l" rtl="0" fontAlgn="base">
              <a:buFont typeface="+mj-lt"/>
              <a:buAutoNum type="arabicPeriod"/>
            </a:pPr>
            <a:r>
              <a:rPr lang="en-GB" dirty="0"/>
              <a:t>La fuerte corriente debida al cortocircuito provoca un calentamiento excesivo que puede provocar un incendio o una explosión. A veces, el cortocircuito toma la forma de un arco y causa daños considerables al sistema. Por ejemplo, un arco en una línea de transmisión que no se elimina rápidamente quemará gravemente el conductor y provocará su rotura, lo que provocará una interrupción prolongada de la línea.</a:t>
            </a:r>
          </a:p>
          <a:p>
            <a:pPr marL="342900" indent="-342900" algn="l" rtl="0" fontAlgn="base">
              <a:buFont typeface="+mj-lt"/>
              <a:buAutoNum type="arabicPeriod"/>
            </a:pPr>
            <a:r>
              <a:rPr lang="en-GB" dirty="0"/>
              <a:t>La baja tensión creada por la falla tiene un efecto muy perjudicial en el servicio que presta el sistema eléctrico. Si el voltaje permanece bajo incluso durante unos segundos, los motores del consumidor pueden apagarse y los generadores del sistema de energía pueden volverse inestables.</a:t>
            </a:r>
          </a:p>
          <a:p>
            <a:pPr marL="342900" indent="-342900" algn="l" rtl="0" fontAlgn="base">
              <a:buFont typeface="+mj-lt"/>
              <a:buAutoNum type="arabicPeriod"/>
            </a:pPr>
            <a:endParaRPr lang="en-GB"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224527" y="632459"/>
            <a:ext cx="3755136" cy="5818632"/>
          </a:xfrm>
          <a:prstGeom prst="rect">
            <a:avLst/>
          </a:prstGeom>
          <a:blipFill>
            <a:blip r:embed="rId2" cstate="print"/>
            <a:stretch>
              <a:fillRect/>
            </a:stretch>
          </a:blipFill>
        </p:spPr>
        <p:txBody>
          <a:bodyPr wrap="square" lIns="0" tIns="0" rIns="0" bIns="0" rtlCol="0"/>
          <a:lstStyle/>
          <a:p>
            <a:pPr algn="l" rtl="0"/>
            <a:endParaRPr/>
          </a:p>
        </p:txBody>
      </p:sp>
      <p:sp>
        <p:nvSpPr>
          <p:cNvPr id="3" name="object 3"/>
          <p:cNvSpPr txBox="1">
            <a:spLocks noGrp="1"/>
          </p:cNvSpPr>
          <p:nvPr>
            <p:ph type="title"/>
          </p:nvPr>
        </p:nvSpPr>
        <p:spPr>
          <a:xfrm>
            <a:off x="2371141" y="910591"/>
            <a:ext cx="1583055" cy="697865"/>
          </a:xfrm>
          <a:prstGeom prst="rect">
            <a:avLst/>
          </a:prstGeom>
        </p:spPr>
        <p:txBody>
          <a:bodyPr vert="horz" wrap="square" lIns="0" tIns="0" rIns="0" bIns="0" rtlCol="0" anchor="ctr">
            <a:spAutoFit/>
          </a:bodyPr>
          <a:lstStyle/>
          <a:p>
            <a:pPr marL="12700" algn="l" rtl="0"/>
            <a:r>
              <a:rPr sz="4400" spc="60" dirty="0">
                <a:solidFill>
                  <a:srgbClr val="0D0D0D"/>
                </a:solidFill>
                <a:latin typeface="Tw Cen MT Condensed"/>
                <a:cs typeface="Tw Cen MT Condensed"/>
              </a:rPr>
              <a:t>EL</a:t>
            </a:r>
            <a:r>
              <a:rPr sz="4400" spc="110" dirty="0">
                <a:solidFill>
                  <a:srgbClr val="0D0D0D"/>
                </a:solidFill>
                <a:latin typeface="Tw Cen MT Condensed"/>
                <a:cs typeface="Tw Cen MT Condensed"/>
              </a:rPr>
              <a:t> </a:t>
            </a:r>
            <a:r>
              <a:rPr sz="4400" spc="70" dirty="0">
                <a:solidFill>
                  <a:srgbClr val="0D0D0D"/>
                </a:solidFill>
                <a:latin typeface="Tw Cen MT Condensed"/>
                <a:cs typeface="Tw Cen MT Condensed"/>
              </a:rPr>
              <a:t>FUSIBLE</a:t>
            </a:r>
            <a:endParaRPr sz="4400">
              <a:latin typeface="Tw Cen MT Condensed"/>
              <a:cs typeface="Tw Cen MT Condensed"/>
            </a:endParaRPr>
          </a:p>
        </p:txBody>
      </p:sp>
      <p:sp>
        <p:nvSpPr>
          <p:cNvPr id="4" name="object 4"/>
          <p:cNvSpPr txBox="1"/>
          <p:nvPr/>
        </p:nvSpPr>
        <p:spPr>
          <a:xfrm>
            <a:off x="8069706" y="2763011"/>
            <a:ext cx="703580" cy="375920"/>
          </a:xfrm>
          <a:prstGeom prst="rect">
            <a:avLst/>
          </a:prstGeom>
        </p:spPr>
        <p:txBody>
          <a:bodyPr vert="horz" wrap="square" lIns="0" tIns="0" rIns="0" bIns="0" rtlCol="0">
            <a:spAutoFit/>
          </a:bodyPr>
          <a:lstStyle/>
          <a:p>
            <a:pPr marL="12700" algn="l" rtl="0"/>
            <a:r>
              <a:rPr sz="2400" dirty="0">
                <a:latin typeface="Arial"/>
                <a:cs typeface="Arial"/>
              </a:rPr>
              <a:t>Fusible</a:t>
            </a:r>
            <a:endParaRPr sz="2400">
              <a:latin typeface="Arial"/>
              <a:cs typeface="Arial"/>
            </a:endParaRPr>
          </a:p>
        </p:txBody>
      </p:sp>
      <p:sp>
        <p:nvSpPr>
          <p:cNvPr id="5" name="object 5"/>
          <p:cNvSpPr txBox="1"/>
          <p:nvPr/>
        </p:nvSpPr>
        <p:spPr>
          <a:xfrm>
            <a:off x="8060181" y="4377817"/>
            <a:ext cx="1675130" cy="375920"/>
          </a:xfrm>
          <a:prstGeom prst="rect">
            <a:avLst/>
          </a:prstGeom>
        </p:spPr>
        <p:txBody>
          <a:bodyPr vert="horz" wrap="square" lIns="0" tIns="0" rIns="0" bIns="0" rtlCol="0">
            <a:spAutoFit/>
          </a:bodyPr>
          <a:lstStyle/>
          <a:p>
            <a:pPr marL="12700" algn="l" rtl="0"/>
            <a:r>
              <a:rPr sz="2400" spc="-90" dirty="0">
                <a:latin typeface="Arial"/>
                <a:cs typeface="Arial"/>
              </a:rPr>
              <a:t>t</a:t>
            </a:r>
            <a:r>
              <a:rPr sz="2400" spc="-5" dirty="0">
                <a:latin typeface="Arial"/>
                <a:cs typeface="Arial"/>
              </a:rPr>
              <a:t>rescatador</a:t>
            </a:r>
            <a:endParaRPr sz="2400">
              <a:latin typeface="Arial"/>
              <a:cs typeface="Arial"/>
            </a:endParaRPr>
          </a:p>
        </p:txBody>
      </p:sp>
      <p:sp>
        <p:nvSpPr>
          <p:cNvPr id="7"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29</a:t>
            </a:fld>
            <a:endParaRPr spc="-5"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71141" y="910590"/>
            <a:ext cx="5368925" cy="670560"/>
          </a:xfrm>
          <a:prstGeom prst="rect">
            <a:avLst/>
          </a:prstGeom>
        </p:spPr>
        <p:txBody>
          <a:bodyPr vert="horz" wrap="square" lIns="0" tIns="0" rIns="0" bIns="0" rtlCol="0" anchor="ctr">
            <a:spAutoFit/>
          </a:bodyPr>
          <a:lstStyle/>
          <a:p>
            <a:pPr marL="12700" algn="l" rtl="0"/>
            <a:r>
              <a:rPr sz="4400" spc="70" dirty="0">
                <a:solidFill>
                  <a:srgbClr val="0D0D0D"/>
                </a:solidFill>
                <a:latin typeface="Tw Cen MT Condensed"/>
                <a:cs typeface="Tw Cen MT Condensed"/>
              </a:rPr>
              <a:t>PROTECCION</a:t>
            </a:r>
            <a:r>
              <a:rPr sz="4400" spc="85" dirty="0">
                <a:solidFill>
                  <a:srgbClr val="0D0D0D"/>
                </a:solidFill>
                <a:latin typeface="Tw Cen MT Condensed"/>
                <a:cs typeface="Tw Cen MT Condensed"/>
              </a:rPr>
              <a:t>SISTEMA</a:t>
            </a:r>
            <a:r>
              <a:rPr sz="4400" spc="300" dirty="0">
                <a:solidFill>
                  <a:srgbClr val="0D0D0D"/>
                </a:solidFill>
                <a:latin typeface="Tw Cen MT Condensed"/>
                <a:cs typeface="Tw Cen MT Condensed"/>
              </a:rPr>
              <a:t> </a:t>
            </a:r>
            <a:r>
              <a:rPr sz="4400" spc="80" dirty="0">
                <a:solidFill>
                  <a:srgbClr val="0D0D0D"/>
                </a:solidFill>
                <a:latin typeface="Tw Cen MT Condensed"/>
                <a:cs typeface="Tw Cen MT Condensed"/>
              </a:rPr>
              <a:t>ELEMENTOS</a:t>
            </a:r>
            <a:endParaRPr sz="4400">
              <a:latin typeface="Tw Cen MT Condensed"/>
              <a:cs typeface="Tw Cen MT Condensed"/>
            </a:endParaRPr>
          </a:p>
        </p:txBody>
      </p:sp>
      <p:sp>
        <p:nvSpPr>
          <p:cNvPr id="3" name="object 3"/>
          <p:cNvSpPr txBox="1"/>
          <p:nvPr/>
        </p:nvSpPr>
        <p:spPr>
          <a:xfrm>
            <a:off x="2424480" y="1843786"/>
            <a:ext cx="4556760" cy="3236595"/>
          </a:xfrm>
          <a:prstGeom prst="rect">
            <a:avLst/>
          </a:prstGeom>
        </p:spPr>
        <p:txBody>
          <a:bodyPr vert="horz" wrap="square" lIns="0" tIns="0" rIns="0" bIns="0" rtlCol="0">
            <a:spAutoFit/>
          </a:bodyPr>
          <a:lstStyle/>
          <a:p>
            <a:pPr marL="12700" algn="l" rtl="0"/>
            <a:r>
              <a:rPr sz="2800" spc="-15" dirty="0">
                <a:latin typeface="Tw Cen MT"/>
                <a:cs typeface="Tw Cen MT"/>
              </a:rPr>
              <a:t>Protector</a:t>
            </a:r>
            <a:r>
              <a:rPr sz="2800" spc="-55" dirty="0">
                <a:latin typeface="Tw Cen MT"/>
                <a:cs typeface="Tw Cen MT"/>
              </a:rPr>
              <a:t> </a:t>
            </a:r>
            <a:r>
              <a:rPr sz="2800" spc="-15" dirty="0">
                <a:latin typeface="Tw Cen MT"/>
                <a:cs typeface="Tw Cen MT"/>
              </a:rPr>
              <a:t>relevos</a:t>
            </a:r>
            <a:endParaRPr sz="2800">
              <a:latin typeface="Tw Cen MT"/>
              <a:cs typeface="Tw Cen MT"/>
            </a:endParaRPr>
          </a:p>
          <a:p>
            <a:pPr marL="12700" algn="l" rtl="0">
              <a:spcBef>
                <a:spcPts val="1065"/>
              </a:spcBef>
            </a:pPr>
            <a:r>
              <a:rPr sz="2800" spc="-5" dirty="0">
                <a:latin typeface="Tw Cen MT"/>
                <a:cs typeface="Tw Cen MT"/>
              </a:rPr>
              <a:t>Circuito</a:t>
            </a:r>
            <a:r>
              <a:rPr sz="2800" spc="-40" dirty="0">
                <a:latin typeface="Tw Cen MT"/>
                <a:cs typeface="Tw Cen MT"/>
              </a:rPr>
              <a:t> </a:t>
            </a:r>
            <a:r>
              <a:rPr sz="2800" spc="-10" dirty="0">
                <a:latin typeface="Tw Cen MT"/>
                <a:cs typeface="Tw Cen MT"/>
              </a:rPr>
              <a:t>interruptores</a:t>
            </a:r>
            <a:endParaRPr sz="2800">
              <a:latin typeface="Tw Cen MT"/>
              <a:cs typeface="Tw Cen MT"/>
            </a:endParaRPr>
          </a:p>
          <a:p>
            <a:pPr marL="12700" algn="l" rtl="0">
              <a:spcBef>
                <a:spcPts val="1060"/>
              </a:spcBef>
            </a:pPr>
            <a:r>
              <a:rPr sz="2800" spc="-5" dirty="0">
                <a:latin typeface="Tw Cen MT"/>
                <a:cs typeface="Tw Cen MT"/>
              </a:rPr>
              <a:t>Actual y</a:t>
            </a:r>
            <a:r>
              <a:rPr sz="2800" spc="-20" dirty="0">
                <a:latin typeface="Tw Cen MT"/>
                <a:cs typeface="Tw Cen MT"/>
              </a:rPr>
              <a:t>Voltaje</a:t>
            </a:r>
            <a:r>
              <a:rPr sz="2800" spc="10" dirty="0">
                <a:latin typeface="Tw Cen MT"/>
                <a:cs typeface="Tw Cen MT"/>
              </a:rPr>
              <a:t> </a:t>
            </a:r>
            <a:r>
              <a:rPr sz="2800" spc="-5" dirty="0">
                <a:latin typeface="Tw Cen MT"/>
                <a:cs typeface="Tw Cen MT"/>
              </a:rPr>
              <a:t>transductores</a:t>
            </a:r>
            <a:endParaRPr sz="2800">
              <a:latin typeface="Tw Cen MT"/>
              <a:cs typeface="Tw Cen MT"/>
            </a:endParaRPr>
          </a:p>
          <a:p>
            <a:pPr marL="12700" marR="1029335" algn="l" rtl="0">
              <a:lnSpc>
                <a:spcPct val="131600"/>
              </a:lnSpc>
              <a:spcBef>
                <a:spcPts val="5"/>
              </a:spcBef>
            </a:pPr>
            <a:r>
              <a:rPr sz="2800" dirty="0">
                <a:latin typeface="Tw Cen MT"/>
                <a:cs typeface="Tw Cen MT"/>
              </a:rPr>
              <a:t>Comunicaciones</a:t>
            </a:r>
            <a:r>
              <a:rPr sz="2800" spc="-45" dirty="0">
                <a:latin typeface="Tw Cen MT"/>
                <a:cs typeface="Tw Cen MT"/>
              </a:rPr>
              <a:t> </a:t>
            </a:r>
            <a:r>
              <a:rPr sz="2800" spc="10" dirty="0">
                <a:latin typeface="Tw Cen MT"/>
                <a:cs typeface="Tw Cen MT"/>
              </a:rPr>
              <a:t>canales</a:t>
            </a:r>
            <a:r>
              <a:rPr sz="2800" spc="-5" dirty="0">
                <a:latin typeface="Tw Cen MT"/>
                <a:cs typeface="Tw Cen MT"/>
              </a:rPr>
              <a:t>Suministro de CC</a:t>
            </a:r>
            <a:r>
              <a:rPr sz="2800" dirty="0">
                <a:latin typeface="Tw Cen MT"/>
                <a:cs typeface="Tw Cen MT"/>
              </a:rPr>
              <a:t>sistema</a:t>
            </a:r>
            <a:r>
              <a:rPr sz="2800" spc="-10" dirty="0">
                <a:latin typeface="Tw Cen MT"/>
                <a:cs typeface="Tw Cen MT"/>
              </a:rPr>
              <a:t>Control</a:t>
            </a:r>
            <a:r>
              <a:rPr sz="2800" spc="-70" dirty="0">
                <a:latin typeface="Tw Cen MT"/>
                <a:cs typeface="Tw Cen MT"/>
              </a:rPr>
              <a:t> </a:t>
            </a:r>
            <a:r>
              <a:rPr sz="2800" spc="-5" dirty="0">
                <a:latin typeface="Tw Cen MT"/>
                <a:cs typeface="Tw Cen MT"/>
              </a:rPr>
              <a:t>cables</a:t>
            </a:r>
            <a:endParaRPr sz="2800">
              <a:latin typeface="Tw Cen MT"/>
              <a:cs typeface="Tw Cen MT"/>
            </a:endParaRPr>
          </a:p>
        </p:txBody>
      </p:sp>
      <p:sp>
        <p:nvSpPr>
          <p:cNvPr id="5" name="object 4"/>
          <p:cNvSpPr txBox="1">
            <a:spLocks noGrp="1"/>
          </p:cNvSpPr>
          <p:nvPr>
            <p:ph type="sldNum" sz="quarter" idx="12"/>
          </p:nvPr>
        </p:nvSpPr>
        <p:spPr>
          <a:xfrm>
            <a:off x="9925038" y="6376907"/>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30</a:t>
            </a:fld>
            <a:endParaRPr spc="-5"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345961"/>
            <a:ext cx="10027920" cy="588238"/>
          </a:xfrm>
          <a:prstGeom prst="rect">
            <a:avLst/>
          </a:prstGeom>
        </p:spPr>
        <p:txBody>
          <a:bodyPr vert="horz" wrap="square" lIns="0" tIns="94869" rIns="0" bIns="0" rtlCol="0" anchor="ctr">
            <a:spAutoFit/>
          </a:bodyPr>
          <a:lstStyle/>
          <a:p>
            <a:pPr marL="283845" algn="l" rtl="0"/>
            <a:r>
              <a:rPr sz="3200" spc="85" dirty="0">
                <a:solidFill>
                  <a:srgbClr val="0D0D0D"/>
                </a:solidFill>
                <a:latin typeface="Tw Cen MT Condensed"/>
                <a:cs typeface="Tw Cen MT Condensed"/>
              </a:rPr>
              <a:t>TRES FASES</a:t>
            </a:r>
            <a:r>
              <a:rPr sz="3200" spc="65" dirty="0">
                <a:solidFill>
                  <a:srgbClr val="0D0D0D"/>
                </a:solidFill>
                <a:latin typeface="Tw Cen MT Condensed"/>
                <a:cs typeface="Tw Cen MT Condensed"/>
              </a:rPr>
              <a:t>DIAGRAMA</a:t>
            </a:r>
            <a:r>
              <a:rPr sz="3200" spc="40" dirty="0">
                <a:solidFill>
                  <a:srgbClr val="0D0D0D"/>
                </a:solidFill>
                <a:latin typeface="Tw Cen MT Condensed"/>
                <a:cs typeface="Tw Cen MT Condensed"/>
              </a:rPr>
              <a:t>DE</a:t>
            </a:r>
            <a:r>
              <a:rPr sz="3200" spc="55" dirty="0">
                <a:solidFill>
                  <a:srgbClr val="0D0D0D"/>
                </a:solidFill>
                <a:latin typeface="Tw Cen MT Condensed"/>
                <a:cs typeface="Tw Cen MT Condensed"/>
              </a:rPr>
              <a:t>EL</a:t>
            </a:r>
            <a:r>
              <a:rPr sz="3200" spc="70" dirty="0">
                <a:solidFill>
                  <a:srgbClr val="0D0D0D"/>
                </a:solidFill>
                <a:latin typeface="Tw Cen MT Condensed"/>
                <a:cs typeface="Tw Cen MT Condensed"/>
              </a:rPr>
              <a:t>PROTECCION</a:t>
            </a:r>
            <a:r>
              <a:rPr sz="3200" spc="215" dirty="0">
                <a:solidFill>
                  <a:srgbClr val="0D0D0D"/>
                </a:solidFill>
                <a:latin typeface="Tw Cen MT Condensed"/>
                <a:cs typeface="Tw Cen MT Condensed"/>
              </a:rPr>
              <a:t> </a:t>
            </a:r>
            <a:r>
              <a:rPr sz="3200" spc="65" dirty="0">
                <a:solidFill>
                  <a:srgbClr val="0D0D0D"/>
                </a:solidFill>
                <a:latin typeface="Tw Cen MT Condensed"/>
                <a:cs typeface="Tw Cen MT Condensed"/>
              </a:rPr>
              <a:t>EQUIPO</a:t>
            </a:r>
            <a:endParaRPr sz="3200">
              <a:latin typeface="Tw Cen MT Condensed"/>
              <a:cs typeface="Tw Cen MT Condensed"/>
            </a:endParaRPr>
          </a:p>
        </p:txBody>
      </p:sp>
      <p:sp>
        <p:nvSpPr>
          <p:cNvPr id="3" name="object 3"/>
          <p:cNvSpPr/>
          <p:nvPr/>
        </p:nvSpPr>
        <p:spPr>
          <a:xfrm>
            <a:off x="3376166" y="5628882"/>
            <a:ext cx="555625" cy="0"/>
          </a:xfrm>
          <a:custGeom>
            <a:avLst/>
            <a:gdLst/>
            <a:ahLst/>
            <a:cxnLst/>
            <a:rect l="l" t="t" r="r" b="b"/>
            <a:pathLst>
              <a:path w="555625">
                <a:moveTo>
                  <a:pt x="555229" y="0"/>
                </a:moveTo>
                <a:lnTo>
                  <a:pt x="0" y="0"/>
                </a:lnTo>
              </a:path>
            </a:pathLst>
          </a:custGeom>
          <a:ln w="23979">
            <a:solidFill>
              <a:srgbClr val="339933"/>
            </a:solidFill>
          </a:ln>
        </p:spPr>
        <p:txBody>
          <a:bodyPr wrap="square" lIns="0" tIns="0" rIns="0" bIns="0" rtlCol="0"/>
          <a:lstStyle/>
          <a:p>
            <a:pPr algn="l" rtl="0"/>
            <a:endParaRPr/>
          </a:p>
        </p:txBody>
      </p:sp>
      <p:sp>
        <p:nvSpPr>
          <p:cNvPr id="4" name="object 4"/>
          <p:cNvSpPr/>
          <p:nvPr/>
        </p:nvSpPr>
        <p:spPr>
          <a:xfrm>
            <a:off x="2893899" y="1488556"/>
            <a:ext cx="4645025" cy="0"/>
          </a:xfrm>
          <a:custGeom>
            <a:avLst/>
            <a:gdLst/>
            <a:ahLst/>
            <a:cxnLst/>
            <a:rect l="l" t="t" r="r" b="b"/>
            <a:pathLst>
              <a:path w="4645025">
                <a:moveTo>
                  <a:pt x="0" y="0"/>
                </a:moveTo>
                <a:lnTo>
                  <a:pt x="4644919" y="0"/>
                </a:lnTo>
              </a:path>
            </a:pathLst>
          </a:custGeom>
          <a:ln w="23979">
            <a:solidFill>
              <a:srgbClr val="000000"/>
            </a:solidFill>
          </a:ln>
        </p:spPr>
        <p:txBody>
          <a:bodyPr wrap="square" lIns="0" tIns="0" rIns="0" bIns="0" rtlCol="0"/>
          <a:lstStyle/>
          <a:p>
            <a:pPr algn="l" rtl="0"/>
            <a:endParaRPr/>
          </a:p>
        </p:txBody>
      </p:sp>
      <p:sp>
        <p:nvSpPr>
          <p:cNvPr id="5" name="object 5"/>
          <p:cNvSpPr/>
          <p:nvPr/>
        </p:nvSpPr>
        <p:spPr>
          <a:xfrm>
            <a:off x="3122342" y="2159898"/>
            <a:ext cx="4417060" cy="0"/>
          </a:xfrm>
          <a:custGeom>
            <a:avLst/>
            <a:gdLst/>
            <a:ahLst/>
            <a:cxnLst/>
            <a:rect l="l" t="t" r="r" b="b"/>
            <a:pathLst>
              <a:path w="4417060">
                <a:moveTo>
                  <a:pt x="0" y="0"/>
                </a:moveTo>
                <a:lnTo>
                  <a:pt x="4416475" y="0"/>
                </a:lnTo>
              </a:path>
            </a:pathLst>
          </a:custGeom>
          <a:ln w="23979">
            <a:solidFill>
              <a:srgbClr val="000000"/>
            </a:solidFill>
          </a:ln>
        </p:spPr>
        <p:txBody>
          <a:bodyPr wrap="square" lIns="0" tIns="0" rIns="0" bIns="0" rtlCol="0"/>
          <a:lstStyle/>
          <a:p>
            <a:pPr algn="l" rtl="0"/>
            <a:endParaRPr/>
          </a:p>
        </p:txBody>
      </p:sp>
      <p:sp>
        <p:nvSpPr>
          <p:cNvPr id="6" name="object 6"/>
          <p:cNvSpPr/>
          <p:nvPr/>
        </p:nvSpPr>
        <p:spPr>
          <a:xfrm>
            <a:off x="3378760" y="2847369"/>
            <a:ext cx="4160520" cy="0"/>
          </a:xfrm>
          <a:custGeom>
            <a:avLst/>
            <a:gdLst/>
            <a:ahLst/>
            <a:cxnLst/>
            <a:rect l="l" t="t" r="r" b="b"/>
            <a:pathLst>
              <a:path w="4160520">
                <a:moveTo>
                  <a:pt x="4160058" y="0"/>
                </a:moveTo>
                <a:lnTo>
                  <a:pt x="0" y="0"/>
                </a:lnTo>
              </a:path>
            </a:pathLst>
          </a:custGeom>
          <a:ln w="23979">
            <a:solidFill>
              <a:srgbClr val="000000"/>
            </a:solidFill>
          </a:ln>
        </p:spPr>
        <p:txBody>
          <a:bodyPr wrap="square" lIns="0" tIns="0" rIns="0" bIns="0" rtlCol="0"/>
          <a:lstStyle/>
          <a:p>
            <a:pPr algn="l" rtl="0"/>
            <a:endParaRPr/>
          </a:p>
        </p:txBody>
      </p:sp>
      <p:sp>
        <p:nvSpPr>
          <p:cNvPr id="7" name="object 7"/>
          <p:cNvSpPr/>
          <p:nvPr/>
        </p:nvSpPr>
        <p:spPr>
          <a:xfrm>
            <a:off x="2899094" y="1367416"/>
            <a:ext cx="0" cy="4470400"/>
          </a:xfrm>
          <a:custGeom>
            <a:avLst/>
            <a:gdLst/>
            <a:ahLst/>
            <a:cxnLst/>
            <a:rect l="l" t="t" r="r" b="b"/>
            <a:pathLst>
              <a:path h="4470400">
                <a:moveTo>
                  <a:pt x="0" y="0"/>
                </a:moveTo>
                <a:lnTo>
                  <a:pt x="0" y="4469997"/>
                </a:lnTo>
              </a:path>
            </a:pathLst>
          </a:custGeom>
          <a:ln w="31977">
            <a:solidFill>
              <a:srgbClr val="000000"/>
            </a:solidFill>
          </a:ln>
        </p:spPr>
        <p:txBody>
          <a:bodyPr wrap="square" lIns="0" tIns="0" rIns="0" bIns="0" rtlCol="0"/>
          <a:lstStyle/>
          <a:p>
            <a:pPr algn="l" rtl="0"/>
            <a:endParaRPr/>
          </a:p>
        </p:txBody>
      </p:sp>
      <p:sp>
        <p:nvSpPr>
          <p:cNvPr id="8" name="object 8"/>
          <p:cNvSpPr/>
          <p:nvPr/>
        </p:nvSpPr>
        <p:spPr>
          <a:xfrm>
            <a:off x="3135631" y="1367416"/>
            <a:ext cx="0" cy="4470400"/>
          </a:xfrm>
          <a:custGeom>
            <a:avLst/>
            <a:gdLst/>
            <a:ahLst/>
            <a:cxnLst/>
            <a:rect l="l" t="t" r="r" b="b"/>
            <a:pathLst>
              <a:path h="4470400">
                <a:moveTo>
                  <a:pt x="0" y="0"/>
                </a:moveTo>
                <a:lnTo>
                  <a:pt x="0" y="4469997"/>
                </a:lnTo>
              </a:path>
            </a:pathLst>
          </a:custGeom>
          <a:ln w="31977">
            <a:solidFill>
              <a:srgbClr val="000000"/>
            </a:solidFill>
          </a:ln>
        </p:spPr>
        <p:txBody>
          <a:bodyPr wrap="square" lIns="0" tIns="0" rIns="0" bIns="0" rtlCol="0"/>
          <a:lstStyle/>
          <a:p>
            <a:pPr algn="l" rtl="0"/>
            <a:endParaRPr/>
          </a:p>
        </p:txBody>
      </p:sp>
      <p:sp>
        <p:nvSpPr>
          <p:cNvPr id="9" name="object 9"/>
          <p:cNvSpPr/>
          <p:nvPr/>
        </p:nvSpPr>
        <p:spPr>
          <a:xfrm>
            <a:off x="3378760" y="1367416"/>
            <a:ext cx="0" cy="4470400"/>
          </a:xfrm>
          <a:custGeom>
            <a:avLst/>
            <a:gdLst/>
            <a:ahLst/>
            <a:cxnLst/>
            <a:rect l="l" t="t" r="r" b="b"/>
            <a:pathLst>
              <a:path h="4470400">
                <a:moveTo>
                  <a:pt x="0" y="0"/>
                </a:moveTo>
                <a:lnTo>
                  <a:pt x="0" y="4469997"/>
                </a:lnTo>
              </a:path>
            </a:pathLst>
          </a:custGeom>
          <a:ln w="31977">
            <a:solidFill>
              <a:srgbClr val="000000"/>
            </a:solidFill>
          </a:ln>
        </p:spPr>
        <p:txBody>
          <a:bodyPr wrap="square" lIns="0" tIns="0" rIns="0" bIns="0" rtlCol="0"/>
          <a:lstStyle/>
          <a:p>
            <a:pPr algn="l" rtl="0"/>
            <a:endParaRPr/>
          </a:p>
        </p:txBody>
      </p:sp>
      <p:sp>
        <p:nvSpPr>
          <p:cNvPr id="10" name="object 10"/>
          <p:cNvSpPr/>
          <p:nvPr/>
        </p:nvSpPr>
        <p:spPr>
          <a:xfrm>
            <a:off x="2859122" y="1440619"/>
            <a:ext cx="80010" cy="80010"/>
          </a:xfrm>
          <a:custGeom>
            <a:avLst/>
            <a:gdLst/>
            <a:ahLst/>
            <a:cxnLst/>
            <a:rect l="l" t="t" r="r" b="b"/>
            <a:pathLst>
              <a:path w="80009" h="80009">
                <a:moveTo>
                  <a:pt x="39972" y="0"/>
                </a:moveTo>
                <a:lnTo>
                  <a:pt x="24413" y="3129"/>
                </a:lnTo>
                <a:lnTo>
                  <a:pt x="11707" y="11674"/>
                </a:lnTo>
                <a:lnTo>
                  <a:pt x="3141" y="24363"/>
                </a:lnTo>
                <a:lnTo>
                  <a:pt x="0" y="39928"/>
                </a:lnTo>
                <a:lnTo>
                  <a:pt x="3141" y="55494"/>
                </a:lnTo>
                <a:lnTo>
                  <a:pt x="11707" y="68183"/>
                </a:lnTo>
                <a:lnTo>
                  <a:pt x="24413" y="76727"/>
                </a:lnTo>
                <a:lnTo>
                  <a:pt x="39972" y="79857"/>
                </a:lnTo>
                <a:lnTo>
                  <a:pt x="55531" y="76727"/>
                </a:lnTo>
                <a:lnTo>
                  <a:pt x="68238" y="68183"/>
                </a:lnTo>
                <a:lnTo>
                  <a:pt x="76806" y="55494"/>
                </a:lnTo>
                <a:lnTo>
                  <a:pt x="79948" y="39928"/>
                </a:lnTo>
                <a:lnTo>
                  <a:pt x="76806" y="24363"/>
                </a:lnTo>
                <a:lnTo>
                  <a:pt x="68238" y="11674"/>
                </a:lnTo>
                <a:lnTo>
                  <a:pt x="55531" y="3129"/>
                </a:lnTo>
                <a:lnTo>
                  <a:pt x="39972" y="0"/>
                </a:lnTo>
                <a:close/>
              </a:path>
            </a:pathLst>
          </a:custGeom>
          <a:solidFill>
            <a:srgbClr val="000000"/>
          </a:solidFill>
        </p:spPr>
        <p:txBody>
          <a:bodyPr wrap="square" lIns="0" tIns="0" rIns="0" bIns="0" rtlCol="0"/>
          <a:lstStyle/>
          <a:p>
            <a:pPr algn="l" rtl="0"/>
            <a:endParaRPr/>
          </a:p>
        </p:txBody>
      </p:sp>
      <p:sp>
        <p:nvSpPr>
          <p:cNvPr id="11" name="object 11"/>
          <p:cNvSpPr/>
          <p:nvPr/>
        </p:nvSpPr>
        <p:spPr>
          <a:xfrm>
            <a:off x="2859122" y="1440619"/>
            <a:ext cx="80010" cy="80010"/>
          </a:xfrm>
          <a:custGeom>
            <a:avLst/>
            <a:gdLst/>
            <a:ahLst/>
            <a:cxnLst/>
            <a:rect l="l" t="t" r="r" b="b"/>
            <a:pathLst>
              <a:path w="80009" h="80009">
                <a:moveTo>
                  <a:pt x="79948" y="39928"/>
                </a:moveTo>
                <a:lnTo>
                  <a:pt x="76806" y="24363"/>
                </a:lnTo>
                <a:lnTo>
                  <a:pt x="68238" y="11674"/>
                </a:lnTo>
                <a:lnTo>
                  <a:pt x="55531" y="3129"/>
                </a:lnTo>
                <a:lnTo>
                  <a:pt x="39972" y="0"/>
                </a:lnTo>
                <a:lnTo>
                  <a:pt x="24413" y="3129"/>
                </a:lnTo>
                <a:lnTo>
                  <a:pt x="11707" y="11674"/>
                </a:lnTo>
                <a:lnTo>
                  <a:pt x="3141" y="24363"/>
                </a:lnTo>
                <a:lnTo>
                  <a:pt x="0" y="39928"/>
                </a:lnTo>
                <a:lnTo>
                  <a:pt x="3141" y="55494"/>
                </a:lnTo>
                <a:lnTo>
                  <a:pt x="11707" y="68183"/>
                </a:lnTo>
                <a:lnTo>
                  <a:pt x="24413" y="76727"/>
                </a:lnTo>
                <a:lnTo>
                  <a:pt x="39972" y="79857"/>
                </a:lnTo>
                <a:lnTo>
                  <a:pt x="55531" y="76727"/>
                </a:lnTo>
                <a:lnTo>
                  <a:pt x="68238" y="68183"/>
                </a:lnTo>
                <a:lnTo>
                  <a:pt x="76806" y="55494"/>
                </a:lnTo>
                <a:lnTo>
                  <a:pt x="79948" y="39928"/>
                </a:lnTo>
                <a:close/>
              </a:path>
            </a:pathLst>
          </a:custGeom>
          <a:ln w="23981">
            <a:solidFill>
              <a:srgbClr val="000000"/>
            </a:solidFill>
          </a:ln>
        </p:spPr>
        <p:txBody>
          <a:bodyPr wrap="square" lIns="0" tIns="0" rIns="0" bIns="0" rtlCol="0"/>
          <a:lstStyle/>
          <a:p>
            <a:pPr algn="l" rtl="0"/>
            <a:endParaRPr/>
          </a:p>
        </p:txBody>
      </p:sp>
      <p:sp>
        <p:nvSpPr>
          <p:cNvPr id="12" name="object 12"/>
          <p:cNvSpPr/>
          <p:nvPr/>
        </p:nvSpPr>
        <p:spPr>
          <a:xfrm>
            <a:off x="3074973" y="2119969"/>
            <a:ext cx="80010" cy="80010"/>
          </a:xfrm>
          <a:custGeom>
            <a:avLst/>
            <a:gdLst/>
            <a:ahLst/>
            <a:cxnLst/>
            <a:rect l="l" t="t" r="r" b="b"/>
            <a:pathLst>
              <a:path w="80010" h="80010">
                <a:moveTo>
                  <a:pt x="39968" y="0"/>
                </a:moveTo>
                <a:lnTo>
                  <a:pt x="24409" y="3145"/>
                </a:lnTo>
                <a:lnTo>
                  <a:pt x="11705" y="11716"/>
                </a:lnTo>
                <a:lnTo>
                  <a:pt x="3140" y="24410"/>
                </a:lnTo>
                <a:lnTo>
                  <a:pt x="0" y="39928"/>
                </a:lnTo>
                <a:lnTo>
                  <a:pt x="3140" y="55511"/>
                </a:lnTo>
                <a:lnTo>
                  <a:pt x="11705" y="68239"/>
                </a:lnTo>
                <a:lnTo>
                  <a:pt x="24409" y="76822"/>
                </a:lnTo>
                <a:lnTo>
                  <a:pt x="39968" y="79970"/>
                </a:lnTo>
                <a:lnTo>
                  <a:pt x="55527" y="76822"/>
                </a:lnTo>
                <a:lnTo>
                  <a:pt x="68231" y="68239"/>
                </a:lnTo>
                <a:lnTo>
                  <a:pt x="76796" y="55511"/>
                </a:lnTo>
                <a:lnTo>
                  <a:pt x="79937" y="39928"/>
                </a:lnTo>
                <a:lnTo>
                  <a:pt x="76796" y="24410"/>
                </a:lnTo>
                <a:lnTo>
                  <a:pt x="68231" y="11716"/>
                </a:lnTo>
                <a:lnTo>
                  <a:pt x="55527" y="3145"/>
                </a:lnTo>
                <a:lnTo>
                  <a:pt x="39968" y="0"/>
                </a:lnTo>
                <a:close/>
              </a:path>
            </a:pathLst>
          </a:custGeom>
          <a:solidFill>
            <a:srgbClr val="000000"/>
          </a:solidFill>
        </p:spPr>
        <p:txBody>
          <a:bodyPr wrap="square" lIns="0" tIns="0" rIns="0" bIns="0" rtlCol="0"/>
          <a:lstStyle/>
          <a:p>
            <a:pPr algn="l" rtl="0"/>
            <a:endParaRPr/>
          </a:p>
        </p:txBody>
      </p:sp>
      <p:sp>
        <p:nvSpPr>
          <p:cNvPr id="13" name="object 13"/>
          <p:cNvSpPr/>
          <p:nvPr/>
        </p:nvSpPr>
        <p:spPr>
          <a:xfrm>
            <a:off x="3074973" y="2119969"/>
            <a:ext cx="80010" cy="80010"/>
          </a:xfrm>
          <a:custGeom>
            <a:avLst/>
            <a:gdLst/>
            <a:ahLst/>
            <a:cxnLst/>
            <a:rect l="l" t="t" r="r" b="b"/>
            <a:pathLst>
              <a:path w="80010" h="80010">
                <a:moveTo>
                  <a:pt x="79937" y="39928"/>
                </a:moveTo>
                <a:lnTo>
                  <a:pt x="76796" y="24410"/>
                </a:lnTo>
                <a:lnTo>
                  <a:pt x="68231" y="11716"/>
                </a:lnTo>
                <a:lnTo>
                  <a:pt x="55527" y="3145"/>
                </a:lnTo>
                <a:lnTo>
                  <a:pt x="39968" y="0"/>
                </a:lnTo>
                <a:lnTo>
                  <a:pt x="24409" y="3145"/>
                </a:lnTo>
                <a:lnTo>
                  <a:pt x="11705" y="11716"/>
                </a:lnTo>
                <a:lnTo>
                  <a:pt x="3140" y="24410"/>
                </a:lnTo>
                <a:lnTo>
                  <a:pt x="0" y="39928"/>
                </a:lnTo>
                <a:lnTo>
                  <a:pt x="3140" y="55511"/>
                </a:lnTo>
                <a:lnTo>
                  <a:pt x="11705" y="68239"/>
                </a:lnTo>
                <a:lnTo>
                  <a:pt x="24409" y="76822"/>
                </a:lnTo>
                <a:lnTo>
                  <a:pt x="39968" y="79970"/>
                </a:lnTo>
                <a:lnTo>
                  <a:pt x="55527" y="76822"/>
                </a:lnTo>
                <a:lnTo>
                  <a:pt x="68231" y="68239"/>
                </a:lnTo>
                <a:lnTo>
                  <a:pt x="76796" y="55511"/>
                </a:lnTo>
                <a:lnTo>
                  <a:pt x="79937" y="39928"/>
                </a:lnTo>
                <a:close/>
              </a:path>
            </a:pathLst>
          </a:custGeom>
          <a:ln w="23981">
            <a:solidFill>
              <a:srgbClr val="000000"/>
            </a:solidFill>
          </a:ln>
        </p:spPr>
        <p:txBody>
          <a:bodyPr wrap="square" lIns="0" tIns="0" rIns="0" bIns="0" rtlCol="0"/>
          <a:lstStyle/>
          <a:p>
            <a:pPr algn="l" rtl="0"/>
            <a:endParaRPr/>
          </a:p>
        </p:txBody>
      </p:sp>
      <p:sp>
        <p:nvSpPr>
          <p:cNvPr id="14" name="object 14"/>
          <p:cNvSpPr/>
          <p:nvPr/>
        </p:nvSpPr>
        <p:spPr>
          <a:xfrm>
            <a:off x="3338791" y="2807441"/>
            <a:ext cx="80010" cy="80010"/>
          </a:xfrm>
          <a:custGeom>
            <a:avLst/>
            <a:gdLst/>
            <a:ahLst/>
            <a:cxnLst/>
            <a:rect l="l" t="t" r="r" b="b"/>
            <a:pathLst>
              <a:path w="80010" h="80010">
                <a:moveTo>
                  <a:pt x="39968" y="0"/>
                </a:moveTo>
                <a:lnTo>
                  <a:pt x="24409" y="3129"/>
                </a:lnTo>
                <a:lnTo>
                  <a:pt x="11705" y="11674"/>
                </a:lnTo>
                <a:lnTo>
                  <a:pt x="3140" y="24363"/>
                </a:lnTo>
                <a:lnTo>
                  <a:pt x="0" y="39928"/>
                </a:lnTo>
                <a:lnTo>
                  <a:pt x="3140" y="55494"/>
                </a:lnTo>
                <a:lnTo>
                  <a:pt x="11705" y="68183"/>
                </a:lnTo>
                <a:lnTo>
                  <a:pt x="24409" y="76727"/>
                </a:lnTo>
                <a:lnTo>
                  <a:pt x="39968" y="79857"/>
                </a:lnTo>
                <a:lnTo>
                  <a:pt x="55527" y="76727"/>
                </a:lnTo>
                <a:lnTo>
                  <a:pt x="68231" y="68183"/>
                </a:lnTo>
                <a:lnTo>
                  <a:pt x="76796" y="55494"/>
                </a:lnTo>
                <a:lnTo>
                  <a:pt x="79937" y="39928"/>
                </a:lnTo>
                <a:lnTo>
                  <a:pt x="76796" y="24363"/>
                </a:lnTo>
                <a:lnTo>
                  <a:pt x="68231" y="11674"/>
                </a:lnTo>
                <a:lnTo>
                  <a:pt x="55527" y="3129"/>
                </a:lnTo>
                <a:lnTo>
                  <a:pt x="39968" y="0"/>
                </a:lnTo>
                <a:close/>
              </a:path>
            </a:pathLst>
          </a:custGeom>
          <a:solidFill>
            <a:srgbClr val="000000"/>
          </a:solidFill>
        </p:spPr>
        <p:txBody>
          <a:bodyPr wrap="square" lIns="0" tIns="0" rIns="0" bIns="0" rtlCol="0"/>
          <a:lstStyle/>
          <a:p>
            <a:pPr algn="l" rtl="0"/>
            <a:endParaRPr/>
          </a:p>
        </p:txBody>
      </p:sp>
      <p:sp>
        <p:nvSpPr>
          <p:cNvPr id="15" name="object 15"/>
          <p:cNvSpPr/>
          <p:nvPr/>
        </p:nvSpPr>
        <p:spPr>
          <a:xfrm>
            <a:off x="3338791" y="2807441"/>
            <a:ext cx="80010" cy="80010"/>
          </a:xfrm>
          <a:custGeom>
            <a:avLst/>
            <a:gdLst/>
            <a:ahLst/>
            <a:cxnLst/>
            <a:rect l="l" t="t" r="r" b="b"/>
            <a:pathLst>
              <a:path w="80010" h="80010">
                <a:moveTo>
                  <a:pt x="79937" y="39928"/>
                </a:moveTo>
                <a:lnTo>
                  <a:pt x="76796" y="24363"/>
                </a:lnTo>
                <a:lnTo>
                  <a:pt x="68231" y="11674"/>
                </a:lnTo>
                <a:lnTo>
                  <a:pt x="55527" y="3129"/>
                </a:lnTo>
                <a:lnTo>
                  <a:pt x="39968" y="0"/>
                </a:lnTo>
                <a:lnTo>
                  <a:pt x="24409" y="3129"/>
                </a:lnTo>
                <a:lnTo>
                  <a:pt x="11705" y="11674"/>
                </a:lnTo>
                <a:lnTo>
                  <a:pt x="3140" y="24363"/>
                </a:lnTo>
                <a:lnTo>
                  <a:pt x="0" y="39928"/>
                </a:lnTo>
                <a:lnTo>
                  <a:pt x="3140" y="55494"/>
                </a:lnTo>
                <a:lnTo>
                  <a:pt x="11705" y="68183"/>
                </a:lnTo>
                <a:lnTo>
                  <a:pt x="24409" y="76727"/>
                </a:lnTo>
                <a:lnTo>
                  <a:pt x="39968" y="79857"/>
                </a:lnTo>
                <a:lnTo>
                  <a:pt x="55527" y="76727"/>
                </a:lnTo>
                <a:lnTo>
                  <a:pt x="68231" y="68183"/>
                </a:lnTo>
                <a:lnTo>
                  <a:pt x="76796" y="55494"/>
                </a:lnTo>
                <a:lnTo>
                  <a:pt x="79937" y="39928"/>
                </a:lnTo>
                <a:close/>
              </a:path>
            </a:pathLst>
          </a:custGeom>
          <a:ln w="23981">
            <a:solidFill>
              <a:srgbClr val="000000"/>
            </a:solidFill>
          </a:ln>
        </p:spPr>
        <p:txBody>
          <a:bodyPr wrap="square" lIns="0" tIns="0" rIns="0" bIns="0" rtlCol="0"/>
          <a:lstStyle/>
          <a:p>
            <a:pPr algn="l" rtl="0"/>
            <a:endParaRPr/>
          </a:p>
        </p:txBody>
      </p:sp>
      <p:sp>
        <p:nvSpPr>
          <p:cNvPr id="16" name="object 16"/>
          <p:cNvSpPr/>
          <p:nvPr/>
        </p:nvSpPr>
        <p:spPr>
          <a:xfrm>
            <a:off x="3778481" y="4367477"/>
            <a:ext cx="200025" cy="0"/>
          </a:xfrm>
          <a:custGeom>
            <a:avLst/>
            <a:gdLst/>
            <a:ahLst/>
            <a:cxnLst/>
            <a:rect l="l" t="t" r="r" b="b"/>
            <a:pathLst>
              <a:path w="200025">
                <a:moveTo>
                  <a:pt x="199820" y="0"/>
                </a:moveTo>
                <a:lnTo>
                  <a:pt x="0" y="0"/>
                </a:lnTo>
              </a:path>
            </a:pathLst>
          </a:custGeom>
          <a:ln w="23979">
            <a:solidFill>
              <a:srgbClr val="00AD00"/>
            </a:solidFill>
          </a:ln>
        </p:spPr>
        <p:txBody>
          <a:bodyPr wrap="square" lIns="0" tIns="0" rIns="0" bIns="0" rtlCol="0"/>
          <a:lstStyle/>
          <a:p>
            <a:pPr algn="l" rtl="0"/>
            <a:endParaRPr/>
          </a:p>
        </p:txBody>
      </p:sp>
      <p:sp>
        <p:nvSpPr>
          <p:cNvPr id="17" name="object 17"/>
          <p:cNvSpPr/>
          <p:nvPr/>
        </p:nvSpPr>
        <p:spPr>
          <a:xfrm>
            <a:off x="3807664" y="4827332"/>
            <a:ext cx="157480" cy="0"/>
          </a:xfrm>
          <a:custGeom>
            <a:avLst/>
            <a:gdLst/>
            <a:ahLst/>
            <a:cxnLst/>
            <a:rect l="l" t="t" r="r" b="b"/>
            <a:pathLst>
              <a:path w="157480">
                <a:moveTo>
                  <a:pt x="157325" y="0"/>
                </a:moveTo>
                <a:lnTo>
                  <a:pt x="0" y="0"/>
                </a:lnTo>
              </a:path>
            </a:pathLst>
          </a:custGeom>
          <a:ln w="23979">
            <a:solidFill>
              <a:srgbClr val="339933"/>
            </a:solidFill>
          </a:ln>
        </p:spPr>
        <p:txBody>
          <a:bodyPr wrap="square" lIns="0" tIns="0" rIns="0" bIns="0" rtlCol="0"/>
          <a:lstStyle/>
          <a:p>
            <a:pPr algn="l" rtl="0"/>
            <a:endParaRPr/>
          </a:p>
        </p:txBody>
      </p:sp>
      <p:sp>
        <p:nvSpPr>
          <p:cNvPr id="18" name="object 18"/>
          <p:cNvSpPr/>
          <p:nvPr/>
        </p:nvSpPr>
        <p:spPr>
          <a:xfrm>
            <a:off x="4266193" y="4367477"/>
            <a:ext cx="128270" cy="0"/>
          </a:xfrm>
          <a:custGeom>
            <a:avLst/>
            <a:gdLst/>
            <a:ahLst/>
            <a:cxnLst/>
            <a:rect l="l" t="t" r="r" b="b"/>
            <a:pathLst>
              <a:path w="128269">
                <a:moveTo>
                  <a:pt x="0" y="0"/>
                </a:moveTo>
                <a:lnTo>
                  <a:pt x="127814" y="0"/>
                </a:lnTo>
              </a:path>
            </a:pathLst>
          </a:custGeom>
          <a:ln w="23979">
            <a:solidFill>
              <a:srgbClr val="00AD00"/>
            </a:solidFill>
          </a:ln>
        </p:spPr>
        <p:txBody>
          <a:bodyPr wrap="square" lIns="0" tIns="0" rIns="0" bIns="0" rtlCol="0"/>
          <a:lstStyle/>
          <a:p>
            <a:pPr algn="l" rtl="0"/>
            <a:endParaRPr/>
          </a:p>
        </p:txBody>
      </p:sp>
      <p:sp>
        <p:nvSpPr>
          <p:cNvPr id="19" name="object 19"/>
          <p:cNvSpPr/>
          <p:nvPr/>
        </p:nvSpPr>
        <p:spPr>
          <a:xfrm>
            <a:off x="4234156" y="4827332"/>
            <a:ext cx="192405" cy="0"/>
          </a:xfrm>
          <a:custGeom>
            <a:avLst/>
            <a:gdLst/>
            <a:ahLst/>
            <a:cxnLst/>
            <a:rect l="l" t="t" r="r" b="b"/>
            <a:pathLst>
              <a:path w="192405">
                <a:moveTo>
                  <a:pt x="0" y="0"/>
                </a:moveTo>
                <a:lnTo>
                  <a:pt x="192228" y="0"/>
                </a:lnTo>
              </a:path>
            </a:pathLst>
          </a:custGeom>
          <a:ln w="23979">
            <a:solidFill>
              <a:srgbClr val="00AD00"/>
            </a:solidFill>
          </a:ln>
        </p:spPr>
        <p:txBody>
          <a:bodyPr wrap="square" lIns="0" tIns="0" rIns="0" bIns="0" rtlCol="0"/>
          <a:lstStyle/>
          <a:p>
            <a:pPr algn="l" rtl="0"/>
            <a:endParaRPr/>
          </a:p>
        </p:txBody>
      </p:sp>
      <p:sp>
        <p:nvSpPr>
          <p:cNvPr id="20" name="object 20"/>
          <p:cNvSpPr/>
          <p:nvPr/>
        </p:nvSpPr>
        <p:spPr>
          <a:xfrm>
            <a:off x="3802465" y="5459276"/>
            <a:ext cx="168275" cy="0"/>
          </a:xfrm>
          <a:custGeom>
            <a:avLst/>
            <a:gdLst/>
            <a:ahLst/>
            <a:cxnLst/>
            <a:rect l="l" t="t" r="r" b="b"/>
            <a:pathLst>
              <a:path w="168275">
                <a:moveTo>
                  <a:pt x="167827" y="0"/>
                </a:moveTo>
                <a:lnTo>
                  <a:pt x="0" y="0"/>
                </a:lnTo>
              </a:path>
            </a:pathLst>
          </a:custGeom>
          <a:ln w="23979">
            <a:solidFill>
              <a:srgbClr val="339933"/>
            </a:solidFill>
          </a:ln>
        </p:spPr>
        <p:txBody>
          <a:bodyPr wrap="square" lIns="0" tIns="0" rIns="0" bIns="0" rtlCol="0"/>
          <a:lstStyle/>
          <a:p>
            <a:pPr algn="l" rtl="0"/>
            <a:endParaRPr/>
          </a:p>
        </p:txBody>
      </p:sp>
      <p:sp>
        <p:nvSpPr>
          <p:cNvPr id="21" name="object 21"/>
          <p:cNvSpPr/>
          <p:nvPr/>
        </p:nvSpPr>
        <p:spPr>
          <a:xfrm>
            <a:off x="4250175" y="5461385"/>
            <a:ext cx="168275" cy="0"/>
          </a:xfrm>
          <a:custGeom>
            <a:avLst/>
            <a:gdLst/>
            <a:ahLst/>
            <a:cxnLst/>
            <a:rect l="l" t="t" r="r" b="b"/>
            <a:pathLst>
              <a:path w="168275">
                <a:moveTo>
                  <a:pt x="0" y="0"/>
                </a:moveTo>
                <a:lnTo>
                  <a:pt x="167861" y="0"/>
                </a:lnTo>
              </a:path>
            </a:pathLst>
          </a:custGeom>
          <a:ln w="23979">
            <a:solidFill>
              <a:srgbClr val="339933"/>
            </a:solidFill>
          </a:ln>
        </p:spPr>
        <p:txBody>
          <a:bodyPr wrap="square" lIns="0" tIns="0" rIns="0" bIns="0" rtlCol="0"/>
          <a:lstStyle/>
          <a:p>
            <a:pPr algn="l" rtl="0"/>
            <a:endParaRPr/>
          </a:p>
        </p:txBody>
      </p:sp>
      <p:sp>
        <p:nvSpPr>
          <p:cNvPr id="22" name="object 22"/>
          <p:cNvSpPr/>
          <p:nvPr/>
        </p:nvSpPr>
        <p:spPr>
          <a:xfrm>
            <a:off x="2899095" y="4367477"/>
            <a:ext cx="903605" cy="0"/>
          </a:xfrm>
          <a:custGeom>
            <a:avLst/>
            <a:gdLst/>
            <a:ahLst/>
            <a:cxnLst/>
            <a:rect l="l" t="t" r="r" b="b"/>
            <a:pathLst>
              <a:path w="903605">
                <a:moveTo>
                  <a:pt x="903369" y="0"/>
                </a:moveTo>
                <a:lnTo>
                  <a:pt x="0" y="0"/>
                </a:lnTo>
              </a:path>
            </a:pathLst>
          </a:custGeom>
          <a:ln w="23979">
            <a:solidFill>
              <a:srgbClr val="00AD00"/>
            </a:solidFill>
          </a:ln>
        </p:spPr>
        <p:txBody>
          <a:bodyPr wrap="square" lIns="0" tIns="0" rIns="0" bIns="0" rtlCol="0"/>
          <a:lstStyle/>
          <a:p>
            <a:pPr algn="l" rtl="0"/>
            <a:endParaRPr/>
          </a:p>
        </p:txBody>
      </p:sp>
      <p:sp>
        <p:nvSpPr>
          <p:cNvPr id="23" name="object 23"/>
          <p:cNvSpPr/>
          <p:nvPr/>
        </p:nvSpPr>
        <p:spPr>
          <a:xfrm>
            <a:off x="3122940" y="4998890"/>
            <a:ext cx="808990" cy="0"/>
          </a:xfrm>
          <a:custGeom>
            <a:avLst/>
            <a:gdLst/>
            <a:ahLst/>
            <a:cxnLst/>
            <a:rect l="l" t="t" r="r" b="b"/>
            <a:pathLst>
              <a:path w="808989">
                <a:moveTo>
                  <a:pt x="808454" y="0"/>
                </a:moveTo>
                <a:lnTo>
                  <a:pt x="0" y="0"/>
                </a:lnTo>
              </a:path>
            </a:pathLst>
          </a:custGeom>
          <a:ln w="23979">
            <a:solidFill>
              <a:srgbClr val="339933"/>
            </a:solidFill>
          </a:ln>
        </p:spPr>
        <p:txBody>
          <a:bodyPr wrap="square" lIns="0" tIns="0" rIns="0" bIns="0" rtlCol="0"/>
          <a:lstStyle/>
          <a:p>
            <a:pPr algn="l" rtl="0"/>
            <a:endParaRPr/>
          </a:p>
        </p:txBody>
      </p:sp>
      <p:sp>
        <p:nvSpPr>
          <p:cNvPr id="24" name="object 24"/>
          <p:cNvSpPr/>
          <p:nvPr/>
        </p:nvSpPr>
        <p:spPr>
          <a:xfrm>
            <a:off x="3768374" y="6063463"/>
            <a:ext cx="64135" cy="64135"/>
          </a:xfrm>
          <a:custGeom>
            <a:avLst/>
            <a:gdLst/>
            <a:ahLst/>
            <a:cxnLst/>
            <a:rect l="l" t="t" r="r" b="b"/>
            <a:pathLst>
              <a:path w="64135" h="64135">
                <a:moveTo>
                  <a:pt x="31981" y="0"/>
                </a:moveTo>
                <a:lnTo>
                  <a:pt x="19531" y="2512"/>
                </a:lnTo>
                <a:lnTo>
                  <a:pt x="9366" y="9363"/>
                </a:lnTo>
                <a:lnTo>
                  <a:pt x="2512" y="19523"/>
                </a:lnTo>
                <a:lnTo>
                  <a:pt x="0" y="31965"/>
                </a:lnTo>
                <a:lnTo>
                  <a:pt x="2512" y="44413"/>
                </a:lnTo>
                <a:lnTo>
                  <a:pt x="9366" y="54577"/>
                </a:lnTo>
                <a:lnTo>
                  <a:pt x="19531" y="61429"/>
                </a:lnTo>
                <a:lnTo>
                  <a:pt x="31981" y="63942"/>
                </a:lnTo>
                <a:lnTo>
                  <a:pt x="44425" y="61429"/>
                </a:lnTo>
                <a:lnTo>
                  <a:pt x="54587" y="54577"/>
                </a:lnTo>
                <a:lnTo>
                  <a:pt x="61439" y="44413"/>
                </a:lnTo>
                <a:lnTo>
                  <a:pt x="63952" y="31965"/>
                </a:lnTo>
                <a:lnTo>
                  <a:pt x="61439" y="19523"/>
                </a:lnTo>
                <a:lnTo>
                  <a:pt x="54587" y="9363"/>
                </a:lnTo>
                <a:lnTo>
                  <a:pt x="44425" y="2512"/>
                </a:lnTo>
                <a:lnTo>
                  <a:pt x="31981" y="0"/>
                </a:lnTo>
                <a:close/>
              </a:path>
            </a:pathLst>
          </a:custGeom>
          <a:solidFill>
            <a:srgbClr val="339933"/>
          </a:solidFill>
        </p:spPr>
        <p:txBody>
          <a:bodyPr wrap="square" lIns="0" tIns="0" rIns="0" bIns="0" rtlCol="0"/>
          <a:lstStyle/>
          <a:p>
            <a:pPr algn="l" rtl="0"/>
            <a:endParaRPr/>
          </a:p>
        </p:txBody>
      </p:sp>
      <p:sp>
        <p:nvSpPr>
          <p:cNvPr id="25" name="object 25"/>
          <p:cNvSpPr/>
          <p:nvPr/>
        </p:nvSpPr>
        <p:spPr>
          <a:xfrm>
            <a:off x="3768374" y="6063463"/>
            <a:ext cx="64135" cy="64135"/>
          </a:xfrm>
          <a:custGeom>
            <a:avLst/>
            <a:gdLst/>
            <a:ahLst/>
            <a:cxnLst/>
            <a:rect l="l" t="t" r="r" b="b"/>
            <a:pathLst>
              <a:path w="64135" h="64135">
                <a:moveTo>
                  <a:pt x="63952" y="31965"/>
                </a:moveTo>
                <a:lnTo>
                  <a:pt x="61439" y="19523"/>
                </a:lnTo>
                <a:lnTo>
                  <a:pt x="54587" y="9363"/>
                </a:lnTo>
                <a:lnTo>
                  <a:pt x="44425" y="2512"/>
                </a:lnTo>
                <a:lnTo>
                  <a:pt x="31981" y="0"/>
                </a:lnTo>
                <a:lnTo>
                  <a:pt x="19531" y="2512"/>
                </a:lnTo>
                <a:lnTo>
                  <a:pt x="9366" y="9363"/>
                </a:lnTo>
                <a:lnTo>
                  <a:pt x="2512" y="19523"/>
                </a:lnTo>
                <a:lnTo>
                  <a:pt x="0" y="31965"/>
                </a:lnTo>
                <a:lnTo>
                  <a:pt x="2512" y="44413"/>
                </a:lnTo>
                <a:lnTo>
                  <a:pt x="9366" y="54577"/>
                </a:lnTo>
                <a:lnTo>
                  <a:pt x="19531" y="61429"/>
                </a:lnTo>
                <a:lnTo>
                  <a:pt x="31981" y="63942"/>
                </a:lnTo>
                <a:lnTo>
                  <a:pt x="44425" y="61429"/>
                </a:lnTo>
                <a:lnTo>
                  <a:pt x="54587" y="54577"/>
                </a:lnTo>
                <a:lnTo>
                  <a:pt x="61439" y="44413"/>
                </a:lnTo>
                <a:lnTo>
                  <a:pt x="63952" y="31965"/>
                </a:lnTo>
                <a:close/>
              </a:path>
            </a:pathLst>
          </a:custGeom>
          <a:ln w="23981">
            <a:solidFill>
              <a:srgbClr val="339933"/>
            </a:solidFill>
          </a:ln>
        </p:spPr>
        <p:txBody>
          <a:bodyPr wrap="square" lIns="0" tIns="0" rIns="0" bIns="0" rtlCol="0"/>
          <a:lstStyle/>
          <a:p>
            <a:pPr algn="l" rtl="0"/>
            <a:endParaRPr/>
          </a:p>
        </p:txBody>
      </p:sp>
      <p:sp>
        <p:nvSpPr>
          <p:cNvPr id="26" name="object 26"/>
          <p:cNvSpPr/>
          <p:nvPr/>
        </p:nvSpPr>
        <p:spPr>
          <a:xfrm>
            <a:off x="3770483" y="5428485"/>
            <a:ext cx="64135" cy="64135"/>
          </a:xfrm>
          <a:custGeom>
            <a:avLst/>
            <a:gdLst/>
            <a:ahLst/>
            <a:cxnLst/>
            <a:rect l="l" t="t" r="r" b="b"/>
            <a:pathLst>
              <a:path w="64135" h="64135">
                <a:moveTo>
                  <a:pt x="31981" y="0"/>
                </a:moveTo>
                <a:lnTo>
                  <a:pt x="19536" y="2512"/>
                </a:lnTo>
                <a:lnTo>
                  <a:pt x="9370" y="9364"/>
                </a:lnTo>
                <a:lnTo>
                  <a:pt x="2514" y="19528"/>
                </a:lnTo>
                <a:lnTo>
                  <a:pt x="0" y="31976"/>
                </a:lnTo>
                <a:lnTo>
                  <a:pt x="2512" y="44418"/>
                </a:lnTo>
                <a:lnTo>
                  <a:pt x="9366" y="54578"/>
                </a:lnTo>
                <a:lnTo>
                  <a:pt x="19531" y="61429"/>
                </a:lnTo>
                <a:lnTo>
                  <a:pt x="31981" y="63942"/>
                </a:lnTo>
                <a:lnTo>
                  <a:pt x="44431" y="61429"/>
                </a:lnTo>
                <a:lnTo>
                  <a:pt x="54597" y="54578"/>
                </a:lnTo>
                <a:lnTo>
                  <a:pt x="61450" y="44418"/>
                </a:lnTo>
                <a:lnTo>
                  <a:pt x="63963" y="31976"/>
                </a:lnTo>
                <a:lnTo>
                  <a:pt x="61450" y="19528"/>
                </a:lnTo>
                <a:lnTo>
                  <a:pt x="54597" y="9364"/>
                </a:lnTo>
                <a:lnTo>
                  <a:pt x="44431" y="2512"/>
                </a:lnTo>
                <a:lnTo>
                  <a:pt x="31981" y="0"/>
                </a:lnTo>
                <a:close/>
              </a:path>
            </a:pathLst>
          </a:custGeom>
          <a:solidFill>
            <a:srgbClr val="339933"/>
          </a:solidFill>
        </p:spPr>
        <p:txBody>
          <a:bodyPr wrap="square" lIns="0" tIns="0" rIns="0" bIns="0" rtlCol="0"/>
          <a:lstStyle/>
          <a:p>
            <a:pPr algn="l" rtl="0"/>
            <a:endParaRPr/>
          </a:p>
        </p:txBody>
      </p:sp>
      <p:sp>
        <p:nvSpPr>
          <p:cNvPr id="27" name="object 27"/>
          <p:cNvSpPr/>
          <p:nvPr/>
        </p:nvSpPr>
        <p:spPr>
          <a:xfrm>
            <a:off x="3770483" y="5428485"/>
            <a:ext cx="64135" cy="64135"/>
          </a:xfrm>
          <a:custGeom>
            <a:avLst/>
            <a:gdLst/>
            <a:ahLst/>
            <a:cxnLst/>
            <a:rect l="l" t="t" r="r" b="b"/>
            <a:pathLst>
              <a:path w="64135" h="64135">
                <a:moveTo>
                  <a:pt x="63963" y="31976"/>
                </a:moveTo>
                <a:lnTo>
                  <a:pt x="61450" y="19528"/>
                </a:lnTo>
                <a:lnTo>
                  <a:pt x="54597" y="9364"/>
                </a:lnTo>
                <a:lnTo>
                  <a:pt x="44431" y="2512"/>
                </a:lnTo>
                <a:lnTo>
                  <a:pt x="31981" y="0"/>
                </a:lnTo>
                <a:lnTo>
                  <a:pt x="19536" y="2512"/>
                </a:lnTo>
                <a:lnTo>
                  <a:pt x="9370" y="9364"/>
                </a:lnTo>
                <a:lnTo>
                  <a:pt x="2514" y="19528"/>
                </a:lnTo>
                <a:lnTo>
                  <a:pt x="0" y="31976"/>
                </a:lnTo>
                <a:lnTo>
                  <a:pt x="2512" y="44418"/>
                </a:lnTo>
                <a:lnTo>
                  <a:pt x="9366" y="54578"/>
                </a:lnTo>
                <a:lnTo>
                  <a:pt x="19531" y="61429"/>
                </a:lnTo>
                <a:lnTo>
                  <a:pt x="31981" y="63942"/>
                </a:lnTo>
                <a:lnTo>
                  <a:pt x="44431" y="61429"/>
                </a:lnTo>
                <a:lnTo>
                  <a:pt x="54597" y="54578"/>
                </a:lnTo>
                <a:lnTo>
                  <a:pt x="61450" y="44418"/>
                </a:lnTo>
                <a:lnTo>
                  <a:pt x="63963" y="31976"/>
                </a:lnTo>
                <a:close/>
              </a:path>
            </a:pathLst>
          </a:custGeom>
          <a:ln w="23981">
            <a:solidFill>
              <a:srgbClr val="339933"/>
            </a:solidFill>
          </a:ln>
        </p:spPr>
        <p:txBody>
          <a:bodyPr wrap="square" lIns="0" tIns="0" rIns="0" bIns="0" rtlCol="0"/>
          <a:lstStyle/>
          <a:p>
            <a:pPr algn="l" rtl="0"/>
            <a:endParaRPr/>
          </a:p>
        </p:txBody>
      </p:sp>
      <p:sp>
        <p:nvSpPr>
          <p:cNvPr id="28" name="object 28"/>
          <p:cNvSpPr/>
          <p:nvPr/>
        </p:nvSpPr>
        <p:spPr>
          <a:xfrm>
            <a:off x="4394008" y="5429883"/>
            <a:ext cx="64135" cy="64135"/>
          </a:xfrm>
          <a:custGeom>
            <a:avLst/>
            <a:gdLst/>
            <a:ahLst/>
            <a:cxnLst/>
            <a:rect l="l" t="t" r="r" b="b"/>
            <a:pathLst>
              <a:path w="64135" h="64135">
                <a:moveTo>
                  <a:pt x="32038" y="0"/>
                </a:moveTo>
                <a:lnTo>
                  <a:pt x="19560" y="2512"/>
                </a:lnTo>
                <a:lnTo>
                  <a:pt x="9377" y="9364"/>
                </a:lnTo>
                <a:lnTo>
                  <a:pt x="2515" y="19528"/>
                </a:lnTo>
                <a:lnTo>
                  <a:pt x="0" y="31976"/>
                </a:lnTo>
                <a:lnTo>
                  <a:pt x="2515" y="44418"/>
                </a:lnTo>
                <a:lnTo>
                  <a:pt x="9377" y="54578"/>
                </a:lnTo>
                <a:lnTo>
                  <a:pt x="19560" y="61429"/>
                </a:lnTo>
                <a:lnTo>
                  <a:pt x="32038" y="63942"/>
                </a:lnTo>
                <a:lnTo>
                  <a:pt x="44450" y="61429"/>
                </a:lnTo>
                <a:lnTo>
                  <a:pt x="54600" y="54578"/>
                </a:lnTo>
                <a:lnTo>
                  <a:pt x="61449" y="44418"/>
                </a:lnTo>
                <a:lnTo>
                  <a:pt x="63963" y="31976"/>
                </a:lnTo>
                <a:lnTo>
                  <a:pt x="61449" y="19528"/>
                </a:lnTo>
                <a:lnTo>
                  <a:pt x="54600" y="9364"/>
                </a:lnTo>
                <a:lnTo>
                  <a:pt x="44450" y="2512"/>
                </a:lnTo>
                <a:lnTo>
                  <a:pt x="32038" y="0"/>
                </a:lnTo>
                <a:close/>
              </a:path>
            </a:pathLst>
          </a:custGeom>
          <a:solidFill>
            <a:srgbClr val="339933"/>
          </a:solidFill>
        </p:spPr>
        <p:txBody>
          <a:bodyPr wrap="square" lIns="0" tIns="0" rIns="0" bIns="0" rtlCol="0"/>
          <a:lstStyle/>
          <a:p>
            <a:pPr algn="l" rtl="0"/>
            <a:endParaRPr/>
          </a:p>
        </p:txBody>
      </p:sp>
      <p:sp>
        <p:nvSpPr>
          <p:cNvPr id="29" name="object 29"/>
          <p:cNvSpPr/>
          <p:nvPr/>
        </p:nvSpPr>
        <p:spPr>
          <a:xfrm>
            <a:off x="4394008" y="5429883"/>
            <a:ext cx="64135" cy="64135"/>
          </a:xfrm>
          <a:custGeom>
            <a:avLst/>
            <a:gdLst/>
            <a:ahLst/>
            <a:cxnLst/>
            <a:rect l="l" t="t" r="r" b="b"/>
            <a:pathLst>
              <a:path w="64135" h="64135">
                <a:moveTo>
                  <a:pt x="63963" y="31976"/>
                </a:moveTo>
                <a:lnTo>
                  <a:pt x="61449" y="19528"/>
                </a:lnTo>
                <a:lnTo>
                  <a:pt x="54600" y="9364"/>
                </a:lnTo>
                <a:lnTo>
                  <a:pt x="44450" y="2512"/>
                </a:lnTo>
                <a:lnTo>
                  <a:pt x="32038" y="0"/>
                </a:lnTo>
                <a:lnTo>
                  <a:pt x="19560" y="2512"/>
                </a:lnTo>
                <a:lnTo>
                  <a:pt x="9377" y="9364"/>
                </a:lnTo>
                <a:lnTo>
                  <a:pt x="2515" y="19528"/>
                </a:lnTo>
                <a:lnTo>
                  <a:pt x="0" y="31976"/>
                </a:lnTo>
                <a:lnTo>
                  <a:pt x="2515" y="44418"/>
                </a:lnTo>
                <a:lnTo>
                  <a:pt x="9377" y="54578"/>
                </a:lnTo>
                <a:lnTo>
                  <a:pt x="19560" y="61429"/>
                </a:lnTo>
                <a:lnTo>
                  <a:pt x="32038" y="63942"/>
                </a:lnTo>
                <a:lnTo>
                  <a:pt x="44450" y="61429"/>
                </a:lnTo>
                <a:lnTo>
                  <a:pt x="54600" y="54578"/>
                </a:lnTo>
                <a:lnTo>
                  <a:pt x="61449" y="44418"/>
                </a:lnTo>
                <a:lnTo>
                  <a:pt x="63963" y="31976"/>
                </a:lnTo>
                <a:close/>
              </a:path>
            </a:pathLst>
          </a:custGeom>
          <a:ln w="23981">
            <a:solidFill>
              <a:srgbClr val="339933"/>
            </a:solidFill>
          </a:ln>
        </p:spPr>
        <p:txBody>
          <a:bodyPr wrap="square" lIns="0" tIns="0" rIns="0" bIns="0" rtlCol="0"/>
          <a:lstStyle/>
          <a:p>
            <a:pPr algn="l" rtl="0"/>
            <a:endParaRPr/>
          </a:p>
        </p:txBody>
      </p:sp>
      <p:sp>
        <p:nvSpPr>
          <p:cNvPr id="30" name="object 30"/>
          <p:cNvSpPr/>
          <p:nvPr/>
        </p:nvSpPr>
        <p:spPr>
          <a:xfrm>
            <a:off x="4394008" y="6059233"/>
            <a:ext cx="64135" cy="64135"/>
          </a:xfrm>
          <a:custGeom>
            <a:avLst/>
            <a:gdLst/>
            <a:ahLst/>
            <a:cxnLst/>
            <a:rect l="l" t="t" r="r" b="b"/>
            <a:pathLst>
              <a:path w="64135" h="64135">
                <a:moveTo>
                  <a:pt x="32038" y="0"/>
                </a:moveTo>
                <a:lnTo>
                  <a:pt x="19560" y="2512"/>
                </a:lnTo>
                <a:lnTo>
                  <a:pt x="9377" y="9363"/>
                </a:lnTo>
                <a:lnTo>
                  <a:pt x="2515" y="19523"/>
                </a:lnTo>
                <a:lnTo>
                  <a:pt x="0" y="31965"/>
                </a:lnTo>
                <a:lnTo>
                  <a:pt x="2515" y="44413"/>
                </a:lnTo>
                <a:lnTo>
                  <a:pt x="9377" y="54577"/>
                </a:lnTo>
                <a:lnTo>
                  <a:pt x="19560" y="61429"/>
                </a:lnTo>
                <a:lnTo>
                  <a:pt x="32038" y="63942"/>
                </a:lnTo>
                <a:lnTo>
                  <a:pt x="44450" y="61429"/>
                </a:lnTo>
                <a:lnTo>
                  <a:pt x="54600" y="54577"/>
                </a:lnTo>
                <a:lnTo>
                  <a:pt x="61449" y="44413"/>
                </a:lnTo>
                <a:lnTo>
                  <a:pt x="63963" y="31965"/>
                </a:lnTo>
                <a:lnTo>
                  <a:pt x="61449" y="19523"/>
                </a:lnTo>
                <a:lnTo>
                  <a:pt x="54600" y="9363"/>
                </a:lnTo>
                <a:lnTo>
                  <a:pt x="44450" y="2512"/>
                </a:lnTo>
                <a:lnTo>
                  <a:pt x="32038" y="0"/>
                </a:lnTo>
                <a:close/>
              </a:path>
            </a:pathLst>
          </a:custGeom>
          <a:solidFill>
            <a:srgbClr val="339933"/>
          </a:solidFill>
        </p:spPr>
        <p:txBody>
          <a:bodyPr wrap="square" lIns="0" tIns="0" rIns="0" bIns="0" rtlCol="0"/>
          <a:lstStyle/>
          <a:p>
            <a:pPr algn="l" rtl="0"/>
            <a:endParaRPr/>
          </a:p>
        </p:txBody>
      </p:sp>
      <p:sp>
        <p:nvSpPr>
          <p:cNvPr id="31" name="object 31"/>
          <p:cNvSpPr/>
          <p:nvPr/>
        </p:nvSpPr>
        <p:spPr>
          <a:xfrm>
            <a:off x="4394008" y="6059233"/>
            <a:ext cx="64135" cy="64135"/>
          </a:xfrm>
          <a:custGeom>
            <a:avLst/>
            <a:gdLst/>
            <a:ahLst/>
            <a:cxnLst/>
            <a:rect l="l" t="t" r="r" b="b"/>
            <a:pathLst>
              <a:path w="64135" h="64135">
                <a:moveTo>
                  <a:pt x="63963" y="31965"/>
                </a:moveTo>
                <a:lnTo>
                  <a:pt x="61449" y="19523"/>
                </a:lnTo>
                <a:lnTo>
                  <a:pt x="54600" y="9363"/>
                </a:lnTo>
                <a:lnTo>
                  <a:pt x="44450" y="2512"/>
                </a:lnTo>
                <a:lnTo>
                  <a:pt x="32038" y="0"/>
                </a:lnTo>
                <a:lnTo>
                  <a:pt x="19560" y="2512"/>
                </a:lnTo>
                <a:lnTo>
                  <a:pt x="9377" y="9363"/>
                </a:lnTo>
                <a:lnTo>
                  <a:pt x="2515" y="19523"/>
                </a:lnTo>
                <a:lnTo>
                  <a:pt x="0" y="31965"/>
                </a:lnTo>
                <a:lnTo>
                  <a:pt x="2515" y="44413"/>
                </a:lnTo>
                <a:lnTo>
                  <a:pt x="9377" y="54577"/>
                </a:lnTo>
                <a:lnTo>
                  <a:pt x="19560" y="61429"/>
                </a:lnTo>
                <a:lnTo>
                  <a:pt x="32038" y="63942"/>
                </a:lnTo>
                <a:lnTo>
                  <a:pt x="44450" y="61429"/>
                </a:lnTo>
                <a:lnTo>
                  <a:pt x="54600" y="54577"/>
                </a:lnTo>
                <a:lnTo>
                  <a:pt x="61449" y="44413"/>
                </a:lnTo>
                <a:lnTo>
                  <a:pt x="63963" y="31965"/>
                </a:lnTo>
                <a:close/>
              </a:path>
            </a:pathLst>
          </a:custGeom>
          <a:ln w="23981">
            <a:solidFill>
              <a:srgbClr val="339933"/>
            </a:solidFill>
          </a:ln>
        </p:spPr>
        <p:txBody>
          <a:bodyPr wrap="square" lIns="0" tIns="0" rIns="0" bIns="0" rtlCol="0"/>
          <a:lstStyle/>
          <a:p>
            <a:pPr algn="l" rtl="0"/>
            <a:endParaRPr/>
          </a:p>
        </p:txBody>
      </p:sp>
      <p:sp>
        <p:nvSpPr>
          <p:cNvPr id="32" name="object 32"/>
          <p:cNvSpPr/>
          <p:nvPr/>
        </p:nvSpPr>
        <p:spPr>
          <a:xfrm>
            <a:off x="2863819" y="4336008"/>
            <a:ext cx="64135" cy="64135"/>
          </a:xfrm>
          <a:custGeom>
            <a:avLst/>
            <a:gdLst/>
            <a:ahLst/>
            <a:cxnLst/>
            <a:rect l="l" t="t" r="r" b="b"/>
            <a:pathLst>
              <a:path w="64134" h="64135">
                <a:moveTo>
                  <a:pt x="31978" y="0"/>
                </a:moveTo>
                <a:lnTo>
                  <a:pt x="19530" y="2513"/>
                </a:lnTo>
                <a:lnTo>
                  <a:pt x="9366" y="9361"/>
                </a:lnTo>
                <a:lnTo>
                  <a:pt x="2512" y="19509"/>
                </a:lnTo>
                <a:lnTo>
                  <a:pt x="0" y="31920"/>
                </a:lnTo>
                <a:lnTo>
                  <a:pt x="2512" y="44396"/>
                </a:lnTo>
                <a:lnTo>
                  <a:pt x="9366" y="54577"/>
                </a:lnTo>
                <a:lnTo>
                  <a:pt x="19530" y="61438"/>
                </a:lnTo>
                <a:lnTo>
                  <a:pt x="31978" y="63953"/>
                </a:lnTo>
                <a:lnTo>
                  <a:pt x="44425" y="61438"/>
                </a:lnTo>
                <a:lnTo>
                  <a:pt x="54589" y="54577"/>
                </a:lnTo>
                <a:lnTo>
                  <a:pt x="61442" y="44396"/>
                </a:lnTo>
                <a:lnTo>
                  <a:pt x="63955" y="31920"/>
                </a:lnTo>
                <a:lnTo>
                  <a:pt x="61442" y="19509"/>
                </a:lnTo>
                <a:lnTo>
                  <a:pt x="54589" y="9361"/>
                </a:lnTo>
                <a:lnTo>
                  <a:pt x="44425" y="2513"/>
                </a:lnTo>
                <a:lnTo>
                  <a:pt x="31978" y="0"/>
                </a:lnTo>
                <a:close/>
              </a:path>
            </a:pathLst>
          </a:custGeom>
          <a:solidFill>
            <a:srgbClr val="000000"/>
          </a:solidFill>
        </p:spPr>
        <p:txBody>
          <a:bodyPr wrap="square" lIns="0" tIns="0" rIns="0" bIns="0" rtlCol="0"/>
          <a:lstStyle/>
          <a:p>
            <a:pPr algn="l" rtl="0"/>
            <a:endParaRPr/>
          </a:p>
        </p:txBody>
      </p:sp>
      <p:sp>
        <p:nvSpPr>
          <p:cNvPr id="33" name="object 33"/>
          <p:cNvSpPr/>
          <p:nvPr/>
        </p:nvSpPr>
        <p:spPr>
          <a:xfrm>
            <a:off x="2863819" y="4336008"/>
            <a:ext cx="64135" cy="64135"/>
          </a:xfrm>
          <a:custGeom>
            <a:avLst/>
            <a:gdLst/>
            <a:ahLst/>
            <a:cxnLst/>
            <a:rect l="l" t="t" r="r" b="b"/>
            <a:pathLst>
              <a:path w="64134" h="64135">
                <a:moveTo>
                  <a:pt x="63955" y="31920"/>
                </a:moveTo>
                <a:lnTo>
                  <a:pt x="61442" y="19509"/>
                </a:lnTo>
                <a:lnTo>
                  <a:pt x="54589" y="9361"/>
                </a:lnTo>
                <a:lnTo>
                  <a:pt x="44425" y="2513"/>
                </a:lnTo>
                <a:lnTo>
                  <a:pt x="31978" y="0"/>
                </a:lnTo>
                <a:lnTo>
                  <a:pt x="19530" y="2513"/>
                </a:lnTo>
                <a:lnTo>
                  <a:pt x="9366" y="9361"/>
                </a:lnTo>
                <a:lnTo>
                  <a:pt x="2512" y="19509"/>
                </a:lnTo>
                <a:lnTo>
                  <a:pt x="0" y="31920"/>
                </a:lnTo>
                <a:lnTo>
                  <a:pt x="2512" y="44396"/>
                </a:lnTo>
                <a:lnTo>
                  <a:pt x="9366" y="54577"/>
                </a:lnTo>
                <a:lnTo>
                  <a:pt x="19530" y="61438"/>
                </a:lnTo>
                <a:lnTo>
                  <a:pt x="31978" y="63953"/>
                </a:lnTo>
                <a:lnTo>
                  <a:pt x="44425" y="61438"/>
                </a:lnTo>
                <a:lnTo>
                  <a:pt x="54589" y="54577"/>
                </a:lnTo>
                <a:lnTo>
                  <a:pt x="61442" y="44396"/>
                </a:lnTo>
                <a:lnTo>
                  <a:pt x="63955" y="31920"/>
                </a:lnTo>
                <a:close/>
              </a:path>
            </a:pathLst>
          </a:custGeom>
          <a:ln w="23981">
            <a:solidFill>
              <a:srgbClr val="000000"/>
            </a:solidFill>
          </a:ln>
        </p:spPr>
        <p:txBody>
          <a:bodyPr wrap="square" lIns="0" tIns="0" rIns="0" bIns="0" rtlCol="0"/>
          <a:lstStyle/>
          <a:p>
            <a:pPr algn="l" rtl="0"/>
            <a:endParaRPr/>
          </a:p>
        </p:txBody>
      </p:sp>
      <p:sp>
        <p:nvSpPr>
          <p:cNvPr id="34" name="object 34"/>
          <p:cNvSpPr/>
          <p:nvPr/>
        </p:nvSpPr>
        <p:spPr>
          <a:xfrm>
            <a:off x="3338792" y="5598418"/>
            <a:ext cx="64135" cy="64135"/>
          </a:xfrm>
          <a:custGeom>
            <a:avLst/>
            <a:gdLst/>
            <a:ahLst/>
            <a:cxnLst/>
            <a:rect l="l" t="t" r="r" b="b"/>
            <a:pathLst>
              <a:path w="64135" h="64135">
                <a:moveTo>
                  <a:pt x="31970" y="0"/>
                </a:moveTo>
                <a:lnTo>
                  <a:pt x="19526" y="2514"/>
                </a:lnTo>
                <a:lnTo>
                  <a:pt x="9364" y="9368"/>
                </a:lnTo>
                <a:lnTo>
                  <a:pt x="2512" y="19533"/>
                </a:lnTo>
                <a:lnTo>
                  <a:pt x="0" y="31976"/>
                </a:lnTo>
                <a:lnTo>
                  <a:pt x="2512" y="44424"/>
                </a:lnTo>
                <a:lnTo>
                  <a:pt x="9364" y="54588"/>
                </a:lnTo>
                <a:lnTo>
                  <a:pt x="19526" y="61441"/>
                </a:lnTo>
                <a:lnTo>
                  <a:pt x="31970" y="63953"/>
                </a:lnTo>
                <a:lnTo>
                  <a:pt x="44420" y="61441"/>
                </a:lnTo>
                <a:lnTo>
                  <a:pt x="54586" y="54588"/>
                </a:lnTo>
                <a:lnTo>
                  <a:pt x="61439" y="44424"/>
                </a:lnTo>
                <a:lnTo>
                  <a:pt x="63952" y="31976"/>
                </a:lnTo>
                <a:lnTo>
                  <a:pt x="61439" y="19533"/>
                </a:lnTo>
                <a:lnTo>
                  <a:pt x="54586" y="9368"/>
                </a:lnTo>
                <a:lnTo>
                  <a:pt x="44420" y="2514"/>
                </a:lnTo>
                <a:lnTo>
                  <a:pt x="31970" y="0"/>
                </a:lnTo>
                <a:close/>
              </a:path>
            </a:pathLst>
          </a:custGeom>
          <a:solidFill>
            <a:srgbClr val="000000"/>
          </a:solidFill>
        </p:spPr>
        <p:txBody>
          <a:bodyPr wrap="square" lIns="0" tIns="0" rIns="0" bIns="0" rtlCol="0"/>
          <a:lstStyle/>
          <a:p>
            <a:pPr algn="l" rtl="0"/>
            <a:endParaRPr/>
          </a:p>
        </p:txBody>
      </p:sp>
      <p:sp>
        <p:nvSpPr>
          <p:cNvPr id="35" name="object 35"/>
          <p:cNvSpPr/>
          <p:nvPr/>
        </p:nvSpPr>
        <p:spPr>
          <a:xfrm>
            <a:off x="3338792" y="5598418"/>
            <a:ext cx="64135" cy="64135"/>
          </a:xfrm>
          <a:custGeom>
            <a:avLst/>
            <a:gdLst/>
            <a:ahLst/>
            <a:cxnLst/>
            <a:rect l="l" t="t" r="r" b="b"/>
            <a:pathLst>
              <a:path w="64135" h="64135">
                <a:moveTo>
                  <a:pt x="63952" y="31976"/>
                </a:moveTo>
                <a:lnTo>
                  <a:pt x="61439" y="19533"/>
                </a:lnTo>
                <a:lnTo>
                  <a:pt x="54586" y="9368"/>
                </a:lnTo>
                <a:lnTo>
                  <a:pt x="44420" y="2514"/>
                </a:lnTo>
                <a:lnTo>
                  <a:pt x="31970" y="0"/>
                </a:lnTo>
                <a:lnTo>
                  <a:pt x="19526" y="2514"/>
                </a:lnTo>
                <a:lnTo>
                  <a:pt x="9364" y="9368"/>
                </a:lnTo>
                <a:lnTo>
                  <a:pt x="2512" y="19533"/>
                </a:lnTo>
                <a:lnTo>
                  <a:pt x="0" y="31976"/>
                </a:lnTo>
                <a:lnTo>
                  <a:pt x="2512" y="44424"/>
                </a:lnTo>
                <a:lnTo>
                  <a:pt x="9364" y="54588"/>
                </a:lnTo>
                <a:lnTo>
                  <a:pt x="19526" y="61441"/>
                </a:lnTo>
                <a:lnTo>
                  <a:pt x="31970" y="63953"/>
                </a:lnTo>
                <a:lnTo>
                  <a:pt x="44420" y="61441"/>
                </a:lnTo>
                <a:lnTo>
                  <a:pt x="54586" y="54588"/>
                </a:lnTo>
                <a:lnTo>
                  <a:pt x="61439" y="44424"/>
                </a:lnTo>
                <a:lnTo>
                  <a:pt x="63952" y="31976"/>
                </a:lnTo>
                <a:close/>
              </a:path>
            </a:pathLst>
          </a:custGeom>
          <a:ln w="23981">
            <a:solidFill>
              <a:srgbClr val="000000"/>
            </a:solidFill>
          </a:ln>
        </p:spPr>
        <p:txBody>
          <a:bodyPr wrap="square" lIns="0" tIns="0" rIns="0" bIns="0" rtlCol="0"/>
          <a:lstStyle/>
          <a:p>
            <a:pPr algn="l" rtl="0"/>
            <a:endParaRPr/>
          </a:p>
        </p:txBody>
      </p:sp>
      <p:sp>
        <p:nvSpPr>
          <p:cNvPr id="36" name="object 36"/>
          <p:cNvSpPr/>
          <p:nvPr/>
        </p:nvSpPr>
        <p:spPr>
          <a:xfrm>
            <a:off x="3082972" y="4966971"/>
            <a:ext cx="64135" cy="56515"/>
          </a:xfrm>
          <a:custGeom>
            <a:avLst/>
            <a:gdLst/>
            <a:ahLst/>
            <a:cxnLst/>
            <a:rect l="l" t="t" r="r" b="b"/>
            <a:pathLst>
              <a:path w="64134" h="56514">
                <a:moveTo>
                  <a:pt x="31970" y="0"/>
                </a:moveTo>
                <a:lnTo>
                  <a:pt x="19526" y="2197"/>
                </a:lnTo>
                <a:lnTo>
                  <a:pt x="9364" y="8191"/>
                </a:lnTo>
                <a:lnTo>
                  <a:pt x="2512" y="17082"/>
                </a:lnTo>
                <a:lnTo>
                  <a:pt x="0" y="27972"/>
                </a:lnTo>
                <a:lnTo>
                  <a:pt x="2512" y="38862"/>
                </a:lnTo>
                <a:lnTo>
                  <a:pt x="9364" y="47753"/>
                </a:lnTo>
                <a:lnTo>
                  <a:pt x="19526" y="53747"/>
                </a:lnTo>
                <a:lnTo>
                  <a:pt x="31970" y="55945"/>
                </a:lnTo>
                <a:lnTo>
                  <a:pt x="44420" y="53747"/>
                </a:lnTo>
                <a:lnTo>
                  <a:pt x="54586" y="47753"/>
                </a:lnTo>
                <a:lnTo>
                  <a:pt x="61439" y="38862"/>
                </a:lnTo>
                <a:lnTo>
                  <a:pt x="63952" y="27972"/>
                </a:lnTo>
                <a:lnTo>
                  <a:pt x="61439" y="17082"/>
                </a:lnTo>
                <a:lnTo>
                  <a:pt x="54586" y="8191"/>
                </a:lnTo>
                <a:lnTo>
                  <a:pt x="44420" y="2197"/>
                </a:lnTo>
                <a:lnTo>
                  <a:pt x="31970" y="0"/>
                </a:lnTo>
                <a:close/>
              </a:path>
            </a:pathLst>
          </a:custGeom>
          <a:solidFill>
            <a:srgbClr val="000000"/>
          </a:solidFill>
        </p:spPr>
        <p:txBody>
          <a:bodyPr wrap="square" lIns="0" tIns="0" rIns="0" bIns="0" rtlCol="0"/>
          <a:lstStyle/>
          <a:p>
            <a:pPr algn="l" rtl="0"/>
            <a:endParaRPr/>
          </a:p>
        </p:txBody>
      </p:sp>
      <p:sp>
        <p:nvSpPr>
          <p:cNvPr id="37" name="object 37"/>
          <p:cNvSpPr/>
          <p:nvPr/>
        </p:nvSpPr>
        <p:spPr>
          <a:xfrm>
            <a:off x="3082972" y="4966971"/>
            <a:ext cx="64135" cy="56515"/>
          </a:xfrm>
          <a:custGeom>
            <a:avLst/>
            <a:gdLst/>
            <a:ahLst/>
            <a:cxnLst/>
            <a:rect l="l" t="t" r="r" b="b"/>
            <a:pathLst>
              <a:path w="64134" h="56514">
                <a:moveTo>
                  <a:pt x="63952" y="27972"/>
                </a:moveTo>
                <a:lnTo>
                  <a:pt x="61439" y="17082"/>
                </a:lnTo>
                <a:lnTo>
                  <a:pt x="54586" y="8191"/>
                </a:lnTo>
                <a:lnTo>
                  <a:pt x="44420" y="2197"/>
                </a:lnTo>
                <a:lnTo>
                  <a:pt x="31970" y="0"/>
                </a:lnTo>
                <a:lnTo>
                  <a:pt x="19526" y="2197"/>
                </a:lnTo>
                <a:lnTo>
                  <a:pt x="9364" y="8191"/>
                </a:lnTo>
                <a:lnTo>
                  <a:pt x="2512" y="17082"/>
                </a:lnTo>
                <a:lnTo>
                  <a:pt x="0" y="27972"/>
                </a:lnTo>
                <a:lnTo>
                  <a:pt x="2512" y="38862"/>
                </a:lnTo>
                <a:lnTo>
                  <a:pt x="9364" y="47753"/>
                </a:lnTo>
                <a:lnTo>
                  <a:pt x="19526" y="53747"/>
                </a:lnTo>
                <a:lnTo>
                  <a:pt x="31970" y="55945"/>
                </a:lnTo>
                <a:lnTo>
                  <a:pt x="44420" y="53747"/>
                </a:lnTo>
                <a:lnTo>
                  <a:pt x="54586" y="47753"/>
                </a:lnTo>
                <a:lnTo>
                  <a:pt x="61439" y="38862"/>
                </a:lnTo>
                <a:lnTo>
                  <a:pt x="63952" y="27972"/>
                </a:lnTo>
                <a:close/>
              </a:path>
            </a:pathLst>
          </a:custGeom>
          <a:ln w="23981">
            <a:solidFill>
              <a:srgbClr val="000000"/>
            </a:solidFill>
          </a:ln>
        </p:spPr>
        <p:txBody>
          <a:bodyPr wrap="square" lIns="0" tIns="0" rIns="0" bIns="0" rtlCol="0"/>
          <a:lstStyle/>
          <a:p>
            <a:pPr algn="l" rtl="0"/>
            <a:endParaRPr/>
          </a:p>
        </p:txBody>
      </p:sp>
      <p:sp>
        <p:nvSpPr>
          <p:cNvPr id="38" name="object 38"/>
          <p:cNvSpPr/>
          <p:nvPr/>
        </p:nvSpPr>
        <p:spPr>
          <a:xfrm>
            <a:off x="3610597" y="6337796"/>
            <a:ext cx="391795" cy="24130"/>
          </a:xfrm>
          <a:custGeom>
            <a:avLst/>
            <a:gdLst/>
            <a:ahLst/>
            <a:cxnLst/>
            <a:rect l="l" t="t" r="r" b="b"/>
            <a:pathLst>
              <a:path w="391794" h="24129">
                <a:moveTo>
                  <a:pt x="0" y="23979"/>
                </a:moveTo>
                <a:lnTo>
                  <a:pt x="391733" y="23979"/>
                </a:lnTo>
                <a:lnTo>
                  <a:pt x="391733" y="0"/>
                </a:lnTo>
                <a:lnTo>
                  <a:pt x="0" y="0"/>
                </a:lnTo>
                <a:lnTo>
                  <a:pt x="0" y="23979"/>
                </a:lnTo>
                <a:close/>
              </a:path>
            </a:pathLst>
          </a:custGeom>
          <a:solidFill>
            <a:srgbClr val="339933"/>
          </a:solidFill>
        </p:spPr>
        <p:txBody>
          <a:bodyPr wrap="square" lIns="0" tIns="0" rIns="0" bIns="0" rtlCol="0"/>
          <a:lstStyle/>
          <a:p>
            <a:pPr algn="l" rtl="0"/>
            <a:endParaRPr/>
          </a:p>
        </p:txBody>
      </p:sp>
      <p:sp>
        <p:nvSpPr>
          <p:cNvPr id="39" name="object 39"/>
          <p:cNvSpPr/>
          <p:nvPr/>
        </p:nvSpPr>
        <p:spPr>
          <a:xfrm>
            <a:off x="3674549" y="6393741"/>
            <a:ext cx="272415" cy="24130"/>
          </a:xfrm>
          <a:custGeom>
            <a:avLst/>
            <a:gdLst/>
            <a:ahLst/>
            <a:cxnLst/>
            <a:rect l="l" t="t" r="r" b="b"/>
            <a:pathLst>
              <a:path w="272414" h="24129">
                <a:moveTo>
                  <a:pt x="0" y="23979"/>
                </a:moveTo>
                <a:lnTo>
                  <a:pt x="271816" y="23979"/>
                </a:lnTo>
                <a:lnTo>
                  <a:pt x="271816" y="0"/>
                </a:lnTo>
                <a:lnTo>
                  <a:pt x="0" y="0"/>
                </a:lnTo>
                <a:lnTo>
                  <a:pt x="0" y="23979"/>
                </a:lnTo>
                <a:close/>
              </a:path>
            </a:pathLst>
          </a:custGeom>
          <a:solidFill>
            <a:srgbClr val="339933"/>
          </a:solidFill>
        </p:spPr>
        <p:txBody>
          <a:bodyPr wrap="square" lIns="0" tIns="0" rIns="0" bIns="0" rtlCol="0"/>
          <a:lstStyle/>
          <a:p>
            <a:pPr algn="l" rtl="0"/>
            <a:endParaRPr/>
          </a:p>
        </p:txBody>
      </p:sp>
      <p:sp>
        <p:nvSpPr>
          <p:cNvPr id="40" name="object 40"/>
          <p:cNvSpPr/>
          <p:nvPr/>
        </p:nvSpPr>
        <p:spPr>
          <a:xfrm>
            <a:off x="3770483" y="6457689"/>
            <a:ext cx="64135" cy="24130"/>
          </a:xfrm>
          <a:custGeom>
            <a:avLst/>
            <a:gdLst/>
            <a:ahLst/>
            <a:cxnLst/>
            <a:rect l="l" t="t" r="r" b="b"/>
            <a:pathLst>
              <a:path w="64135" h="24129">
                <a:moveTo>
                  <a:pt x="0" y="23979"/>
                </a:moveTo>
                <a:lnTo>
                  <a:pt x="63963" y="23979"/>
                </a:lnTo>
                <a:lnTo>
                  <a:pt x="63963" y="0"/>
                </a:lnTo>
                <a:lnTo>
                  <a:pt x="0" y="0"/>
                </a:lnTo>
                <a:lnTo>
                  <a:pt x="0" y="23979"/>
                </a:lnTo>
                <a:close/>
              </a:path>
            </a:pathLst>
          </a:custGeom>
          <a:solidFill>
            <a:srgbClr val="339933"/>
          </a:solidFill>
        </p:spPr>
        <p:txBody>
          <a:bodyPr wrap="square" lIns="0" tIns="0" rIns="0" bIns="0" rtlCol="0"/>
          <a:lstStyle/>
          <a:p>
            <a:pPr algn="l" rtl="0"/>
            <a:endParaRPr/>
          </a:p>
        </p:txBody>
      </p:sp>
      <p:sp>
        <p:nvSpPr>
          <p:cNvPr id="41" name="object 41"/>
          <p:cNvSpPr/>
          <p:nvPr/>
        </p:nvSpPr>
        <p:spPr>
          <a:xfrm>
            <a:off x="3610597" y="6337796"/>
            <a:ext cx="391795" cy="24130"/>
          </a:xfrm>
          <a:custGeom>
            <a:avLst/>
            <a:gdLst/>
            <a:ahLst/>
            <a:cxnLst/>
            <a:rect l="l" t="t" r="r" b="b"/>
            <a:pathLst>
              <a:path w="391794" h="24129">
                <a:moveTo>
                  <a:pt x="0" y="23979"/>
                </a:moveTo>
                <a:lnTo>
                  <a:pt x="391733" y="23979"/>
                </a:lnTo>
                <a:lnTo>
                  <a:pt x="391733" y="0"/>
                </a:lnTo>
                <a:lnTo>
                  <a:pt x="0" y="0"/>
                </a:lnTo>
                <a:lnTo>
                  <a:pt x="0" y="23979"/>
                </a:lnTo>
                <a:close/>
              </a:path>
            </a:pathLst>
          </a:custGeom>
          <a:solidFill>
            <a:srgbClr val="339933"/>
          </a:solidFill>
        </p:spPr>
        <p:txBody>
          <a:bodyPr wrap="square" lIns="0" tIns="0" rIns="0" bIns="0" rtlCol="0"/>
          <a:lstStyle/>
          <a:p>
            <a:pPr algn="l" rtl="0"/>
            <a:endParaRPr/>
          </a:p>
        </p:txBody>
      </p:sp>
      <p:sp>
        <p:nvSpPr>
          <p:cNvPr id="42" name="object 42"/>
          <p:cNvSpPr/>
          <p:nvPr/>
        </p:nvSpPr>
        <p:spPr>
          <a:xfrm>
            <a:off x="3674549" y="6393741"/>
            <a:ext cx="272415" cy="24130"/>
          </a:xfrm>
          <a:custGeom>
            <a:avLst/>
            <a:gdLst/>
            <a:ahLst/>
            <a:cxnLst/>
            <a:rect l="l" t="t" r="r" b="b"/>
            <a:pathLst>
              <a:path w="272414" h="24129">
                <a:moveTo>
                  <a:pt x="0" y="23979"/>
                </a:moveTo>
                <a:lnTo>
                  <a:pt x="271816" y="23979"/>
                </a:lnTo>
                <a:lnTo>
                  <a:pt x="271816" y="0"/>
                </a:lnTo>
                <a:lnTo>
                  <a:pt x="0" y="0"/>
                </a:lnTo>
                <a:lnTo>
                  <a:pt x="0" y="23979"/>
                </a:lnTo>
                <a:close/>
              </a:path>
            </a:pathLst>
          </a:custGeom>
          <a:solidFill>
            <a:srgbClr val="339933"/>
          </a:solidFill>
        </p:spPr>
        <p:txBody>
          <a:bodyPr wrap="square" lIns="0" tIns="0" rIns="0" bIns="0" rtlCol="0"/>
          <a:lstStyle/>
          <a:p>
            <a:pPr algn="l" rtl="0"/>
            <a:endParaRPr/>
          </a:p>
        </p:txBody>
      </p:sp>
      <p:sp>
        <p:nvSpPr>
          <p:cNvPr id="43" name="object 43"/>
          <p:cNvSpPr/>
          <p:nvPr/>
        </p:nvSpPr>
        <p:spPr>
          <a:xfrm>
            <a:off x="3770483" y="6457689"/>
            <a:ext cx="64135" cy="24130"/>
          </a:xfrm>
          <a:custGeom>
            <a:avLst/>
            <a:gdLst/>
            <a:ahLst/>
            <a:cxnLst/>
            <a:rect l="l" t="t" r="r" b="b"/>
            <a:pathLst>
              <a:path w="64135" h="24129">
                <a:moveTo>
                  <a:pt x="0" y="23979"/>
                </a:moveTo>
                <a:lnTo>
                  <a:pt x="63963" y="23979"/>
                </a:lnTo>
                <a:lnTo>
                  <a:pt x="63963" y="0"/>
                </a:lnTo>
                <a:lnTo>
                  <a:pt x="0" y="0"/>
                </a:lnTo>
                <a:lnTo>
                  <a:pt x="0" y="23979"/>
                </a:lnTo>
                <a:close/>
              </a:path>
            </a:pathLst>
          </a:custGeom>
          <a:solidFill>
            <a:srgbClr val="339933"/>
          </a:solidFill>
        </p:spPr>
        <p:txBody>
          <a:bodyPr wrap="square" lIns="0" tIns="0" rIns="0" bIns="0" rtlCol="0"/>
          <a:lstStyle/>
          <a:p>
            <a:pPr algn="l" rtl="0"/>
            <a:endParaRPr/>
          </a:p>
        </p:txBody>
      </p:sp>
      <p:sp>
        <p:nvSpPr>
          <p:cNvPr id="44" name="object 44"/>
          <p:cNvSpPr/>
          <p:nvPr/>
        </p:nvSpPr>
        <p:spPr>
          <a:xfrm>
            <a:off x="3802464" y="4831620"/>
            <a:ext cx="0" cy="1518285"/>
          </a:xfrm>
          <a:custGeom>
            <a:avLst/>
            <a:gdLst/>
            <a:ahLst/>
            <a:cxnLst/>
            <a:rect l="l" t="t" r="r" b="b"/>
            <a:pathLst>
              <a:path h="1518285">
                <a:moveTo>
                  <a:pt x="0" y="0"/>
                </a:moveTo>
                <a:lnTo>
                  <a:pt x="0" y="1518167"/>
                </a:lnTo>
              </a:path>
            </a:pathLst>
          </a:custGeom>
          <a:ln w="23983">
            <a:solidFill>
              <a:srgbClr val="339933"/>
            </a:solidFill>
          </a:ln>
        </p:spPr>
        <p:txBody>
          <a:bodyPr wrap="square" lIns="0" tIns="0" rIns="0" bIns="0" rtlCol="0"/>
          <a:lstStyle/>
          <a:p>
            <a:pPr algn="l" rtl="0"/>
            <a:endParaRPr/>
          </a:p>
        </p:txBody>
      </p:sp>
      <p:sp>
        <p:nvSpPr>
          <p:cNvPr id="45" name="object 45"/>
          <p:cNvSpPr/>
          <p:nvPr/>
        </p:nvSpPr>
        <p:spPr>
          <a:xfrm>
            <a:off x="4426045" y="4831619"/>
            <a:ext cx="0" cy="1510030"/>
          </a:xfrm>
          <a:custGeom>
            <a:avLst/>
            <a:gdLst/>
            <a:ahLst/>
            <a:cxnLst/>
            <a:rect l="l" t="t" r="r" b="b"/>
            <a:pathLst>
              <a:path h="1510029">
                <a:moveTo>
                  <a:pt x="0" y="0"/>
                </a:moveTo>
                <a:lnTo>
                  <a:pt x="0" y="1509967"/>
                </a:lnTo>
              </a:path>
            </a:pathLst>
          </a:custGeom>
          <a:ln w="23983">
            <a:solidFill>
              <a:srgbClr val="339933"/>
            </a:solidFill>
          </a:ln>
        </p:spPr>
        <p:txBody>
          <a:bodyPr wrap="square" lIns="0" tIns="0" rIns="0" bIns="0" rtlCol="0"/>
          <a:lstStyle/>
          <a:p>
            <a:pPr algn="l" rtl="0"/>
            <a:endParaRPr/>
          </a:p>
        </p:txBody>
      </p:sp>
      <p:sp>
        <p:nvSpPr>
          <p:cNvPr id="46" name="object 46"/>
          <p:cNvSpPr/>
          <p:nvPr/>
        </p:nvSpPr>
        <p:spPr>
          <a:xfrm>
            <a:off x="4234156" y="6337796"/>
            <a:ext cx="391795" cy="24130"/>
          </a:xfrm>
          <a:custGeom>
            <a:avLst/>
            <a:gdLst/>
            <a:ahLst/>
            <a:cxnLst/>
            <a:rect l="l" t="t" r="r" b="b"/>
            <a:pathLst>
              <a:path w="391794" h="24129">
                <a:moveTo>
                  <a:pt x="0" y="23979"/>
                </a:moveTo>
                <a:lnTo>
                  <a:pt x="391789" y="23979"/>
                </a:lnTo>
                <a:lnTo>
                  <a:pt x="391789" y="0"/>
                </a:lnTo>
                <a:lnTo>
                  <a:pt x="0" y="0"/>
                </a:lnTo>
                <a:lnTo>
                  <a:pt x="0" y="23979"/>
                </a:lnTo>
                <a:close/>
              </a:path>
            </a:pathLst>
          </a:custGeom>
          <a:solidFill>
            <a:srgbClr val="339933"/>
          </a:solidFill>
        </p:spPr>
        <p:txBody>
          <a:bodyPr wrap="square" lIns="0" tIns="0" rIns="0" bIns="0" rtlCol="0"/>
          <a:lstStyle/>
          <a:p>
            <a:pPr algn="l" rtl="0"/>
            <a:endParaRPr/>
          </a:p>
        </p:txBody>
      </p:sp>
      <p:sp>
        <p:nvSpPr>
          <p:cNvPr id="47" name="object 47"/>
          <p:cNvSpPr/>
          <p:nvPr/>
        </p:nvSpPr>
        <p:spPr>
          <a:xfrm>
            <a:off x="4394008" y="6465682"/>
            <a:ext cx="64135" cy="24130"/>
          </a:xfrm>
          <a:custGeom>
            <a:avLst/>
            <a:gdLst/>
            <a:ahLst/>
            <a:cxnLst/>
            <a:rect l="l" t="t" r="r" b="b"/>
            <a:pathLst>
              <a:path w="64135" h="24129">
                <a:moveTo>
                  <a:pt x="0" y="23979"/>
                </a:moveTo>
                <a:lnTo>
                  <a:pt x="63963" y="23979"/>
                </a:lnTo>
                <a:lnTo>
                  <a:pt x="63963" y="0"/>
                </a:lnTo>
                <a:lnTo>
                  <a:pt x="0" y="0"/>
                </a:lnTo>
                <a:lnTo>
                  <a:pt x="0" y="23979"/>
                </a:lnTo>
                <a:close/>
              </a:path>
            </a:pathLst>
          </a:custGeom>
          <a:solidFill>
            <a:srgbClr val="339933"/>
          </a:solidFill>
        </p:spPr>
        <p:txBody>
          <a:bodyPr wrap="square" lIns="0" tIns="0" rIns="0" bIns="0" rtlCol="0"/>
          <a:lstStyle/>
          <a:p>
            <a:pPr algn="l" rtl="0"/>
            <a:endParaRPr/>
          </a:p>
        </p:txBody>
      </p:sp>
      <p:sp>
        <p:nvSpPr>
          <p:cNvPr id="48" name="object 48"/>
          <p:cNvSpPr/>
          <p:nvPr/>
        </p:nvSpPr>
        <p:spPr>
          <a:xfrm>
            <a:off x="4234156" y="6337796"/>
            <a:ext cx="391795" cy="24130"/>
          </a:xfrm>
          <a:custGeom>
            <a:avLst/>
            <a:gdLst/>
            <a:ahLst/>
            <a:cxnLst/>
            <a:rect l="l" t="t" r="r" b="b"/>
            <a:pathLst>
              <a:path w="391794" h="24129">
                <a:moveTo>
                  <a:pt x="0" y="23979"/>
                </a:moveTo>
                <a:lnTo>
                  <a:pt x="391789" y="23979"/>
                </a:lnTo>
                <a:lnTo>
                  <a:pt x="391789" y="0"/>
                </a:lnTo>
                <a:lnTo>
                  <a:pt x="0" y="0"/>
                </a:lnTo>
                <a:lnTo>
                  <a:pt x="0" y="23979"/>
                </a:lnTo>
                <a:close/>
              </a:path>
            </a:pathLst>
          </a:custGeom>
          <a:solidFill>
            <a:srgbClr val="339933"/>
          </a:solidFill>
        </p:spPr>
        <p:txBody>
          <a:bodyPr wrap="square" lIns="0" tIns="0" rIns="0" bIns="0" rtlCol="0"/>
          <a:lstStyle/>
          <a:p>
            <a:pPr algn="l" rtl="0"/>
            <a:endParaRPr/>
          </a:p>
        </p:txBody>
      </p:sp>
      <p:sp>
        <p:nvSpPr>
          <p:cNvPr id="49" name="object 49"/>
          <p:cNvSpPr/>
          <p:nvPr/>
        </p:nvSpPr>
        <p:spPr>
          <a:xfrm>
            <a:off x="4298118" y="6405731"/>
            <a:ext cx="271780" cy="0"/>
          </a:xfrm>
          <a:custGeom>
            <a:avLst/>
            <a:gdLst/>
            <a:ahLst/>
            <a:cxnLst/>
            <a:rect l="l" t="t" r="r" b="b"/>
            <a:pathLst>
              <a:path w="271780">
                <a:moveTo>
                  <a:pt x="0" y="0"/>
                </a:moveTo>
                <a:lnTo>
                  <a:pt x="271759" y="0"/>
                </a:lnTo>
              </a:path>
            </a:pathLst>
          </a:custGeom>
          <a:ln w="23979">
            <a:solidFill>
              <a:srgbClr val="339933"/>
            </a:solidFill>
          </a:ln>
        </p:spPr>
        <p:txBody>
          <a:bodyPr wrap="square" lIns="0" tIns="0" rIns="0" bIns="0" rtlCol="0"/>
          <a:lstStyle/>
          <a:p>
            <a:pPr algn="l" rtl="0"/>
            <a:endParaRPr/>
          </a:p>
        </p:txBody>
      </p:sp>
      <p:sp>
        <p:nvSpPr>
          <p:cNvPr id="50" name="object 50"/>
          <p:cNvSpPr/>
          <p:nvPr/>
        </p:nvSpPr>
        <p:spPr>
          <a:xfrm>
            <a:off x="4394008" y="6457689"/>
            <a:ext cx="64135" cy="24130"/>
          </a:xfrm>
          <a:custGeom>
            <a:avLst/>
            <a:gdLst/>
            <a:ahLst/>
            <a:cxnLst/>
            <a:rect l="l" t="t" r="r" b="b"/>
            <a:pathLst>
              <a:path w="64135" h="24129">
                <a:moveTo>
                  <a:pt x="0" y="23979"/>
                </a:moveTo>
                <a:lnTo>
                  <a:pt x="63963" y="23979"/>
                </a:lnTo>
                <a:lnTo>
                  <a:pt x="63963" y="0"/>
                </a:lnTo>
                <a:lnTo>
                  <a:pt x="0" y="0"/>
                </a:lnTo>
                <a:lnTo>
                  <a:pt x="0" y="23979"/>
                </a:lnTo>
                <a:close/>
              </a:path>
            </a:pathLst>
          </a:custGeom>
          <a:solidFill>
            <a:srgbClr val="339933"/>
          </a:solidFill>
        </p:spPr>
        <p:txBody>
          <a:bodyPr wrap="square" lIns="0" tIns="0" rIns="0" bIns="0" rtlCol="0"/>
          <a:lstStyle/>
          <a:p>
            <a:pPr algn="l" rtl="0"/>
            <a:endParaRPr/>
          </a:p>
        </p:txBody>
      </p:sp>
      <p:sp>
        <p:nvSpPr>
          <p:cNvPr id="51" name="object 51"/>
          <p:cNvSpPr/>
          <p:nvPr/>
        </p:nvSpPr>
        <p:spPr>
          <a:xfrm>
            <a:off x="4282100" y="4367477"/>
            <a:ext cx="480059" cy="0"/>
          </a:xfrm>
          <a:custGeom>
            <a:avLst/>
            <a:gdLst/>
            <a:ahLst/>
            <a:cxnLst/>
            <a:rect l="l" t="t" r="r" b="b"/>
            <a:pathLst>
              <a:path w="480060">
                <a:moveTo>
                  <a:pt x="0" y="0"/>
                </a:moveTo>
                <a:lnTo>
                  <a:pt x="479669" y="0"/>
                </a:lnTo>
              </a:path>
            </a:pathLst>
          </a:custGeom>
          <a:ln w="23979">
            <a:solidFill>
              <a:srgbClr val="339933"/>
            </a:solidFill>
          </a:ln>
        </p:spPr>
        <p:txBody>
          <a:bodyPr wrap="square" lIns="0" tIns="0" rIns="0" bIns="0" rtlCol="0"/>
          <a:lstStyle/>
          <a:p>
            <a:pPr algn="l" rtl="0"/>
            <a:endParaRPr/>
          </a:p>
        </p:txBody>
      </p:sp>
      <p:sp>
        <p:nvSpPr>
          <p:cNvPr id="52" name="object 52"/>
          <p:cNvSpPr/>
          <p:nvPr/>
        </p:nvSpPr>
        <p:spPr>
          <a:xfrm>
            <a:off x="6238568" y="3165332"/>
            <a:ext cx="136525" cy="831850"/>
          </a:xfrm>
          <a:custGeom>
            <a:avLst/>
            <a:gdLst/>
            <a:ahLst/>
            <a:cxnLst/>
            <a:rect l="l" t="t" r="r" b="b"/>
            <a:pathLst>
              <a:path w="136525" h="831850">
                <a:moveTo>
                  <a:pt x="135936" y="0"/>
                </a:moveTo>
                <a:lnTo>
                  <a:pt x="0" y="135802"/>
                </a:lnTo>
                <a:lnTo>
                  <a:pt x="0" y="831282"/>
                </a:lnTo>
                <a:lnTo>
                  <a:pt x="135936" y="695366"/>
                </a:lnTo>
                <a:lnTo>
                  <a:pt x="135936" y="0"/>
                </a:lnTo>
                <a:close/>
              </a:path>
            </a:pathLst>
          </a:custGeom>
          <a:solidFill>
            <a:srgbClr val="547DDF"/>
          </a:solidFill>
        </p:spPr>
        <p:txBody>
          <a:bodyPr wrap="square" lIns="0" tIns="0" rIns="0" bIns="0" rtlCol="0"/>
          <a:lstStyle/>
          <a:p>
            <a:pPr algn="l" rtl="0"/>
            <a:endParaRPr/>
          </a:p>
        </p:txBody>
      </p:sp>
      <p:sp>
        <p:nvSpPr>
          <p:cNvPr id="53" name="object 53"/>
          <p:cNvSpPr/>
          <p:nvPr/>
        </p:nvSpPr>
        <p:spPr>
          <a:xfrm>
            <a:off x="3975143" y="3165332"/>
            <a:ext cx="2406650" cy="135890"/>
          </a:xfrm>
          <a:custGeom>
            <a:avLst/>
            <a:gdLst/>
            <a:ahLst/>
            <a:cxnLst/>
            <a:rect l="l" t="t" r="r" b="b"/>
            <a:pathLst>
              <a:path w="2406650" h="135889">
                <a:moveTo>
                  <a:pt x="2406355" y="0"/>
                </a:moveTo>
                <a:lnTo>
                  <a:pt x="135936" y="0"/>
                </a:lnTo>
                <a:lnTo>
                  <a:pt x="0" y="135802"/>
                </a:lnTo>
                <a:lnTo>
                  <a:pt x="2270418" y="135802"/>
                </a:lnTo>
                <a:lnTo>
                  <a:pt x="2406355" y="0"/>
                </a:lnTo>
                <a:close/>
              </a:path>
            </a:pathLst>
          </a:custGeom>
          <a:solidFill>
            <a:srgbClr val="395496"/>
          </a:solidFill>
        </p:spPr>
        <p:txBody>
          <a:bodyPr wrap="square" lIns="0" tIns="0" rIns="0" bIns="0" rtlCol="0"/>
          <a:lstStyle/>
          <a:p>
            <a:pPr algn="l" rtl="0"/>
            <a:endParaRPr/>
          </a:p>
        </p:txBody>
      </p:sp>
      <p:sp>
        <p:nvSpPr>
          <p:cNvPr id="54" name="object 54"/>
          <p:cNvSpPr/>
          <p:nvPr/>
        </p:nvSpPr>
        <p:spPr>
          <a:xfrm>
            <a:off x="3975143" y="3301134"/>
            <a:ext cx="2270760" cy="695960"/>
          </a:xfrm>
          <a:custGeom>
            <a:avLst/>
            <a:gdLst/>
            <a:ahLst/>
            <a:cxnLst/>
            <a:rect l="l" t="t" r="r" b="b"/>
            <a:pathLst>
              <a:path w="2270760" h="695960">
                <a:moveTo>
                  <a:pt x="0" y="0"/>
                </a:moveTo>
                <a:lnTo>
                  <a:pt x="0" y="695479"/>
                </a:lnTo>
                <a:lnTo>
                  <a:pt x="2270418" y="695479"/>
                </a:lnTo>
                <a:lnTo>
                  <a:pt x="2270418" y="0"/>
                </a:lnTo>
                <a:lnTo>
                  <a:pt x="0" y="0"/>
                </a:lnTo>
                <a:close/>
              </a:path>
            </a:pathLst>
          </a:custGeom>
          <a:solidFill>
            <a:srgbClr val="496CC2"/>
          </a:solidFill>
        </p:spPr>
        <p:txBody>
          <a:bodyPr wrap="square" lIns="0" tIns="0" rIns="0" bIns="0" rtlCol="0"/>
          <a:lstStyle/>
          <a:p>
            <a:pPr algn="l" rtl="0"/>
            <a:endParaRPr/>
          </a:p>
        </p:txBody>
      </p:sp>
      <p:sp>
        <p:nvSpPr>
          <p:cNvPr id="55" name="object 55"/>
          <p:cNvSpPr/>
          <p:nvPr/>
        </p:nvSpPr>
        <p:spPr>
          <a:xfrm>
            <a:off x="4328560" y="2874215"/>
            <a:ext cx="0" cy="570865"/>
          </a:xfrm>
          <a:custGeom>
            <a:avLst/>
            <a:gdLst/>
            <a:ahLst/>
            <a:cxnLst/>
            <a:rect l="l" t="t" r="r" b="b"/>
            <a:pathLst>
              <a:path h="570864">
                <a:moveTo>
                  <a:pt x="0" y="0"/>
                </a:moveTo>
                <a:lnTo>
                  <a:pt x="0" y="570843"/>
                </a:lnTo>
              </a:path>
            </a:pathLst>
          </a:custGeom>
          <a:ln w="25303">
            <a:solidFill>
              <a:srgbClr val="FF0000"/>
            </a:solidFill>
          </a:ln>
        </p:spPr>
        <p:txBody>
          <a:bodyPr wrap="square" lIns="0" tIns="0" rIns="0" bIns="0" rtlCol="0"/>
          <a:lstStyle/>
          <a:p>
            <a:pPr algn="l" rtl="0"/>
            <a:endParaRPr/>
          </a:p>
        </p:txBody>
      </p:sp>
      <p:sp>
        <p:nvSpPr>
          <p:cNvPr id="56" name="object 56"/>
          <p:cNvSpPr/>
          <p:nvPr/>
        </p:nvSpPr>
        <p:spPr>
          <a:xfrm>
            <a:off x="4176058" y="2198587"/>
            <a:ext cx="0" cy="1246505"/>
          </a:xfrm>
          <a:custGeom>
            <a:avLst/>
            <a:gdLst/>
            <a:ahLst/>
            <a:cxnLst/>
            <a:rect l="l" t="t" r="r" b="b"/>
            <a:pathLst>
              <a:path h="1246504">
                <a:moveTo>
                  <a:pt x="0" y="0"/>
                </a:moveTo>
                <a:lnTo>
                  <a:pt x="0" y="1246472"/>
                </a:lnTo>
              </a:path>
            </a:pathLst>
          </a:custGeom>
          <a:ln w="23983">
            <a:solidFill>
              <a:srgbClr val="FF0000"/>
            </a:solidFill>
          </a:ln>
        </p:spPr>
        <p:txBody>
          <a:bodyPr wrap="square" lIns="0" tIns="0" rIns="0" bIns="0" rtlCol="0"/>
          <a:lstStyle/>
          <a:p>
            <a:pPr algn="l" rtl="0"/>
            <a:endParaRPr/>
          </a:p>
        </p:txBody>
      </p:sp>
      <p:sp>
        <p:nvSpPr>
          <p:cNvPr id="57" name="object 57"/>
          <p:cNvSpPr/>
          <p:nvPr/>
        </p:nvSpPr>
        <p:spPr>
          <a:xfrm>
            <a:off x="4052305" y="1583190"/>
            <a:ext cx="0" cy="1862455"/>
          </a:xfrm>
          <a:custGeom>
            <a:avLst/>
            <a:gdLst/>
            <a:ahLst/>
            <a:cxnLst/>
            <a:rect l="l" t="t" r="r" b="b"/>
            <a:pathLst>
              <a:path h="1862454">
                <a:moveTo>
                  <a:pt x="0" y="1861869"/>
                </a:moveTo>
                <a:lnTo>
                  <a:pt x="0" y="0"/>
                </a:lnTo>
              </a:path>
            </a:pathLst>
          </a:custGeom>
          <a:ln w="23983">
            <a:solidFill>
              <a:srgbClr val="FF0000"/>
            </a:solidFill>
          </a:ln>
        </p:spPr>
        <p:txBody>
          <a:bodyPr wrap="square" lIns="0" tIns="0" rIns="0" bIns="0" rtlCol="0"/>
          <a:lstStyle/>
          <a:p>
            <a:pPr algn="l" rtl="0"/>
            <a:endParaRPr/>
          </a:p>
        </p:txBody>
      </p:sp>
      <p:sp>
        <p:nvSpPr>
          <p:cNvPr id="58" name="object 58"/>
          <p:cNvSpPr/>
          <p:nvPr/>
        </p:nvSpPr>
        <p:spPr>
          <a:xfrm>
            <a:off x="4761768" y="4367478"/>
            <a:ext cx="0" cy="1398905"/>
          </a:xfrm>
          <a:custGeom>
            <a:avLst/>
            <a:gdLst/>
            <a:ahLst/>
            <a:cxnLst/>
            <a:rect l="l" t="t" r="r" b="b"/>
            <a:pathLst>
              <a:path h="1398904">
                <a:moveTo>
                  <a:pt x="0" y="0"/>
                </a:moveTo>
                <a:lnTo>
                  <a:pt x="0" y="1398798"/>
                </a:lnTo>
              </a:path>
            </a:pathLst>
          </a:custGeom>
          <a:ln w="23983">
            <a:solidFill>
              <a:srgbClr val="339933"/>
            </a:solidFill>
          </a:ln>
        </p:spPr>
        <p:txBody>
          <a:bodyPr wrap="square" lIns="0" tIns="0" rIns="0" bIns="0" rtlCol="0"/>
          <a:lstStyle/>
          <a:p>
            <a:pPr algn="l" rtl="0"/>
            <a:endParaRPr/>
          </a:p>
        </p:txBody>
      </p:sp>
      <p:sp>
        <p:nvSpPr>
          <p:cNvPr id="59" name="object 59"/>
          <p:cNvSpPr/>
          <p:nvPr/>
        </p:nvSpPr>
        <p:spPr>
          <a:xfrm>
            <a:off x="4569878" y="5630993"/>
            <a:ext cx="0" cy="399415"/>
          </a:xfrm>
          <a:custGeom>
            <a:avLst/>
            <a:gdLst/>
            <a:ahLst/>
            <a:cxnLst/>
            <a:rect l="l" t="t" r="r" b="b"/>
            <a:pathLst>
              <a:path h="399414">
                <a:moveTo>
                  <a:pt x="0" y="0"/>
                </a:moveTo>
                <a:lnTo>
                  <a:pt x="0" y="399060"/>
                </a:lnTo>
              </a:path>
            </a:pathLst>
          </a:custGeom>
          <a:ln w="23983">
            <a:solidFill>
              <a:srgbClr val="339933"/>
            </a:solidFill>
          </a:ln>
        </p:spPr>
        <p:txBody>
          <a:bodyPr wrap="square" lIns="0" tIns="0" rIns="0" bIns="0" rtlCol="0"/>
          <a:lstStyle/>
          <a:p>
            <a:pPr algn="l" rtl="0"/>
            <a:endParaRPr/>
          </a:p>
        </p:txBody>
      </p:sp>
      <p:sp>
        <p:nvSpPr>
          <p:cNvPr id="60" name="object 60"/>
          <p:cNvSpPr/>
          <p:nvPr/>
        </p:nvSpPr>
        <p:spPr>
          <a:xfrm>
            <a:off x="4649861" y="5006899"/>
            <a:ext cx="0" cy="895350"/>
          </a:xfrm>
          <a:custGeom>
            <a:avLst/>
            <a:gdLst/>
            <a:ahLst/>
            <a:cxnLst/>
            <a:rect l="l" t="t" r="r" b="b"/>
            <a:pathLst>
              <a:path h="895350">
                <a:moveTo>
                  <a:pt x="0" y="0"/>
                </a:moveTo>
                <a:lnTo>
                  <a:pt x="0" y="895269"/>
                </a:lnTo>
              </a:path>
            </a:pathLst>
          </a:custGeom>
          <a:ln w="23983">
            <a:solidFill>
              <a:srgbClr val="339933"/>
            </a:solidFill>
          </a:ln>
        </p:spPr>
        <p:txBody>
          <a:bodyPr wrap="square" lIns="0" tIns="0" rIns="0" bIns="0" rtlCol="0"/>
          <a:lstStyle/>
          <a:p>
            <a:pPr algn="l" rtl="0"/>
            <a:endParaRPr/>
          </a:p>
        </p:txBody>
      </p:sp>
      <p:sp>
        <p:nvSpPr>
          <p:cNvPr id="61" name="object 61"/>
          <p:cNvSpPr/>
          <p:nvPr/>
        </p:nvSpPr>
        <p:spPr>
          <a:xfrm>
            <a:off x="5715579" y="3759299"/>
            <a:ext cx="0" cy="2015489"/>
          </a:xfrm>
          <a:custGeom>
            <a:avLst/>
            <a:gdLst/>
            <a:ahLst/>
            <a:cxnLst/>
            <a:rect l="l" t="t" r="r" b="b"/>
            <a:pathLst>
              <a:path h="2015489">
                <a:moveTo>
                  <a:pt x="0" y="2014973"/>
                </a:moveTo>
                <a:lnTo>
                  <a:pt x="0" y="0"/>
                </a:lnTo>
              </a:path>
            </a:pathLst>
          </a:custGeom>
          <a:ln w="23983">
            <a:solidFill>
              <a:srgbClr val="339933"/>
            </a:solidFill>
          </a:ln>
        </p:spPr>
        <p:txBody>
          <a:bodyPr wrap="square" lIns="0" tIns="0" rIns="0" bIns="0" rtlCol="0"/>
          <a:lstStyle/>
          <a:p>
            <a:pPr algn="l" rtl="0"/>
            <a:endParaRPr/>
          </a:p>
        </p:txBody>
      </p:sp>
      <p:sp>
        <p:nvSpPr>
          <p:cNvPr id="62" name="object 62"/>
          <p:cNvSpPr/>
          <p:nvPr/>
        </p:nvSpPr>
        <p:spPr>
          <a:xfrm>
            <a:off x="5876333" y="3740350"/>
            <a:ext cx="0" cy="2162175"/>
          </a:xfrm>
          <a:custGeom>
            <a:avLst/>
            <a:gdLst/>
            <a:ahLst/>
            <a:cxnLst/>
            <a:rect l="l" t="t" r="r" b="b"/>
            <a:pathLst>
              <a:path h="2162175">
                <a:moveTo>
                  <a:pt x="0" y="2161818"/>
                </a:moveTo>
                <a:lnTo>
                  <a:pt x="0" y="0"/>
                </a:lnTo>
              </a:path>
            </a:pathLst>
          </a:custGeom>
          <a:ln w="23983">
            <a:solidFill>
              <a:srgbClr val="339933"/>
            </a:solidFill>
          </a:ln>
        </p:spPr>
        <p:txBody>
          <a:bodyPr wrap="square" lIns="0" tIns="0" rIns="0" bIns="0" rtlCol="0"/>
          <a:lstStyle/>
          <a:p>
            <a:pPr algn="l" rtl="0"/>
            <a:endParaRPr/>
          </a:p>
        </p:txBody>
      </p:sp>
      <p:sp>
        <p:nvSpPr>
          <p:cNvPr id="63" name="object 63"/>
          <p:cNvSpPr/>
          <p:nvPr/>
        </p:nvSpPr>
        <p:spPr>
          <a:xfrm>
            <a:off x="6041262" y="3740349"/>
            <a:ext cx="0" cy="2289810"/>
          </a:xfrm>
          <a:custGeom>
            <a:avLst/>
            <a:gdLst/>
            <a:ahLst/>
            <a:cxnLst/>
            <a:rect l="l" t="t" r="r" b="b"/>
            <a:pathLst>
              <a:path h="2289810">
                <a:moveTo>
                  <a:pt x="0" y="2289703"/>
                </a:moveTo>
                <a:lnTo>
                  <a:pt x="0" y="0"/>
                </a:lnTo>
              </a:path>
            </a:pathLst>
          </a:custGeom>
          <a:ln w="23983">
            <a:solidFill>
              <a:srgbClr val="339933"/>
            </a:solidFill>
          </a:ln>
        </p:spPr>
        <p:txBody>
          <a:bodyPr wrap="square" lIns="0" tIns="0" rIns="0" bIns="0" rtlCol="0"/>
          <a:lstStyle/>
          <a:p>
            <a:pPr algn="l" rtl="0"/>
            <a:endParaRPr/>
          </a:p>
        </p:txBody>
      </p:sp>
      <p:sp>
        <p:nvSpPr>
          <p:cNvPr id="64" name="object 64"/>
          <p:cNvSpPr/>
          <p:nvPr/>
        </p:nvSpPr>
        <p:spPr>
          <a:xfrm>
            <a:off x="4048131" y="3740801"/>
            <a:ext cx="0" cy="511809"/>
          </a:xfrm>
          <a:custGeom>
            <a:avLst/>
            <a:gdLst/>
            <a:ahLst/>
            <a:cxnLst/>
            <a:rect l="l" t="t" r="r" b="b"/>
            <a:pathLst>
              <a:path h="511810">
                <a:moveTo>
                  <a:pt x="0" y="0"/>
                </a:moveTo>
                <a:lnTo>
                  <a:pt x="0" y="511514"/>
                </a:lnTo>
              </a:path>
            </a:pathLst>
          </a:custGeom>
          <a:ln w="23983">
            <a:solidFill>
              <a:srgbClr val="FB0028"/>
            </a:solidFill>
          </a:ln>
        </p:spPr>
        <p:txBody>
          <a:bodyPr wrap="square" lIns="0" tIns="0" rIns="0" bIns="0" rtlCol="0"/>
          <a:lstStyle/>
          <a:p>
            <a:pPr algn="l" rtl="0"/>
            <a:endParaRPr/>
          </a:p>
        </p:txBody>
      </p:sp>
      <p:sp>
        <p:nvSpPr>
          <p:cNvPr id="65" name="object 65"/>
          <p:cNvSpPr/>
          <p:nvPr/>
        </p:nvSpPr>
        <p:spPr>
          <a:xfrm>
            <a:off x="4191964" y="3740801"/>
            <a:ext cx="0" cy="511809"/>
          </a:xfrm>
          <a:custGeom>
            <a:avLst/>
            <a:gdLst/>
            <a:ahLst/>
            <a:cxnLst/>
            <a:rect l="l" t="t" r="r" b="b"/>
            <a:pathLst>
              <a:path h="511810">
                <a:moveTo>
                  <a:pt x="0" y="0"/>
                </a:moveTo>
                <a:lnTo>
                  <a:pt x="0" y="511514"/>
                </a:lnTo>
              </a:path>
            </a:pathLst>
          </a:custGeom>
          <a:ln w="23983">
            <a:solidFill>
              <a:srgbClr val="FB0028"/>
            </a:solidFill>
          </a:ln>
        </p:spPr>
        <p:txBody>
          <a:bodyPr wrap="square" lIns="0" tIns="0" rIns="0" bIns="0" rtlCol="0"/>
          <a:lstStyle/>
          <a:p>
            <a:pPr algn="l" rtl="0"/>
            <a:endParaRPr/>
          </a:p>
        </p:txBody>
      </p:sp>
      <p:sp>
        <p:nvSpPr>
          <p:cNvPr id="66" name="object 66"/>
          <p:cNvSpPr/>
          <p:nvPr/>
        </p:nvSpPr>
        <p:spPr>
          <a:xfrm>
            <a:off x="4319891" y="3740801"/>
            <a:ext cx="0" cy="511809"/>
          </a:xfrm>
          <a:custGeom>
            <a:avLst/>
            <a:gdLst/>
            <a:ahLst/>
            <a:cxnLst/>
            <a:rect l="l" t="t" r="r" b="b"/>
            <a:pathLst>
              <a:path h="511810">
                <a:moveTo>
                  <a:pt x="0" y="0"/>
                </a:moveTo>
                <a:lnTo>
                  <a:pt x="0" y="511514"/>
                </a:lnTo>
              </a:path>
            </a:pathLst>
          </a:custGeom>
          <a:ln w="23983">
            <a:solidFill>
              <a:srgbClr val="FB0028"/>
            </a:solidFill>
          </a:ln>
        </p:spPr>
        <p:txBody>
          <a:bodyPr wrap="square" lIns="0" tIns="0" rIns="0" bIns="0" rtlCol="0"/>
          <a:lstStyle/>
          <a:p>
            <a:pPr algn="l" rtl="0"/>
            <a:endParaRPr/>
          </a:p>
        </p:txBody>
      </p:sp>
      <p:sp>
        <p:nvSpPr>
          <p:cNvPr id="67" name="object 67"/>
          <p:cNvSpPr/>
          <p:nvPr/>
        </p:nvSpPr>
        <p:spPr>
          <a:xfrm>
            <a:off x="4048132" y="4252315"/>
            <a:ext cx="819785" cy="0"/>
          </a:xfrm>
          <a:custGeom>
            <a:avLst/>
            <a:gdLst/>
            <a:ahLst/>
            <a:cxnLst/>
            <a:rect l="l" t="t" r="r" b="b"/>
            <a:pathLst>
              <a:path w="819785">
                <a:moveTo>
                  <a:pt x="0" y="0"/>
                </a:moveTo>
                <a:lnTo>
                  <a:pt x="819227" y="0"/>
                </a:lnTo>
              </a:path>
            </a:pathLst>
          </a:custGeom>
          <a:ln w="23979">
            <a:solidFill>
              <a:srgbClr val="FB0028"/>
            </a:solidFill>
          </a:ln>
        </p:spPr>
        <p:txBody>
          <a:bodyPr wrap="square" lIns="0" tIns="0" rIns="0" bIns="0" rtlCol="0"/>
          <a:lstStyle/>
          <a:p>
            <a:pPr algn="l" rtl="0"/>
            <a:endParaRPr/>
          </a:p>
        </p:txBody>
      </p:sp>
      <p:sp>
        <p:nvSpPr>
          <p:cNvPr id="68" name="object 68"/>
          <p:cNvSpPr/>
          <p:nvPr/>
        </p:nvSpPr>
        <p:spPr>
          <a:xfrm>
            <a:off x="4869502" y="3740801"/>
            <a:ext cx="0" cy="511809"/>
          </a:xfrm>
          <a:custGeom>
            <a:avLst/>
            <a:gdLst/>
            <a:ahLst/>
            <a:cxnLst/>
            <a:rect l="l" t="t" r="r" b="b"/>
            <a:pathLst>
              <a:path h="511810">
                <a:moveTo>
                  <a:pt x="0" y="511514"/>
                </a:moveTo>
                <a:lnTo>
                  <a:pt x="0" y="0"/>
                </a:lnTo>
              </a:path>
            </a:pathLst>
          </a:custGeom>
          <a:ln w="23983">
            <a:solidFill>
              <a:srgbClr val="FB0028"/>
            </a:solidFill>
          </a:ln>
        </p:spPr>
        <p:txBody>
          <a:bodyPr wrap="square" lIns="0" tIns="0" rIns="0" bIns="0" rtlCol="0"/>
          <a:lstStyle/>
          <a:p>
            <a:pPr algn="l" rtl="0"/>
            <a:endParaRPr/>
          </a:p>
        </p:txBody>
      </p:sp>
      <p:sp>
        <p:nvSpPr>
          <p:cNvPr id="69" name="object 69"/>
          <p:cNvSpPr/>
          <p:nvPr/>
        </p:nvSpPr>
        <p:spPr>
          <a:xfrm>
            <a:off x="4869502" y="1602139"/>
            <a:ext cx="0" cy="1843405"/>
          </a:xfrm>
          <a:custGeom>
            <a:avLst/>
            <a:gdLst/>
            <a:ahLst/>
            <a:cxnLst/>
            <a:rect l="l" t="t" r="r" b="b"/>
            <a:pathLst>
              <a:path h="1843404">
                <a:moveTo>
                  <a:pt x="0" y="1842919"/>
                </a:moveTo>
                <a:lnTo>
                  <a:pt x="0" y="0"/>
                </a:lnTo>
              </a:path>
            </a:pathLst>
          </a:custGeom>
          <a:ln w="23983">
            <a:solidFill>
              <a:srgbClr val="FB0028"/>
            </a:solidFill>
          </a:ln>
        </p:spPr>
        <p:txBody>
          <a:bodyPr wrap="square" lIns="0" tIns="0" rIns="0" bIns="0" rtlCol="0"/>
          <a:lstStyle/>
          <a:p>
            <a:pPr algn="l" rtl="0"/>
            <a:endParaRPr/>
          </a:p>
        </p:txBody>
      </p:sp>
      <p:sp>
        <p:nvSpPr>
          <p:cNvPr id="70" name="object 70"/>
          <p:cNvSpPr/>
          <p:nvPr/>
        </p:nvSpPr>
        <p:spPr>
          <a:xfrm>
            <a:off x="4632602" y="2261750"/>
            <a:ext cx="231775" cy="0"/>
          </a:xfrm>
          <a:custGeom>
            <a:avLst/>
            <a:gdLst/>
            <a:ahLst/>
            <a:cxnLst/>
            <a:rect l="l" t="t" r="r" b="b"/>
            <a:pathLst>
              <a:path w="231775">
                <a:moveTo>
                  <a:pt x="0" y="0"/>
                </a:moveTo>
                <a:lnTo>
                  <a:pt x="231599" y="0"/>
                </a:lnTo>
              </a:path>
            </a:pathLst>
          </a:custGeom>
          <a:ln w="23979">
            <a:solidFill>
              <a:srgbClr val="FF0000"/>
            </a:solidFill>
          </a:ln>
        </p:spPr>
        <p:txBody>
          <a:bodyPr wrap="square" lIns="0" tIns="0" rIns="0" bIns="0" rtlCol="0"/>
          <a:lstStyle/>
          <a:p>
            <a:pPr algn="l" rtl="0"/>
            <a:endParaRPr/>
          </a:p>
        </p:txBody>
      </p:sp>
      <p:sp>
        <p:nvSpPr>
          <p:cNvPr id="71" name="object 71"/>
          <p:cNvSpPr/>
          <p:nvPr/>
        </p:nvSpPr>
        <p:spPr>
          <a:xfrm>
            <a:off x="4016094" y="3437103"/>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solidFill>
            <a:srgbClr val="919191"/>
          </a:solidFill>
        </p:spPr>
        <p:txBody>
          <a:bodyPr wrap="square" lIns="0" tIns="0" rIns="0" bIns="0" rtlCol="0"/>
          <a:lstStyle/>
          <a:p>
            <a:pPr algn="l" rtl="0"/>
            <a:endParaRPr/>
          </a:p>
        </p:txBody>
      </p:sp>
      <p:sp>
        <p:nvSpPr>
          <p:cNvPr id="72" name="object 72"/>
          <p:cNvSpPr/>
          <p:nvPr/>
        </p:nvSpPr>
        <p:spPr>
          <a:xfrm>
            <a:off x="4016094" y="3437103"/>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ln w="23982">
            <a:solidFill>
              <a:srgbClr val="000000"/>
            </a:solidFill>
          </a:ln>
        </p:spPr>
        <p:txBody>
          <a:bodyPr wrap="square" lIns="0" tIns="0" rIns="0" bIns="0" rtlCol="0"/>
          <a:lstStyle/>
          <a:p>
            <a:pPr algn="l" rtl="0"/>
            <a:endParaRPr/>
          </a:p>
        </p:txBody>
      </p:sp>
      <p:sp>
        <p:nvSpPr>
          <p:cNvPr id="73" name="object 73"/>
          <p:cNvSpPr/>
          <p:nvPr/>
        </p:nvSpPr>
        <p:spPr>
          <a:xfrm>
            <a:off x="4016094" y="3652876"/>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solidFill>
            <a:srgbClr val="919191"/>
          </a:solidFill>
        </p:spPr>
        <p:txBody>
          <a:bodyPr wrap="square" lIns="0" tIns="0" rIns="0" bIns="0" rtlCol="0"/>
          <a:lstStyle/>
          <a:p>
            <a:pPr algn="l" rtl="0"/>
            <a:endParaRPr/>
          </a:p>
        </p:txBody>
      </p:sp>
      <p:sp>
        <p:nvSpPr>
          <p:cNvPr id="74" name="object 74"/>
          <p:cNvSpPr/>
          <p:nvPr/>
        </p:nvSpPr>
        <p:spPr>
          <a:xfrm>
            <a:off x="4016094" y="3652876"/>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ln w="23982">
            <a:solidFill>
              <a:srgbClr val="000000"/>
            </a:solidFill>
          </a:ln>
        </p:spPr>
        <p:txBody>
          <a:bodyPr wrap="square" lIns="0" tIns="0" rIns="0" bIns="0" rtlCol="0"/>
          <a:lstStyle/>
          <a:p>
            <a:pPr algn="l" rtl="0"/>
            <a:endParaRPr/>
          </a:p>
        </p:txBody>
      </p:sp>
      <p:sp>
        <p:nvSpPr>
          <p:cNvPr id="75" name="object 75"/>
          <p:cNvSpPr/>
          <p:nvPr/>
        </p:nvSpPr>
        <p:spPr>
          <a:xfrm>
            <a:off x="4160040" y="3648830"/>
            <a:ext cx="64135" cy="96520"/>
          </a:xfrm>
          <a:custGeom>
            <a:avLst/>
            <a:gdLst/>
            <a:ahLst/>
            <a:cxnLst/>
            <a:rect l="l" t="t" r="r" b="b"/>
            <a:pathLst>
              <a:path w="64135" h="96520">
                <a:moveTo>
                  <a:pt x="0" y="95917"/>
                </a:moveTo>
                <a:lnTo>
                  <a:pt x="63955" y="95917"/>
                </a:lnTo>
                <a:lnTo>
                  <a:pt x="63955" y="0"/>
                </a:lnTo>
                <a:lnTo>
                  <a:pt x="0" y="0"/>
                </a:lnTo>
                <a:lnTo>
                  <a:pt x="0" y="95917"/>
                </a:lnTo>
                <a:close/>
              </a:path>
            </a:pathLst>
          </a:custGeom>
          <a:solidFill>
            <a:srgbClr val="919191"/>
          </a:solidFill>
        </p:spPr>
        <p:txBody>
          <a:bodyPr wrap="square" lIns="0" tIns="0" rIns="0" bIns="0" rtlCol="0"/>
          <a:lstStyle/>
          <a:p>
            <a:pPr algn="l" rtl="0"/>
            <a:endParaRPr/>
          </a:p>
        </p:txBody>
      </p:sp>
      <p:sp>
        <p:nvSpPr>
          <p:cNvPr id="76" name="object 76"/>
          <p:cNvSpPr/>
          <p:nvPr/>
        </p:nvSpPr>
        <p:spPr>
          <a:xfrm>
            <a:off x="4160040" y="3648830"/>
            <a:ext cx="64135" cy="96520"/>
          </a:xfrm>
          <a:custGeom>
            <a:avLst/>
            <a:gdLst/>
            <a:ahLst/>
            <a:cxnLst/>
            <a:rect l="l" t="t" r="r" b="b"/>
            <a:pathLst>
              <a:path w="64135" h="96520">
                <a:moveTo>
                  <a:pt x="0" y="95917"/>
                </a:moveTo>
                <a:lnTo>
                  <a:pt x="63955" y="95917"/>
                </a:lnTo>
                <a:lnTo>
                  <a:pt x="63955" y="0"/>
                </a:lnTo>
                <a:lnTo>
                  <a:pt x="0" y="0"/>
                </a:lnTo>
                <a:lnTo>
                  <a:pt x="0" y="95917"/>
                </a:lnTo>
                <a:close/>
              </a:path>
            </a:pathLst>
          </a:custGeom>
          <a:ln w="23982">
            <a:solidFill>
              <a:srgbClr val="000000"/>
            </a:solidFill>
          </a:ln>
        </p:spPr>
        <p:txBody>
          <a:bodyPr wrap="square" lIns="0" tIns="0" rIns="0" bIns="0" rtlCol="0"/>
          <a:lstStyle/>
          <a:p>
            <a:pPr algn="l" rtl="0"/>
            <a:endParaRPr/>
          </a:p>
        </p:txBody>
      </p:sp>
      <p:sp>
        <p:nvSpPr>
          <p:cNvPr id="77" name="object 77"/>
          <p:cNvSpPr/>
          <p:nvPr/>
        </p:nvSpPr>
        <p:spPr>
          <a:xfrm>
            <a:off x="4835886" y="3652876"/>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solidFill>
            <a:srgbClr val="919191"/>
          </a:solidFill>
        </p:spPr>
        <p:txBody>
          <a:bodyPr wrap="square" lIns="0" tIns="0" rIns="0" bIns="0" rtlCol="0"/>
          <a:lstStyle/>
          <a:p>
            <a:pPr algn="l" rtl="0"/>
            <a:endParaRPr/>
          </a:p>
        </p:txBody>
      </p:sp>
      <p:sp>
        <p:nvSpPr>
          <p:cNvPr id="78" name="object 78"/>
          <p:cNvSpPr/>
          <p:nvPr/>
        </p:nvSpPr>
        <p:spPr>
          <a:xfrm>
            <a:off x="4835886" y="3652876"/>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ln w="23982">
            <a:solidFill>
              <a:srgbClr val="000000"/>
            </a:solidFill>
          </a:ln>
        </p:spPr>
        <p:txBody>
          <a:bodyPr wrap="square" lIns="0" tIns="0" rIns="0" bIns="0" rtlCol="0"/>
          <a:lstStyle/>
          <a:p>
            <a:pPr algn="l" rtl="0"/>
            <a:endParaRPr/>
          </a:p>
        </p:txBody>
      </p:sp>
      <p:sp>
        <p:nvSpPr>
          <p:cNvPr id="79" name="object 79"/>
          <p:cNvSpPr/>
          <p:nvPr/>
        </p:nvSpPr>
        <p:spPr>
          <a:xfrm>
            <a:off x="4295976" y="3437103"/>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solidFill>
            <a:srgbClr val="919191"/>
          </a:solidFill>
        </p:spPr>
        <p:txBody>
          <a:bodyPr wrap="square" lIns="0" tIns="0" rIns="0" bIns="0" rtlCol="0"/>
          <a:lstStyle/>
          <a:p>
            <a:pPr algn="l" rtl="0"/>
            <a:endParaRPr/>
          </a:p>
        </p:txBody>
      </p:sp>
      <p:sp>
        <p:nvSpPr>
          <p:cNvPr id="80" name="object 80"/>
          <p:cNvSpPr/>
          <p:nvPr/>
        </p:nvSpPr>
        <p:spPr>
          <a:xfrm>
            <a:off x="4295976" y="3437103"/>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ln w="23982">
            <a:solidFill>
              <a:srgbClr val="000000"/>
            </a:solidFill>
          </a:ln>
        </p:spPr>
        <p:txBody>
          <a:bodyPr wrap="square" lIns="0" tIns="0" rIns="0" bIns="0" rtlCol="0"/>
          <a:lstStyle/>
          <a:p>
            <a:pPr algn="l" rtl="0"/>
            <a:endParaRPr/>
          </a:p>
        </p:txBody>
      </p:sp>
      <p:sp>
        <p:nvSpPr>
          <p:cNvPr id="81" name="object 81"/>
          <p:cNvSpPr/>
          <p:nvPr/>
        </p:nvSpPr>
        <p:spPr>
          <a:xfrm>
            <a:off x="4144020" y="3437103"/>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solidFill>
            <a:srgbClr val="919191"/>
          </a:solidFill>
        </p:spPr>
        <p:txBody>
          <a:bodyPr wrap="square" lIns="0" tIns="0" rIns="0" bIns="0" rtlCol="0"/>
          <a:lstStyle/>
          <a:p>
            <a:pPr algn="l" rtl="0"/>
            <a:endParaRPr/>
          </a:p>
        </p:txBody>
      </p:sp>
      <p:sp>
        <p:nvSpPr>
          <p:cNvPr id="82" name="object 82"/>
          <p:cNvSpPr/>
          <p:nvPr/>
        </p:nvSpPr>
        <p:spPr>
          <a:xfrm>
            <a:off x="4144020" y="3437103"/>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ln w="23982">
            <a:solidFill>
              <a:srgbClr val="000000"/>
            </a:solidFill>
          </a:ln>
        </p:spPr>
        <p:txBody>
          <a:bodyPr wrap="square" lIns="0" tIns="0" rIns="0" bIns="0" rtlCol="0"/>
          <a:lstStyle/>
          <a:p>
            <a:pPr algn="l" rtl="0"/>
            <a:endParaRPr/>
          </a:p>
        </p:txBody>
      </p:sp>
      <p:sp>
        <p:nvSpPr>
          <p:cNvPr id="83" name="object 83"/>
          <p:cNvSpPr/>
          <p:nvPr/>
        </p:nvSpPr>
        <p:spPr>
          <a:xfrm>
            <a:off x="4835886" y="3433058"/>
            <a:ext cx="64135" cy="96520"/>
          </a:xfrm>
          <a:custGeom>
            <a:avLst/>
            <a:gdLst/>
            <a:ahLst/>
            <a:cxnLst/>
            <a:rect l="l" t="t" r="r" b="b"/>
            <a:pathLst>
              <a:path w="64135" h="96520">
                <a:moveTo>
                  <a:pt x="0" y="95917"/>
                </a:moveTo>
                <a:lnTo>
                  <a:pt x="63955" y="95917"/>
                </a:lnTo>
                <a:lnTo>
                  <a:pt x="63955" y="0"/>
                </a:lnTo>
                <a:lnTo>
                  <a:pt x="0" y="0"/>
                </a:lnTo>
                <a:lnTo>
                  <a:pt x="0" y="95917"/>
                </a:lnTo>
                <a:close/>
              </a:path>
            </a:pathLst>
          </a:custGeom>
          <a:solidFill>
            <a:srgbClr val="919191"/>
          </a:solidFill>
        </p:spPr>
        <p:txBody>
          <a:bodyPr wrap="square" lIns="0" tIns="0" rIns="0" bIns="0" rtlCol="0"/>
          <a:lstStyle/>
          <a:p>
            <a:pPr algn="l" rtl="0"/>
            <a:endParaRPr/>
          </a:p>
        </p:txBody>
      </p:sp>
      <p:sp>
        <p:nvSpPr>
          <p:cNvPr id="84" name="object 84"/>
          <p:cNvSpPr/>
          <p:nvPr/>
        </p:nvSpPr>
        <p:spPr>
          <a:xfrm>
            <a:off x="4835886" y="3433058"/>
            <a:ext cx="64135" cy="96520"/>
          </a:xfrm>
          <a:custGeom>
            <a:avLst/>
            <a:gdLst/>
            <a:ahLst/>
            <a:cxnLst/>
            <a:rect l="l" t="t" r="r" b="b"/>
            <a:pathLst>
              <a:path w="64135" h="96520">
                <a:moveTo>
                  <a:pt x="0" y="95917"/>
                </a:moveTo>
                <a:lnTo>
                  <a:pt x="63955" y="95917"/>
                </a:lnTo>
                <a:lnTo>
                  <a:pt x="63955" y="0"/>
                </a:lnTo>
                <a:lnTo>
                  <a:pt x="0" y="0"/>
                </a:lnTo>
                <a:lnTo>
                  <a:pt x="0" y="95917"/>
                </a:lnTo>
                <a:close/>
              </a:path>
            </a:pathLst>
          </a:custGeom>
          <a:ln w="23982">
            <a:solidFill>
              <a:srgbClr val="000000"/>
            </a:solidFill>
          </a:ln>
        </p:spPr>
        <p:txBody>
          <a:bodyPr wrap="square" lIns="0" tIns="0" rIns="0" bIns="0" rtlCol="0"/>
          <a:lstStyle/>
          <a:p>
            <a:pPr algn="l" rtl="0"/>
            <a:endParaRPr/>
          </a:p>
        </p:txBody>
      </p:sp>
      <p:sp>
        <p:nvSpPr>
          <p:cNvPr id="85" name="object 85"/>
          <p:cNvSpPr/>
          <p:nvPr/>
        </p:nvSpPr>
        <p:spPr>
          <a:xfrm>
            <a:off x="4295976" y="3648830"/>
            <a:ext cx="64135" cy="96520"/>
          </a:xfrm>
          <a:custGeom>
            <a:avLst/>
            <a:gdLst/>
            <a:ahLst/>
            <a:cxnLst/>
            <a:rect l="l" t="t" r="r" b="b"/>
            <a:pathLst>
              <a:path w="64135" h="96520">
                <a:moveTo>
                  <a:pt x="0" y="95917"/>
                </a:moveTo>
                <a:lnTo>
                  <a:pt x="63955" y="95917"/>
                </a:lnTo>
                <a:lnTo>
                  <a:pt x="63955" y="0"/>
                </a:lnTo>
                <a:lnTo>
                  <a:pt x="0" y="0"/>
                </a:lnTo>
                <a:lnTo>
                  <a:pt x="0" y="95917"/>
                </a:lnTo>
                <a:close/>
              </a:path>
            </a:pathLst>
          </a:custGeom>
          <a:solidFill>
            <a:srgbClr val="919191"/>
          </a:solidFill>
        </p:spPr>
        <p:txBody>
          <a:bodyPr wrap="square" lIns="0" tIns="0" rIns="0" bIns="0" rtlCol="0"/>
          <a:lstStyle/>
          <a:p>
            <a:pPr algn="l" rtl="0"/>
            <a:endParaRPr/>
          </a:p>
        </p:txBody>
      </p:sp>
      <p:sp>
        <p:nvSpPr>
          <p:cNvPr id="86" name="object 86"/>
          <p:cNvSpPr/>
          <p:nvPr/>
        </p:nvSpPr>
        <p:spPr>
          <a:xfrm>
            <a:off x="4295976" y="3648830"/>
            <a:ext cx="64135" cy="96520"/>
          </a:xfrm>
          <a:custGeom>
            <a:avLst/>
            <a:gdLst/>
            <a:ahLst/>
            <a:cxnLst/>
            <a:rect l="l" t="t" r="r" b="b"/>
            <a:pathLst>
              <a:path w="64135" h="96520">
                <a:moveTo>
                  <a:pt x="0" y="95917"/>
                </a:moveTo>
                <a:lnTo>
                  <a:pt x="63955" y="95917"/>
                </a:lnTo>
                <a:lnTo>
                  <a:pt x="63955" y="0"/>
                </a:lnTo>
                <a:lnTo>
                  <a:pt x="0" y="0"/>
                </a:lnTo>
                <a:lnTo>
                  <a:pt x="0" y="95917"/>
                </a:lnTo>
                <a:close/>
              </a:path>
            </a:pathLst>
          </a:custGeom>
          <a:ln w="23982">
            <a:solidFill>
              <a:srgbClr val="000000"/>
            </a:solidFill>
          </a:ln>
        </p:spPr>
        <p:txBody>
          <a:bodyPr wrap="square" lIns="0" tIns="0" rIns="0" bIns="0" rtlCol="0"/>
          <a:lstStyle/>
          <a:p>
            <a:pPr algn="l" rtl="0"/>
            <a:endParaRPr/>
          </a:p>
        </p:txBody>
      </p:sp>
      <p:sp>
        <p:nvSpPr>
          <p:cNvPr id="87" name="object 87"/>
          <p:cNvSpPr/>
          <p:nvPr/>
        </p:nvSpPr>
        <p:spPr>
          <a:xfrm>
            <a:off x="5686926" y="3667426"/>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solidFill>
            <a:srgbClr val="919191"/>
          </a:solidFill>
        </p:spPr>
        <p:txBody>
          <a:bodyPr wrap="square" lIns="0" tIns="0" rIns="0" bIns="0" rtlCol="0"/>
          <a:lstStyle/>
          <a:p>
            <a:pPr algn="l" rtl="0"/>
            <a:endParaRPr/>
          </a:p>
        </p:txBody>
      </p:sp>
      <p:sp>
        <p:nvSpPr>
          <p:cNvPr id="88" name="object 88"/>
          <p:cNvSpPr/>
          <p:nvPr/>
        </p:nvSpPr>
        <p:spPr>
          <a:xfrm>
            <a:off x="5686926" y="3667426"/>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ln w="23982">
            <a:solidFill>
              <a:srgbClr val="000000"/>
            </a:solidFill>
          </a:ln>
        </p:spPr>
        <p:txBody>
          <a:bodyPr wrap="square" lIns="0" tIns="0" rIns="0" bIns="0" rtlCol="0"/>
          <a:lstStyle/>
          <a:p>
            <a:pPr algn="l" rtl="0"/>
            <a:endParaRPr/>
          </a:p>
        </p:txBody>
      </p:sp>
      <p:sp>
        <p:nvSpPr>
          <p:cNvPr id="89" name="object 89"/>
          <p:cNvSpPr/>
          <p:nvPr/>
        </p:nvSpPr>
        <p:spPr>
          <a:xfrm>
            <a:off x="5846891" y="3667426"/>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solidFill>
            <a:srgbClr val="919191"/>
          </a:solidFill>
        </p:spPr>
        <p:txBody>
          <a:bodyPr wrap="square" lIns="0" tIns="0" rIns="0" bIns="0" rtlCol="0"/>
          <a:lstStyle/>
          <a:p>
            <a:pPr algn="l" rtl="0"/>
            <a:endParaRPr/>
          </a:p>
        </p:txBody>
      </p:sp>
      <p:sp>
        <p:nvSpPr>
          <p:cNvPr id="90" name="object 90"/>
          <p:cNvSpPr/>
          <p:nvPr/>
        </p:nvSpPr>
        <p:spPr>
          <a:xfrm>
            <a:off x="5846891" y="3667426"/>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ln w="23982">
            <a:solidFill>
              <a:srgbClr val="000000"/>
            </a:solidFill>
          </a:ln>
        </p:spPr>
        <p:txBody>
          <a:bodyPr wrap="square" lIns="0" tIns="0" rIns="0" bIns="0" rtlCol="0"/>
          <a:lstStyle/>
          <a:p>
            <a:pPr algn="l" rtl="0"/>
            <a:endParaRPr/>
          </a:p>
        </p:txBody>
      </p:sp>
      <p:sp>
        <p:nvSpPr>
          <p:cNvPr id="91" name="object 91"/>
          <p:cNvSpPr/>
          <p:nvPr/>
        </p:nvSpPr>
        <p:spPr>
          <a:xfrm>
            <a:off x="6006743" y="3667426"/>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solidFill>
            <a:srgbClr val="919191"/>
          </a:solidFill>
        </p:spPr>
        <p:txBody>
          <a:bodyPr wrap="square" lIns="0" tIns="0" rIns="0" bIns="0" rtlCol="0"/>
          <a:lstStyle/>
          <a:p>
            <a:pPr algn="l" rtl="0"/>
            <a:endParaRPr/>
          </a:p>
        </p:txBody>
      </p:sp>
      <p:sp>
        <p:nvSpPr>
          <p:cNvPr id="92" name="object 92"/>
          <p:cNvSpPr/>
          <p:nvPr/>
        </p:nvSpPr>
        <p:spPr>
          <a:xfrm>
            <a:off x="6006743" y="3667426"/>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ln w="23982">
            <a:solidFill>
              <a:srgbClr val="000000"/>
            </a:solidFill>
          </a:ln>
        </p:spPr>
        <p:txBody>
          <a:bodyPr wrap="square" lIns="0" tIns="0" rIns="0" bIns="0" rtlCol="0"/>
          <a:lstStyle/>
          <a:p>
            <a:pPr algn="l" rtl="0"/>
            <a:endParaRPr/>
          </a:p>
        </p:txBody>
      </p:sp>
      <p:sp>
        <p:nvSpPr>
          <p:cNvPr id="93" name="object 93"/>
          <p:cNvSpPr txBox="1"/>
          <p:nvPr/>
        </p:nvSpPr>
        <p:spPr>
          <a:xfrm>
            <a:off x="4205775" y="977502"/>
            <a:ext cx="494665" cy="315595"/>
          </a:xfrm>
          <a:prstGeom prst="rect">
            <a:avLst/>
          </a:prstGeom>
        </p:spPr>
        <p:txBody>
          <a:bodyPr vert="horz" wrap="square" lIns="0" tIns="0" rIns="0" bIns="0" rtlCol="0">
            <a:spAutoFit/>
          </a:bodyPr>
          <a:lstStyle/>
          <a:p>
            <a:pPr marL="12700" algn="l" rtl="0"/>
            <a:r>
              <a:rPr sz="2000" spc="10" dirty="0">
                <a:latin typeface="Arial"/>
                <a:cs typeface="Arial"/>
              </a:rPr>
              <a:t>C</a:t>
            </a:r>
            <a:r>
              <a:rPr sz="2000" dirty="0">
                <a:latin typeface="Arial"/>
                <a:cs typeface="Arial"/>
              </a:rPr>
              <a:t>t</a:t>
            </a:r>
            <a:r>
              <a:rPr sz="2000" spc="5" dirty="0">
                <a:latin typeface="Arial"/>
                <a:cs typeface="Arial"/>
              </a:rPr>
              <a:t>s</a:t>
            </a:r>
            <a:endParaRPr sz="2000">
              <a:latin typeface="Arial"/>
              <a:cs typeface="Arial"/>
            </a:endParaRPr>
          </a:p>
        </p:txBody>
      </p:sp>
      <p:sp>
        <p:nvSpPr>
          <p:cNvPr id="94" name="object 94"/>
          <p:cNvSpPr txBox="1"/>
          <p:nvPr/>
        </p:nvSpPr>
        <p:spPr>
          <a:xfrm>
            <a:off x="3409053" y="4462796"/>
            <a:ext cx="480695" cy="315595"/>
          </a:xfrm>
          <a:prstGeom prst="rect">
            <a:avLst/>
          </a:prstGeom>
        </p:spPr>
        <p:txBody>
          <a:bodyPr vert="horz" wrap="square" lIns="0" tIns="0" rIns="0" bIns="0" rtlCol="0">
            <a:spAutoFit/>
          </a:bodyPr>
          <a:lstStyle/>
          <a:p>
            <a:pPr marL="12700" algn="l" rtl="0"/>
            <a:r>
              <a:rPr sz="2000" spc="5" dirty="0">
                <a:latin typeface="Arial"/>
                <a:cs typeface="Arial"/>
              </a:rPr>
              <a:t>V</a:t>
            </a:r>
            <a:r>
              <a:rPr sz="2000" dirty="0">
                <a:latin typeface="Arial"/>
                <a:cs typeface="Arial"/>
              </a:rPr>
              <a:t>t</a:t>
            </a:r>
            <a:r>
              <a:rPr sz="2000" spc="5" dirty="0">
                <a:latin typeface="Arial"/>
                <a:cs typeface="Arial"/>
              </a:rPr>
              <a:t>s</a:t>
            </a:r>
            <a:endParaRPr sz="2000">
              <a:latin typeface="Arial"/>
              <a:cs typeface="Arial"/>
            </a:endParaRPr>
          </a:p>
        </p:txBody>
      </p:sp>
      <p:sp>
        <p:nvSpPr>
          <p:cNvPr id="95" name="object 95"/>
          <p:cNvSpPr txBox="1"/>
          <p:nvPr/>
        </p:nvSpPr>
        <p:spPr>
          <a:xfrm>
            <a:off x="6402641" y="3489960"/>
            <a:ext cx="679450" cy="315595"/>
          </a:xfrm>
          <a:prstGeom prst="rect">
            <a:avLst/>
          </a:prstGeom>
        </p:spPr>
        <p:txBody>
          <a:bodyPr vert="horz" wrap="square" lIns="0" tIns="0" rIns="0" bIns="0" rtlCol="0">
            <a:spAutoFit/>
          </a:bodyPr>
          <a:lstStyle/>
          <a:p>
            <a:pPr marL="12700" algn="l" rtl="0"/>
            <a:r>
              <a:rPr sz="2000" spc="5" dirty="0">
                <a:latin typeface="Arial"/>
                <a:cs typeface="Arial"/>
              </a:rPr>
              <a:t>Re</a:t>
            </a:r>
            <a:r>
              <a:rPr sz="2000" dirty="0">
                <a:latin typeface="Arial"/>
                <a:cs typeface="Arial"/>
              </a:rPr>
              <a:t>yo</a:t>
            </a:r>
            <a:r>
              <a:rPr sz="2000" spc="5" dirty="0">
                <a:latin typeface="Arial"/>
                <a:cs typeface="Arial"/>
              </a:rPr>
              <a:t>sí</a:t>
            </a:r>
            <a:endParaRPr sz="2000">
              <a:latin typeface="Arial"/>
              <a:cs typeface="Arial"/>
            </a:endParaRPr>
          </a:p>
        </p:txBody>
      </p:sp>
      <p:sp>
        <p:nvSpPr>
          <p:cNvPr id="96" name="object 96"/>
          <p:cNvSpPr/>
          <p:nvPr/>
        </p:nvSpPr>
        <p:spPr>
          <a:xfrm>
            <a:off x="6502432" y="1209326"/>
            <a:ext cx="575945" cy="560070"/>
          </a:xfrm>
          <a:custGeom>
            <a:avLst/>
            <a:gdLst/>
            <a:ahLst/>
            <a:cxnLst/>
            <a:rect l="l" t="t" r="r" b="b"/>
            <a:pathLst>
              <a:path w="575945" h="560069">
                <a:moveTo>
                  <a:pt x="0" y="559519"/>
                </a:moveTo>
                <a:lnTo>
                  <a:pt x="575602" y="559519"/>
                </a:lnTo>
                <a:lnTo>
                  <a:pt x="575602" y="0"/>
                </a:lnTo>
                <a:lnTo>
                  <a:pt x="0" y="0"/>
                </a:lnTo>
                <a:lnTo>
                  <a:pt x="0" y="559519"/>
                </a:lnTo>
                <a:close/>
              </a:path>
            </a:pathLst>
          </a:custGeom>
          <a:ln w="23981">
            <a:solidFill>
              <a:srgbClr val="000000"/>
            </a:solidFill>
          </a:ln>
        </p:spPr>
        <p:txBody>
          <a:bodyPr wrap="square" lIns="0" tIns="0" rIns="0" bIns="0" rtlCol="0"/>
          <a:lstStyle/>
          <a:p>
            <a:pPr algn="l" rtl="0"/>
            <a:endParaRPr/>
          </a:p>
        </p:txBody>
      </p:sp>
      <p:sp>
        <p:nvSpPr>
          <p:cNvPr id="97" name="object 97"/>
          <p:cNvSpPr/>
          <p:nvPr/>
        </p:nvSpPr>
        <p:spPr>
          <a:xfrm>
            <a:off x="6582413" y="1457199"/>
            <a:ext cx="80010" cy="80010"/>
          </a:xfrm>
          <a:custGeom>
            <a:avLst/>
            <a:gdLst/>
            <a:ahLst/>
            <a:cxnLst/>
            <a:rect l="l" t="t" r="r" b="b"/>
            <a:pathLst>
              <a:path w="80010" h="80009">
                <a:moveTo>
                  <a:pt x="39934" y="0"/>
                </a:moveTo>
                <a:lnTo>
                  <a:pt x="24367" y="3129"/>
                </a:lnTo>
                <a:lnTo>
                  <a:pt x="11675" y="11674"/>
                </a:lnTo>
                <a:lnTo>
                  <a:pt x="3130" y="24363"/>
                </a:lnTo>
                <a:lnTo>
                  <a:pt x="0" y="39928"/>
                </a:lnTo>
                <a:lnTo>
                  <a:pt x="3130" y="55494"/>
                </a:lnTo>
                <a:lnTo>
                  <a:pt x="11675" y="68183"/>
                </a:lnTo>
                <a:lnTo>
                  <a:pt x="24367" y="76727"/>
                </a:lnTo>
                <a:lnTo>
                  <a:pt x="39934" y="79857"/>
                </a:lnTo>
                <a:lnTo>
                  <a:pt x="55502" y="76727"/>
                </a:lnTo>
                <a:lnTo>
                  <a:pt x="68193" y="68183"/>
                </a:lnTo>
                <a:lnTo>
                  <a:pt x="76739" y="55494"/>
                </a:lnTo>
                <a:lnTo>
                  <a:pt x="79869" y="39928"/>
                </a:lnTo>
                <a:lnTo>
                  <a:pt x="76739" y="24363"/>
                </a:lnTo>
                <a:lnTo>
                  <a:pt x="68193" y="11674"/>
                </a:lnTo>
                <a:lnTo>
                  <a:pt x="55502" y="3129"/>
                </a:lnTo>
                <a:lnTo>
                  <a:pt x="39934" y="0"/>
                </a:lnTo>
                <a:close/>
              </a:path>
            </a:pathLst>
          </a:custGeom>
          <a:solidFill>
            <a:srgbClr val="FFFFFF"/>
          </a:solidFill>
        </p:spPr>
        <p:txBody>
          <a:bodyPr wrap="square" lIns="0" tIns="0" rIns="0" bIns="0" rtlCol="0"/>
          <a:lstStyle/>
          <a:p>
            <a:pPr algn="l" rtl="0"/>
            <a:endParaRPr/>
          </a:p>
        </p:txBody>
      </p:sp>
      <p:sp>
        <p:nvSpPr>
          <p:cNvPr id="98" name="object 98"/>
          <p:cNvSpPr/>
          <p:nvPr/>
        </p:nvSpPr>
        <p:spPr>
          <a:xfrm>
            <a:off x="6582413" y="1457199"/>
            <a:ext cx="80010" cy="80010"/>
          </a:xfrm>
          <a:custGeom>
            <a:avLst/>
            <a:gdLst/>
            <a:ahLst/>
            <a:cxnLst/>
            <a:rect l="l" t="t" r="r" b="b"/>
            <a:pathLst>
              <a:path w="80010" h="80009">
                <a:moveTo>
                  <a:pt x="79869" y="39928"/>
                </a:moveTo>
                <a:lnTo>
                  <a:pt x="76739" y="24363"/>
                </a:lnTo>
                <a:lnTo>
                  <a:pt x="68193" y="11674"/>
                </a:lnTo>
                <a:lnTo>
                  <a:pt x="55502" y="3129"/>
                </a:lnTo>
                <a:lnTo>
                  <a:pt x="39934" y="0"/>
                </a:lnTo>
                <a:lnTo>
                  <a:pt x="24367" y="3129"/>
                </a:lnTo>
                <a:lnTo>
                  <a:pt x="11675" y="11674"/>
                </a:lnTo>
                <a:lnTo>
                  <a:pt x="3130" y="24363"/>
                </a:lnTo>
                <a:lnTo>
                  <a:pt x="0" y="39928"/>
                </a:lnTo>
                <a:lnTo>
                  <a:pt x="3130" y="55494"/>
                </a:lnTo>
                <a:lnTo>
                  <a:pt x="11675" y="68183"/>
                </a:lnTo>
                <a:lnTo>
                  <a:pt x="24367" y="76727"/>
                </a:lnTo>
                <a:lnTo>
                  <a:pt x="39934" y="79857"/>
                </a:lnTo>
                <a:lnTo>
                  <a:pt x="55502" y="76727"/>
                </a:lnTo>
                <a:lnTo>
                  <a:pt x="68193" y="68183"/>
                </a:lnTo>
                <a:lnTo>
                  <a:pt x="76739" y="55494"/>
                </a:lnTo>
                <a:lnTo>
                  <a:pt x="79869" y="39928"/>
                </a:lnTo>
                <a:close/>
              </a:path>
            </a:pathLst>
          </a:custGeom>
          <a:ln w="23981">
            <a:solidFill>
              <a:srgbClr val="000000"/>
            </a:solidFill>
          </a:ln>
        </p:spPr>
        <p:txBody>
          <a:bodyPr wrap="square" lIns="0" tIns="0" rIns="0" bIns="0" rtlCol="0"/>
          <a:lstStyle/>
          <a:p>
            <a:pPr algn="l" rtl="0"/>
            <a:endParaRPr/>
          </a:p>
        </p:txBody>
      </p:sp>
      <p:sp>
        <p:nvSpPr>
          <p:cNvPr id="99" name="object 99"/>
          <p:cNvSpPr/>
          <p:nvPr/>
        </p:nvSpPr>
        <p:spPr>
          <a:xfrm>
            <a:off x="6926146" y="1449191"/>
            <a:ext cx="80010" cy="80010"/>
          </a:xfrm>
          <a:custGeom>
            <a:avLst/>
            <a:gdLst/>
            <a:ahLst/>
            <a:cxnLst/>
            <a:rect l="l" t="t" r="r" b="b"/>
            <a:pathLst>
              <a:path w="80010" h="80009">
                <a:moveTo>
                  <a:pt x="39934" y="0"/>
                </a:moveTo>
                <a:lnTo>
                  <a:pt x="24367" y="3129"/>
                </a:lnTo>
                <a:lnTo>
                  <a:pt x="11675" y="11674"/>
                </a:lnTo>
                <a:lnTo>
                  <a:pt x="3130" y="24363"/>
                </a:lnTo>
                <a:lnTo>
                  <a:pt x="0" y="39928"/>
                </a:lnTo>
                <a:lnTo>
                  <a:pt x="3130" y="55494"/>
                </a:lnTo>
                <a:lnTo>
                  <a:pt x="11675" y="68183"/>
                </a:lnTo>
                <a:lnTo>
                  <a:pt x="24367" y="76727"/>
                </a:lnTo>
                <a:lnTo>
                  <a:pt x="39934" y="79857"/>
                </a:lnTo>
                <a:lnTo>
                  <a:pt x="55502" y="76727"/>
                </a:lnTo>
                <a:lnTo>
                  <a:pt x="68193" y="68183"/>
                </a:lnTo>
                <a:lnTo>
                  <a:pt x="76739" y="55494"/>
                </a:lnTo>
                <a:lnTo>
                  <a:pt x="79869" y="39928"/>
                </a:lnTo>
                <a:lnTo>
                  <a:pt x="76739" y="24363"/>
                </a:lnTo>
                <a:lnTo>
                  <a:pt x="68193" y="11674"/>
                </a:lnTo>
                <a:lnTo>
                  <a:pt x="55502" y="3129"/>
                </a:lnTo>
                <a:lnTo>
                  <a:pt x="39934" y="0"/>
                </a:lnTo>
                <a:close/>
              </a:path>
            </a:pathLst>
          </a:custGeom>
          <a:solidFill>
            <a:srgbClr val="FFFFFF"/>
          </a:solidFill>
        </p:spPr>
        <p:txBody>
          <a:bodyPr wrap="square" lIns="0" tIns="0" rIns="0" bIns="0" rtlCol="0"/>
          <a:lstStyle/>
          <a:p>
            <a:pPr algn="l" rtl="0"/>
            <a:endParaRPr/>
          </a:p>
        </p:txBody>
      </p:sp>
      <p:sp>
        <p:nvSpPr>
          <p:cNvPr id="100" name="object 100"/>
          <p:cNvSpPr/>
          <p:nvPr/>
        </p:nvSpPr>
        <p:spPr>
          <a:xfrm>
            <a:off x="6926146" y="1449191"/>
            <a:ext cx="80010" cy="80010"/>
          </a:xfrm>
          <a:custGeom>
            <a:avLst/>
            <a:gdLst/>
            <a:ahLst/>
            <a:cxnLst/>
            <a:rect l="l" t="t" r="r" b="b"/>
            <a:pathLst>
              <a:path w="80010" h="80009">
                <a:moveTo>
                  <a:pt x="79869" y="39928"/>
                </a:moveTo>
                <a:lnTo>
                  <a:pt x="76739" y="24363"/>
                </a:lnTo>
                <a:lnTo>
                  <a:pt x="68193" y="11674"/>
                </a:lnTo>
                <a:lnTo>
                  <a:pt x="55502" y="3129"/>
                </a:lnTo>
                <a:lnTo>
                  <a:pt x="39934" y="0"/>
                </a:lnTo>
                <a:lnTo>
                  <a:pt x="24367" y="3129"/>
                </a:lnTo>
                <a:lnTo>
                  <a:pt x="11675" y="11674"/>
                </a:lnTo>
                <a:lnTo>
                  <a:pt x="3130" y="24363"/>
                </a:lnTo>
                <a:lnTo>
                  <a:pt x="0" y="39928"/>
                </a:lnTo>
                <a:lnTo>
                  <a:pt x="3130" y="55494"/>
                </a:lnTo>
                <a:lnTo>
                  <a:pt x="11675" y="68183"/>
                </a:lnTo>
                <a:lnTo>
                  <a:pt x="24367" y="76727"/>
                </a:lnTo>
                <a:lnTo>
                  <a:pt x="39934" y="79857"/>
                </a:lnTo>
                <a:lnTo>
                  <a:pt x="55502" y="76727"/>
                </a:lnTo>
                <a:lnTo>
                  <a:pt x="68193" y="68183"/>
                </a:lnTo>
                <a:lnTo>
                  <a:pt x="76739" y="55494"/>
                </a:lnTo>
                <a:lnTo>
                  <a:pt x="79869" y="39928"/>
                </a:lnTo>
                <a:close/>
              </a:path>
            </a:pathLst>
          </a:custGeom>
          <a:ln w="23981">
            <a:solidFill>
              <a:srgbClr val="000000"/>
            </a:solidFill>
          </a:ln>
        </p:spPr>
        <p:txBody>
          <a:bodyPr wrap="square" lIns="0" tIns="0" rIns="0" bIns="0" rtlCol="0"/>
          <a:lstStyle/>
          <a:p>
            <a:pPr algn="l" rtl="0"/>
            <a:endParaRPr/>
          </a:p>
        </p:txBody>
      </p:sp>
      <p:sp>
        <p:nvSpPr>
          <p:cNvPr id="101" name="object 101"/>
          <p:cNvSpPr/>
          <p:nvPr/>
        </p:nvSpPr>
        <p:spPr>
          <a:xfrm>
            <a:off x="6662282" y="1505151"/>
            <a:ext cx="264160" cy="16510"/>
          </a:xfrm>
          <a:custGeom>
            <a:avLst/>
            <a:gdLst/>
            <a:ahLst/>
            <a:cxnLst/>
            <a:rect l="l" t="t" r="r" b="b"/>
            <a:pathLst>
              <a:path w="264160" h="16509">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02" name="object 102"/>
          <p:cNvSpPr/>
          <p:nvPr/>
        </p:nvSpPr>
        <p:spPr>
          <a:xfrm>
            <a:off x="6662282" y="1457102"/>
            <a:ext cx="264160" cy="16510"/>
          </a:xfrm>
          <a:custGeom>
            <a:avLst/>
            <a:gdLst/>
            <a:ahLst/>
            <a:cxnLst/>
            <a:rect l="l" t="t" r="r" b="b"/>
            <a:pathLst>
              <a:path w="264160" h="16509">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03" name="object 103"/>
          <p:cNvSpPr/>
          <p:nvPr/>
        </p:nvSpPr>
        <p:spPr>
          <a:xfrm>
            <a:off x="6662282" y="1481127"/>
            <a:ext cx="264160" cy="16510"/>
          </a:xfrm>
          <a:custGeom>
            <a:avLst/>
            <a:gdLst/>
            <a:ahLst/>
            <a:cxnLst/>
            <a:rect l="l" t="t" r="r" b="b"/>
            <a:pathLst>
              <a:path w="264160" h="16509">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04" name="object 104"/>
          <p:cNvSpPr/>
          <p:nvPr/>
        </p:nvSpPr>
        <p:spPr>
          <a:xfrm>
            <a:off x="6502432" y="1868148"/>
            <a:ext cx="575945" cy="560070"/>
          </a:xfrm>
          <a:custGeom>
            <a:avLst/>
            <a:gdLst/>
            <a:ahLst/>
            <a:cxnLst/>
            <a:rect l="l" t="t" r="r" b="b"/>
            <a:pathLst>
              <a:path w="575945" h="560069">
                <a:moveTo>
                  <a:pt x="0" y="559519"/>
                </a:moveTo>
                <a:lnTo>
                  <a:pt x="575602" y="559519"/>
                </a:lnTo>
                <a:lnTo>
                  <a:pt x="575602" y="0"/>
                </a:lnTo>
                <a:lnTo>
                  <a:pt x="0" y="0"/>
                </a:lnTo>
                <a:lnTo>
                  <a:pt x="0" y="559519"/>
                </a:lnTo>
                <a:close/>
              </a:path>
            </a:pathLst>
          </a:custGeom>
          <a:ln w="23981">
            <a:solidFill>
              <a:srgbClr val="000000"/>
            </a:solidFill>
          </a:ln>
        </p:spPr>
        <p:txBody>
          <a:bodyPr wrap="square" lIns="0" tIns="0" rIns="0" bIns="0" rtlCol="0"/>
          <a:lstStyle/>
          <a:p>
            <a:pPr algn="l" rtl="0"/>
            <a:endParaRPr/>
          </a:p>
        </p:txBody>
      </p:sp>
      <p:sp>
        <p:nvSpPr>
          <p:cNvPr id="105" name="object 105"/>
          <p:cNvSpPr/>
          <p:nvPr/>
        </p:nvSpPr>
        <p:spPr>
          <a:xfrm>
            <a:off x="6582413" y="2115909"/>
            <a:ext cx="80010" cy="80010"/>
          </a:xfrm>
          <a:custGeom>
            <a:avLst/>
            <a:gdLst/>
            <a:ahLst/>
            <a:cxnLst/>
            <a:rect l="l" t="t" r="r" b="b"/>
            <a:pathLst>
              <a:path w="80010" h="80010">
                <a:moveTo>
                  <a:pt x="39934" y="0"/>
                </a:moveTo>
                <a:lnTo>
                  <a:pt x="24367" y="3129"/>
                </a:lnTo>
                <a:lnTo>
                  <a:pt x="11675" y="11674"/>
                </a:lnTo>
                <a:lnTo>
                  <a:pt x="3130" y="24363"/>
                </a:lnTo>
                <a:lnTo>
                  <a:pt x="0" y="39928"/>
                </a:lnTo>
                <a:lnTo>
                  <a:pt x="3130" y="55511"/>
                </a:lnTo>
                <a:lnTo>
                  <a:pt x="11675" y="68239"/>
                </a:lnTo>
                <a:lnTo>
                  <a:pt x="24367" y="76822"/>
                </a:lnTo>
                <a:lnTo>
                  <a:pt x="39934" y="79970"/>
                </a:lnTo>
                <a:lnTo>
                  <a:pt x="55502" y="76822"/>
                </a:lnTo>
                <a:lnTo>
                  <a:pt x="68193" y="68239"/>
                </a:lnTo>
                <a:lnTo>
                  <a:pt x="76739" y="55511"/>
                </a:lnTo>
                <a:lnTo>
                  <a:pt x="79869" y="39928"/>
                </a:lnTo>
                <a:lnTo>
                  <a:pt x="76739" y="24363"/>
                </a:lnTo>
                <a:lnTo>
                  <a:pt x="68193" y="11674"/>
                </a:lnTo>
                <a:lnTo>
                  <a:pt x="55502" y="3129"/>
                </a:lnTo>
                <a:lnTo>
                  <a:pt x="39934" y="0"/>
                </a:lnTo>
                <a:close/>
              </a:path>
            </a:pathLst>
          </a:custGeom>
          <a:solidFill>
            <a:srgbClr val="FFFFFF"/>
          </a:solidFill>
        </p:spPr>
        <p:txBody>
          <a:bodyPr wrap="square" lIns="0" tIns="0" rIns="0" bIns="0" rtlCol="0"/>
          <a:lstStyle/>
          <a:p>
            <a:pPr algn="l" rtl="0"/>
            <a:endParaRPr/>
          </a:p>
        </p:txBody>
      </p:sp>
      <p:sp>
        <p:nvSpPr>
          <p:cNvPr id="106" name="object 106"/>
          <p:cNvSpPr/>
          <p:nvPr/>
        </p:nvSpPr>
        <p:spPr>
          <a:xfrm>
            <a:off x="6582413" y="2115909"/>
            <a:ext cx="80010" cy="80010"/>
          </a:xfrm>
          <a:custGeom>
            <a:avLst/>
            <a:gdLst/>
            <a:ahLst/>
            <a:cxnLst/>
            <a:rect l="l" t="t" r="r" b="b"/>
            <a:pathLst>
              <a:path w="80010" h="80010">
                <a:moveTo>
                  <a:pt x="79869" y="39928"/>
                </a:moveTo>
                <a:lnTo>
                  <a:pt x="76739" y="24363"/>
                </a:lnTo>
                <a:lnTo>
                  <a:pt x="68193" y="11674"/>
                </a:lnTo>
                <a:lnTo>
                  <a:pt x="55502" y="3129"/>
                </a:lnTo>
                <a:lnTo>
                  <a:pt x="39934" y="0"/>
                </a:lnTo>
                <a:lnTo>
                  <a:pt x="24367" y="3129"/>
                </a:lnTo>
                <a:lnTo>
                  <a:pt x="11675" y="11674"/>
                </a:lnTo>
                <a:lnTo>
                  <a:pt x="3130" y="24363"/>
                </a:lnTo>
                <a:lnTo>
                  <a:pt x="0" y="39928"/>
                </a:lnTo>
                <a:lnTo>
                  <a:pt x="3130" y="55511"/>
                </a:lnTo>
                <a:lnTo>
                  <a:pt x="11675" y="68239"/>
                </a:lnTo>
                <a:lnTo>
                  <a:pt x="24367" y="76822"/>
                </a:lnTo>
                <a:lnTo>
                  <a:pt x="39934" y="79970"/>
                </a:lnTo>
                <a:lnTo>
                  <a:pt x="55502" y="76822"/>
                </a:lnTo>
                <a:lnTo>
                  <a:pt x="68193" y="68239"/>
                </a:lnTo>
                <a:lnTo>
                  <a:pt x="76739" y="55511"/>
                </a:lnTo>
                <a:lnTo>
                  <a:pt x="79869" y="39928"/>
                </a:lnTo>
                <a:close/>
              </a:path>
            </a:pathLst>
          </a:custGeom>
          <a:ln w="23981">
            <a:solidFill>
              <a:srgbClr val="000000"/>
            </a:solidFill>
          </a:ln>
        </p:spPr>
        <p:txBody>
          <a:bodyPr wrap="square" lIns="0" tIns="0" rIns="0" bIns="0" rtlCol="0"/>
          <a:lstStyle/>
          <a:p>
            <a:pPr algn="l" rtl="0"/>
            <a:endParaRPr/>
          </a:p>
        </p:txBody>
      </p:sp>
      <p:sp>
        <p:nvSpPr>
          <p:cNvPr id="107" name="object 107"/>
          <p:cNvSpPr/>
          <p:nvPr/>
        </p:nvSpPr>
        <p:spPr>
          <a:xfrm>
            <a:off x="6926146" y="2107900"/>
            <a:ext cx="80010" cy="80010"/>
          </a:xfrm>
          <a:custGeom>
            <a:avLst/>
            <a:gdLst/>
            <a:ahLst/>
            <a:cxnLst/>
            <a:rect l="l" t="t" r="r" b="b"/>
            <a:pathLst>
              <a:path w="80010" h="80010">
                <a:moveTo>
                  <a:pt x="39934" y="0"/>
                </a:moveTo>
                <a:lnTo>
                  <a:pt x="24367" y="3145"/>
                </a:lnTo>
                <a:lnTo>
                  <a:pt x="11675" y="11716"/>
                </a:lnTo>
                <a:lnTo>
                  <a:pt x="3130" y="24410"/>
                </a:lnTo>
                <a:lnTo>
                  <a:pt x="0" y="39928"/>
                </a:lnTo>
                <a:lnTo>
                  <a:pt x="3130" y="55511"/>
                </a:lnTo>
                <a:lnTo>
                  <a:pt x="11675" y="68239"/>
                </a:lnTo>
                <a:lnTo>
                  <a:pt x="24367" y="76822"/>
                </a:lnTo>
                <a:lnTo>
                  <a:pt x="39934" y="79970"/>
                </a:lnTo>
                <a:lnTo>
                  <a:pt x="55502" y="76822"/>
                </a:lnTo>
                <a:lnTo>
                  <a:pt x="68193" y="68239"/>
                </a:lnTo>
                <a:lnTo>
                  <a:pt x="76739" y="55511"/>
                </a:lnTo>
                <a:lnTo>
                  <a:pt x="79869" y="39928"/>
                </a:lnTo>
                <a:lnTo>
                  <a:pt x="76739" y="24410"/>
                </a:lnTo>
                <a:lnTo>
                  <a:pt x="68193" y="11716"/>
                </a:lnTo>
                <a:lnTo>
                  <a:pt x="55502" y="3145"/>
                </a:lnTo>
                <a:lnTo>
                  <a:pt x="39934" y="0"/>
                </a:lnTo>
                <a:close/>
              </a:path>
            </a:pathLst>
          </a:custGeom>
          <a:solidFill>
            <a:srgbClr val="FFFFFF"/>
          </a:solidFill>
        </p:spPr>
        <p:txBody>
          <a:bodyPr wrap="square" lIns="0" tIns="0" rIns="0" bIns="0" rtlCol="0"/>
          <a:lstStyle/>
          <a:p>
            <a:pPr algn="l" rtl="0"/>
            <a:endParaRPr/>
          </a:p>
        </p:txBody>
      </p:sp>
      <p:sp>
        <p:nvSpPr>
          <p:cNvPr id="108" name="object 108"/>
          <p:cNvSpPr/>
          <p:nvPr/>
        </p:nvSpPr>
        <p:spPr>
          <a:xfrm>
            <a:off x="6926146" y="2107900"/>
            <a:ext cx="80010" cy="80010"/>
          </a:xfrm>
          <a:custGeom>
            <a:avLst/>
            <a:gdLst/>
            <a:ahLst/>
            <a:cxnLst/>
            <a:rect l="l" t="t" r="r" b="b"/>
            <a:pathLst>
              <a:path w="80010" h="80010">
                <a:moveTo>
                  <a:pt x="79869" y="39928"/>
                </a:moveTo>
                <a:lnTo>
                  <a:pt x="76739" y="24410"/>
                </a:lnTo>
                <a:lnTo>
                  <a:pt x="68193" y="11716"/>
                </a:lnTo>
                <a:lnTo>
                  <a:pt x="55502" y="3145"/>
                </a:lnTo>
                <a:lnTo>
                  <a:pt x="39934" y="0"/>
                </a:lnTo>
                <a:lnTo>
                  <a:pt x="24367" y="3145"/>
                </a:lnTo>
                <a:lnTo>
                  <a:pt x="11675" y="11716"/>
                </a:lnTo>
                <a:lnTo>
                  <a:pt x="3130" y="24410"/>
                </a:lnTo>
                <a:lnTo>
                  <a:pt x="0" y="39928"/>
                </a:lnTo>
                <a:lnTo>
                  <a:pt x="3130" y="55511"/>
                </a:lnTo>
                <a:lnTo>
                  <a:pt x="11675" y="68239"/>
                </a:lnTo>
                <a:lnTo>
                  <a:pt x="24367" y="76822"/>
                </a:lnTo>
                <a:lnTo>
                  <a:pt x="39934" y="79970"/>
                </a:lnTo>
                <a:lnTo>
                  <a:pt x="55502" y="76822"/>
                </a:lnTo>
                <a:lnTo>
                  <a:pt x="68193" y="68239"/>
                </a:lnTo>
                <a:lnTo>
                  <a:pt x="76739" y="55511"/>
                </a:lnTo>
                <a:lnTo>
                  <a:pt x="79869" y="39928"/>
                </a:lnTo>
                <a:close/>
              </a:path>
            </a:pathLst>
          </a:custGeom>
          <a:ln w="23981">
            <a:solidFill>
              <a:srgbClr val="000000"/>
            </a:solidFill>
          </a:ln>
        </p:spPr>
        <p:txBody>
          <a:bodyPr wrap="square" lIns="0" tIns="0" rIns="0" bIns="0" rtlCol="0"/>
          <a:lstStyle/>
          <a:p>
            <a:pPr algn="l" rtl="0"/>
            <a:endParaRPr/>
          </a:p>
        </p:txBody>
      </p:sp>
      <p:sp>
        <p:nvSpPr>
          <p:cNvPr id="109" name="object 109"/>
          <p:cNvSpPr/>
          <p:nvPr/>
        </p:nvSpPr>
        <p:spPr>
          <a:xfrm>
            <a:off x="6662282" y="2163861"/>
            <a:ext cx="264160" cy="16510"/>
          </a:xfrm>
          <a:custGeom>
            <a:avLst/>
            <a:gdLst/>
            <a:ahLst/>
            <a:cxnLst/>
            <a:rect l="l" t="t" r="r" b="b"/>
            <a:pathLst>
              <a:path w="264160" h="16510">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10" name="object 110"/>
          <p:cNvSpPr/>
          <p:nvPr/>
        </p:nvSpPr>
        <p:spPr>
          <a:xfrm>
            <a:off x="6662282" y="2115924"/>
            <a:ext cx="264160" cy="16510"/>
          </a:xfrm>
          <a:custGeom>
            <a:avLst/>
            <a:gdLst/>
            <a:ahLst/>
            <a:cxnLst/>
            <a:rect l="l" t="t" r="r" b="b"/>
            <a:pathLst>
              <a:path w="264160" h="16510">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11" name="object 111"/>
          <p:cNvSpPr/>
          <p:nvPr/>
        </p:nvSpPr>
        <p:spPr>
          <a:xfrm>
            <a:off x="6662282" y="2139836"/>
            <a:ext cx="264160" cy="16510"/>
          </a:xfrm>
          <a:custGeom>
            <a:avLst/>
            <a:gdLst/>
            <a:ahLst/>
            <a:cxnLst/>
            <a:rect l="l" t="t" r="r" b="b"/>
            <a:pathLst>
              <a:path w="264160" h="16510">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12" name="object 112"/>
          <p:cNvSpPr/>
          <p:nvPr/>
        </p:nvSpPr>
        <p:spPr>
          <a:xfrm>
            <a:off x="6502432" y="2568253"/>
            <a:ext cx="575945" cy="560070"/>
          </a:xfrm>
          <a:custGeom>
            <a:avLst/>
            <a:gdLst/>
            <a:ahLst/>
            <a:cxnLst/>
            <a:rect l="l" t="t" r="r" b="b"/>
            <a:pathLst>
              <a:path w="575945" h="560069">
                <a:moveTo>
                  <a:pt x="0" y="559519"/>
                </a:moveTo>
                <a:lnTo>
                  <a:pt x="575602" y="559519"/>
                </a:lnTo>
                <a:lnTo>
                  <a:pt x="575602" y="0"/>
                </a:lnTo>
                <a:lnTo>
                  <a:pt x="0" y="0"/>
                </a:lnTo>
                <a:lnTo>
                  <a:pt x="0" y="559519"/>
                </a:lnTo>
                <a:close/>
              </a:path>
            </a:pathLst>
          </a:custGeom>
          <a:ln w="23981">
            <a:solidFill>
              <a:srgbClr val="000000"/>
            </a:solidFill>
          </a:ln>
        </p:spPr>
        <p:txBody>
          <a:bodyPr wrap="square" lIns="0" tIns="0" rIns="0" bIns="0" rtlCol="0"/>
          <a:lstStyle/>
          <a:p>
            <a:pPr algn="l" rtl="0"/>
            <a:endParaRPr/>
          </a:p>
        </p:txBody>
      </p:sp>
      <p:sp>
        <p:nvSpPr>
          <p:cNvPr id="113" name="object 113"/>
          <p:cNvSpPr/>
          <p:nvPr/>
        </p:nvSpPr>
        <p:spPr>
          <a:xfrm>
            <a:off x="6582413" y="2816013"/>
            <a:ext cx="80010" cy="80010"/>
          </a:xfrm>
          <a:custGeom>
            <a:avLst/>
            <a:gdLst/>
            <a:ahLst/>
            <a:cxnLst/>
            <a:rect l="l" t="t" r="r" b="b"/>
            <a:pathLst>
              <a:path w="80010" h="80010">
                <a:moveTo>
                  <a:pt x="39934" y="0"/>
                </a:moveTo>
                <a:lnTo>
                  <a:pt x="24367" y="3129"/>
                </a:lnTo>
                <a:lnTo>
                  <a:pt x="11675" y="11674"/>
                </a:lnTo>
                <a:lnTo>
                  <a:pt x="3130" y="24363"/>
                </a:lnTo>
                <a:lnTo>
                  <a:pt x="0" y="39928"/>
                </a:lnTo>
                <a:lnTo>
                  <a:pt x="3130" y="55494"/>
                </a:lnTo>
                <a:lnTo>
                  <a:pt x="11675" y="68183"/>
                </a:lnTo>
                <a:lnTo>
                  <a:pt x="24367" y="76727"/>
                </a:lnTo>
                <a:lnTo>
                  <a:pt x="39934" y="79857"/>
                </a:lnTo>
                <a:lnTo>
                  <a:pt x="55502" y="76727"/>
                </a:lnTo>
                <a:lnTo>
                  <a:pt x="68193" y="68183"/>
                </a:lnTo>
                <a:lnTo>
                  <a:pt x="76739" y="55494"/>
                </a:lnTo>
                <a:lnTo>
                  <a:pt x="79869" y="39928"/>
                </a:lnTo>
                <a:lnTo>
                  <a:pt x="76739" y="24363"/>
                </a:lnTo>
                <a:lnTo>
                  <a:pt x="68193" y="11674"/>
                </a:lnTo>
                <a:lnTo>
                  <a:pt x="55502" y="3129"/>
                </a:lnTo>
                <a:lnTo>
                  <a:pt x="39934" y="0"/>
                </a:lnTo>
                <a:close/>
              </a:path>
            </a:pathLst>
          </a:custGeom>
          <a:solidFill>
            <a:srgbClr val="FFFFFF"/>
          </a:solidFill>
        </p:spPr>
        <p:txBody>
          <a:bodyPr wrap="square" lIns="0" tIns="0" rIns="0" bIns="0" rtlCol="0"/>
          <a:lstStyle/>
          <a:p>
            <a:pPr algn="l" rtl="0"/>
            <a:endParaRPr/>
          </a:p>
        </p:txBody>
      </p:sp>
      <p:sp>
        <p:nvSpPr>
          <p:cNvPr id="114" name="object 114"/>
          <p:cNvSpPr/>
          <p:nvPr/>
        </p:nvSpPr>
        <p:spPr>
          <a:xfrm>
            <a:off x="6582413" y="2816013"/>
            <a:ext cx="80010" cy="80010"/>
          </a:xfrm>
          <a:custGeom>
            <a:avLst/>
            <a:gdLst/>
            <a:ahLst/>
            <a:cxnLst/>
            <a:rect l="l" t="t" r="r" b="b"/>
            <a:pathLst>
              <a:path w="80010" h="80010">
                <a:moveTo>
                  <a:pt x="79869" y="39928"/>
                </a:moveTo>
                <a:lnTo>
                  <a:pt x="76739" y="24363"/>
                </a:lnTo>
                <a:lnTo>
                  <a:pt x="68193" y="11674"/>
                </a:lnTo>
                <a:lnTo>
                  <a:pt x="55502" y="3129"/>
                </a:lnTo>
                <a:lnTo>
                  <a:pt x="39934" y="0"/>
                </a:lnTo>
                <a:lnTo>
                  <a:pt x="24367" y="3129"/>
                </a:lnTo>
                <a:lnTo>
                  <a:pt x="11675" y="11674"/>
                </a:lnTo>
                <a:lnTo>
                  <a:pt x="3130" y="24363"/>
                </a:lnTo>
                <a:lnTo>
                  <a:pt x="0" y="39928"/>
                </a:lnTo>
                <a:lnTo>
                  <a:pt x="3130" y="55494"/>
                </a:lnTo>
                <a:lnTo>
                  <a:pt x="11675" y="68183"/>
                </a:lnTo>
                <a:lnTo>
                  <a:pt x="24367" y="76727"/>
                </a:lnTo>
                <a:lnTo>
                  <a:pt x="39934" y="79857"/>
                </a:lnTo>
                <a:lnTo>
                  <a:pt x="55502" y="76727"/>
                </a:lnTo>
                <a:lnTo>
                  <a:pt x="68193" y="68183"/>
                </a:lnTo>
                <a:lnTo>
                  <a:pt x="76739" y="55494"/>
                </a:lnTo>
                <a:lnTo>
                  <a:pt x="79869" y="39928"/>
                </a:lnTo>
                <a:close/>
              </a:path>
            </a:pathLst>
          </a:custGeom>
          <a:ln w="23981">
            <a:solidFill>
              <a:srgbClr val="000000"/>
            </a:solidFill>
          </a:ln>
        </p:spPr>
        <p:txBody>
          <a:bodyPr wrap="square" lIns="0" tIns="0" rIns="0" bIns="0" rtlCol="0"/>
          <a:lstStyle/>
          <a:p>
            <a:pPr algn="l" rtl="0"/>
            <a:endParaRPr/>
          </a:p>
        </p:txBody>
      </p:sp>
      <p:sp>
        <p:nvSpPr>
          <p:cNvPr id="115" name="object 115"/>
          <p:cNvSpPr/>
          <p:nvPr/>
        </p:nvSpPr>
        <p:spPr>
          <a:xfrm>
            <a:off x="6926146" y="2808005"/>
            <a:ext cx="80010" cy="80010"/>
          </a:xfrm>
          <a:custGeom>
            <a:avLst/>
            <a:gdLst/>
            <a:ahLst/>
            <a:cxnLst/>
            <a:rect l="l" t="t" r="r" b="b"/>
            <a:pathLst>
              <a:path w="80010" h="80010">
                <a:moveTo>
                  <a:pt x="39934" y="0"/>
                </a:moveTo>
                <a:lnTo>
                  <a:pt x="24367" y="3145"/>
                </a:lnTo>
                <a:lnTo>
                  <a:pt x="11675" y="11716"/>
                </a:lnTo>
                <a:lnTo>
                  <a:pt x="3130" y="24410"/>
                </a:lnTo>
                <a:lnTo>
                  <a:pt x="0" y="39928"/>
                </a:lnTo>
                <a:lnTo>
                  <a:pt x="3130" y="55511"/>
                </a:lnTo>
                <a:lnTo>
                  <a:pt x="11675" y="68239"/>
                </a:lnTo>
                <a:lnTo>
                  <a:pt x="24367" y="76822"/>
                </a:lnTo>
                <a:lnTo>
                  <a:pt x="39934" y="79970"/>
                </a:lnTo>
                <a:lnTo>
                  <a:pt x="55502" y="76822"/>
                </a:lnTo>
                <a:lnTo>
                  <a:pt x="68193" y="68239"/>
                </a:lnTo>
                <a:lnTo>
                  <a:pt x="76739" y="55511"/>
                </a:lnTo>
                <a:lnTo>
                  <a:pt x="79869" y="39928"/>
                </a:lnTo>
                <a:lnTo>
                  <a:pt x="76739" y="24410"/>
                </a:lnTo>
                <a:lnTo>
                  <a:pt x="68193" y="11716"/>
                </a:lnTo>
                <a:lnTo>
                  <a:pt x="55502" y="3145"/>
                </a:lnTo>
                <a:lnTo>
                  <a:pt x="39934" y="0"/>
                </a:lnTo>
                <a:close/>
              </a:path>
            </a:pathLst>
          </a:custGeom>
          <a:solidFill>
            <a:srgbClr val="FFFFFF"/>
          </a:solidFill>
        </p:spPr>
        <p:txBody>
          <a:bodyPr wrap="square" lIns="0" tIns="0" rIns="0" bIns="0" rtlCol="0"/>
          <a:lstStyle/>
          <a:p>
            <a:pPr algn="l" rtl="0"/>
            <a:endParaRPr/>
          </a:p>
        </p:txBody>
      </p:sp>
      <p:sp>
        <p:nvSpPr>
          <p:cNvPr id="116" name="object 116"/>
          <p:cNvSpPr/>
          <p:nvPr/>
        </p:nvSpPr>
        <p:spPr>
          <a:xfrm>
            <a:off x="6926146" y="2808005"/>
            <a:ext cx="80010" cy="80010"/>
          </a:xfrm>
          <a:custGeom>
            <a:avLst/>
            <a:gdLst/>
            <a:ahLst/>
            <a:cxnLst/>
            <a:rect l="l" t="t" r="r" b="b"/>
            <a:pathLst>
              <a:path w="80010" h="80010">
                <a:moveTo>
                  <a:pt x="79869" y="39928"/>
                </a:moveTo>
                <a:lnTo>
                  <a:pt x="76739" y="24410"/>
                </a:lnTo>
                <a:lnTo>
                  <a:pt x="68193" y="11716"/>
                </a:lnTo>
                <a:lnTo>
                  <a:pt x="55502" y="3145"/>
                </a:lnTo>
                <a:lnTo>
                  <a:pt x="39934" y="0"/>
                </a:lnTo>
                <a:lnTo>
                  <a:pt x="24367" y="3145"/>
                </a:lnTo>
                <a:lnTo>
                  <a:pt x="11675" y="11716"/>
                </a:lnTo>
                <a:lnTo>
                  <a:pt x="3130" y="24410"/>
                </a:lnTo>
                <a:lnTo>
                  <a:pt x="0" y="39928"/>
                </a:lnTo>
                <a:lnTo>
                  <a:pt x="3130" y="55511"/>
                </a:lnTo>
                <a:lnTo>
                  <a:pt x="11675" y="68239"/>
                </a:lnTo>
                <a:lnTo>
                  <a:pt x="24367" y="76822"/>
                </a:lnTo>
                <a:lnTo>
                  <a:pt x="39934" y="79970"/>
                </a:lnTo>
                <a:lnTo>
                  <a:pt x="55502" y="76822"/>
                </a:lnTo>
                <a:lnTo>
                  <a:pt x="68193" y="68239"/>
                </a:lnTo>
                <a:lnTo>
                  <a:pt x="76739" y="55511"/>
                </a:lnTo>
                <a:lnTo>
                  <a:pt x="79869" y="39928"/>
                </a:lnTo>
                <a:close/>
              </a:path>
            </a:pathLst>
          </a:custGeom>
          <a:ln w="23981">
            <a:solidFill>
              <a:srgbClr val="000000"/>
            </a:solidFill>
          </a:ln>
        </p:spPr>
        <p:txBody>
          <a:bodyPr wrap="square" lIns="0" tIns="0" rIns="0" bIns="0" rtlCol="0"/>
          <a:lstStyle/>
          <a:p>
            <a:pPr algn="l" rtl="0"/>
            <a:endParaRPr/>
          </a:p>
        </p:txBody>
      </p:sp>
      <p:sp>
        <p:nvSpPr>
          <p:cNvPr id="117" name="object 117"/>
          <p:cNvSpPr/>
          <p:nvPr/>
        </p:nvSpPr>
        <p:spPr>
          <a:xfrm>
            <a:off x="6662282" y="2863965"/>
            <a:ext cx="264160" cy="16510"/>
          </a:xfrm>
          <a:custGeom>
            <a:avLst/>
            <a:gdLst/>
            <a:ahLst/>
            <a:cxnLst/>
            <a:rect l="l" t="t" r="r" b="b"/>
            <a:pathLst>
              <a:path w="264160" h="16510">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18" name="object 118"/>
          <p:cNvSpPr/>
          <p:nvPr/>
        </p:nvSpPr>
        <p:spPr>
          <a:xfrm>
            <a:off x="6662282" y="2816028"/>
            <a:ext cx="264160" cy="16510"/>
          </a:xfrm>
          <a:custGeom>
            <a:avLst/>
            <a:gdLst/>
            <a:ahLst/>
            <a:cxnLst/>
            <a:rect l="l" t="t" r="r" b="b"/>
            <a:pathLst>
              <a:path w="264160" h="16510">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19" name="object 119"/>
          <p:cNvSpPr/>
          <p:nvPr/>
        </p:nvSpPr>
        <p:spPr>
          <a:xfrm>
            <a:off x="6662282" y="2839940"/>
            <a:ext cx="264160" cy="16510"/>
          </a:xfrm>
          <a:custGeom>
            <a:avLst/>
            <a:gdLst/>
            <a:ahLst/>
            <a:cxnLst/>
            <a:rect l="l" t="t" r="r" b="b"/>
            <a:pathLst>
              <a:path w="264160" h="16510">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20" name="object 120"/>
          <p:cNvSpPr txBox="1"/>
          <p:nvPr/>
        </p:nvSpPr>
        <p:spPr>
          <a:xfrm>
            <a:off x="6600284" y="875989"/>
            <a:ext cx="381000" cy="315595"/>
          </a:xfrm>
          <a:prstGeom prst="rect">
            <a:avLst/>
          </a:prstGeom>
        </p:spPr>
        <p:txBody>
          <a:bodyPr vert="horz" wrap="square" lIns="0" tIns="0" rIns="0" bIns="0" rtlCol="0">
            <a:spAutoFit/>
          </a:bodyPr>
          <a:lstStyle/>
          <a:p>
            <a:pPr marL="12700" algn="l" rtl="0"/>
            <a:r>
              <a:rPr sz="2000" spc="10" dirty="0">
                <a:latin typeface="Arial"/>
                <a:cs typeface="Arial"/>
              </a:rPr>
              <a:t>C</a:t>
            </a:r>
            <a:r>
              <a:rPr sz="2000" spc="5" dirty="0">
                <a:latin typeface="Arial"/>
                <a:cs typeface="Arial"/>
              </a:rPr>
              <a:t>B</a:t>
            </a:r>
            <a:endParaRPr sz="2000">
              <a:latin typeface="Arial"/>
              <a:cs typeface="Arial"/>
            </a:endParaRPr>
          </a:p>
        </p:txBody>
      </p:sp>
      <p:sp>
        <p:nvSpPr>
          <p:cNvPr id="121" name="object 121"/>
          <p:cNvSpPr/>
          <p:nvPr/>
        </p:nvSpPr>
        <p:spPr>
          <a:xfrm>
            <a:off x="5906342" y="3437103"/>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ln w="23982">
            <a:solidFill>
              <a:srgbClr val="000000"/>
            </a:solidFill>
          </a:ln>
        </p:spPr>
        <p:txBody>
          <a:bodyPr wrap="square" lIns="0" tIns="0" rIns="0" bIns="0" rtlCol="0"/>
          <a:lstStyle/>
          <a:p>
            <a:pPr algn="l" rtl="0"/>
            <a:endParaRPr/>
          </a:p>
        </p:txBody>
      </p:sp>
      <p:sp>
        <p:nvSpPr>
          <p:cNvPr id="122" name="object 122"/>
          <p:cNvSpPr/>
          <p:nvPr/>
        </p:nvSpPr>
        <p:spPr>
          <a:xfrm>
            <a:off x="6034156" y="3437103"/>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ln w="23982">
            <a:solidFill>
              <a:srgbClr val="000000"/>
            </a:solidFill>
          </a:ln>
        </p:spPr>
        <p:txBody>
          <a:bodyPr wrap="square" lIns="0" tIns="0" rIns="0" bIns="0" rtlCol="0"/>
          <a:lstStyle/>
          <a:p>
            <a:pPr algn="l" rtl="0"/>
            <a:endParaRPr/>
          </a:p>
        </p:txBody>
      </p:sp>
      <p:sp>
        <p:nvSpPr>
          <p:cNvPr id="123" name="object 123"/>
          <p:cNvSpPr/>
          <p:nvPr/>
        </p:nvSpPr>
        <p:spPr>
          <a:xfrm>
            <a:off x="5938266" y="2773604"/>
            <a:ext cx="0" cy="663575"/>
          </a:xfrm>
          <a:custGeom>
            <a:avLst/>
            <a:gdLst/>
            <a:ahLst/>
            <a:cxnLst/>
            <a:rect l="l" t="t" r="r" b="b"/>
            <a:pathLst>
              <a:path h="663575">
                <a:moveTo>
                  <a:pt x="0" y="663446"/>
                </a:moveTo>
                <a:lnTo>
                  <a:pt x="0" y="0"/>
                </a:lnTo>
              </a:path>
            </a:pathLst>
          </a:custGeom>
          <a:ln w="23983">
            <a:solidFill>
              <a:srgbClr val="990099"/>
            </a:solidFill>
          </a:ln>
        </p:spPr>
        <p:txBody>
          <a:bodyPr wrap="square" lIns="0" tIns="0" rIns="0" bIns="0" rtlCol="0"/>
          <a:lstStyle/>
          <a:p>
            <a:pPr algn="l" rtl="0"/>
            <a:endParaRPr/>
          </a:p>
        </p:txBody>
      </p:sp>
      <p:sp>
        <p:nvSpPr>
          <p:cNvPr id="124" name="object 124"/>
          <p:cNvSpPr/>
          <p:nvPr/>
        </p:nvSpPr>
        <p:spPr>
          <a:xfrm>
            <a:off x="6502432" y="1209326"/>
            <a:ext cx="575945" cy="560070"/>
          </a:xfrm>
          <a:custGeom>
            <a:avLst/>
            <a:gdLst/>
            <a:ahLst/>
            <a:cxnLst/>
            <a:rect l="l" t="t" r="r" b="b"/>
            <a:pathLst>
              <a:path w="575945" h="560069">
                <a:moveTo>
                  <a:pt x="0" y="559519"/>
                </a:moveTo>
                <a:lnTo>
                  <a:pt x="575602" y="559519"/>
                </a:lnTo>
                <a:lnTo>
                  <a:pt x="575602" y="0"/>
                </a:lnTo>
                <a:lnTo>
                  <a:pt x="0" y="0"/>
                </a:lnTo>
                <a:lnTo>
                  <a:pt x="0" y="559519"/>
                </a:lnTo>
                <a:close/>
              </a:path>
            </a:pathLst>
          </a:custGeom>
          <a:ln w="23981">
            <a:solidFill>
              <a:srgbClr val="000000"/>
            </a:solidFill>
          </a:ln>
        </p:spPr>
        <p:txBody>
          <a:bodyPr wrap="square" lIns="0" tIns="0" rIns="0" bIns="0" rtlCol="0"/>
          <a:lstStyle/>
          <a:p>
            <a:pPr algn="l" rtl="0"/>
            <a:endParaRPr/>
          </a:p>
        </p:txBody>
      </p:sp>
      <p:sp>
        <p:nvSpPr>
          <p:cNvPr id="125" name="object 125"/>
          <p:cNvSpPr/>
          <p:nvPr/>
        </p:nvSpPr>
        <p:spPr>
          <a:xfrm>
            <a:off x="6582413" y="1457199"/>
            <a:ext cx="80010" cy="80010"/>
          </a:xfrm>
          <a:custGeom>
            <a:avLst/>
            <a:gdLst/>
            <a:ahLst/>
            <a:cxnLst/>
            <a:rect l="l" t="t" r="r" b="b"/>
            <a:pathLst>
              <a:path w="80010" h="80009">
                <a:moveTo>
                  <a:pt x="39934" y="0"/>
                </a:moveTo>
                <a:lnTo>
                  <a:pt x="24367" y="3129"/>
                </a:lnTo>
                <a:lnTo>
                  <a:pt x="11675" y="11674"/>
                </a:lnTo>
                <a:lnTo>
                  <a:pt x="3130" y="24363"/>
                </a:lnTo>
                <a:lnTo>
                  <a:pt x="0" y="39928"/>
                </a:lnTo>
                <a:lnTo>
                  <a:pt x="3130" y="55494"/>
                </a:lnTo>
                <a:lnTo>
                  <a:pt x="11675" y="68183"/>
                </a:lnTo>
                <a:lnTo>
                  <a:pt x="24367" y="76727"/>
                </a:lnTo>
                <a:lnTo>
                  <a:pt x="39934" y="79857"/>
                </a:lnTo>
                <a:lnTo>
                  <a:pt x="55502" y="76727"/>
                </a:lnTo>
                <a:lnTo>
                  <a:pt x="68193" y="68183"/>
                </a:lnTo>
                <a:lnTo>
                  <a:pt x="76739" y="55494"/>
                </a:lnTo>
                <a:lnTo>
                  <a:pt x="79869" y="39928"/>
                </a:lnTo>
                <a:lnTo>
                  <a:pt x="76739" y="24363"/>
                </a:lnTo>
                <a:lnTo>
                  <a:pt x="68193" y="11674"/>
                </a:lnTo>
                <a:lnTo>
                  <a:pt x="55502" y="3129"/>
                </a:lnTo>
                <a:lnTo>
                  <a:pt x="39934" y="0"/>
                </a:lnTo>
                <a:close/>
              </a:path>
            </a:pathLst>
          </a:custGeom>
          <a:solidFill>
            <a:srgbClr val="FFFFFF"/>
          </a:solidFill>
        </p:spPr>
        <p:txBody>
          <a:bodyPr wrap="square" lIns="0" tIns="0" rIns="0" bIns="0" rtlCol="0"/>
          <a:lstStyle/>
          <a:p>
            <a:pPr algn="l" rtl="0"/>
            <a:endParaRPr/>
          </a:p>
        </p:txBody>
      </p:sp>
      <p:sp>
        <p:nvSpPr>
          <p:cNvPr id="126" name="object 126"/>
          <p:cNvSpPr/>
          <p:nvPr/>
        </p:nvSpPr>
        <p:spPr>
          <a:xfrm>
            <a:off x="6582413" y="1457199"/>
            <a:ext cx="80010" cy="80010"/>
          </a:xfrm>
          <a:custGeom>
            <a:avLst/>
            <a:gdLst/>
            <a:ahLst/>
            <a:cxnLst/>
            <a:rect l="l" t="t" r="r" b="b"/>
            <a:pathLst>
              <a:path w="80010" h="80009">
                <a:moveTo>
                  <a:pt x="79869" y="39928"/>
                </a:moveTo>
                <a:lnTo>
                  <a:pt x="76739" y="24363"/>
                </a:lnTo>
                <a:lnTo>
                  <a:pt x="68193" y="11674"/>
                </a:lnTo>
                <a:lnTo>
                  <a:pt x="55502" y="3129"/>
                </a:lnTo>
                <a:lnTo>
                  <a:pt x="39934" y="0"/>
                </a:lnTo>
                <a:lnTo>
                  <a:pt x="24367" y="3129"/>
                </a:lnTo>
                <a:lnTo>
                  <a:pt x="11675" y="11674"/>
                </a:lnTo>
                <a:lnTo>
                  <a:pt x="3130" y="24363"/>
                </a:lnTo>
                <a:lnTo>
                  <a:pt x="0" y="39928"/>
                </a:lnTo>
                <a:lnTo>
                  <a:pt x="3130" y="55494"/>
                </a:lnTo>
                <a:lnTo>
                  <a:pt x="11675" y="68183"/>
                </a:lnTo>
                <a:lnTo>
                  <a:pt x="24367" y="76727"/>
                </a:lnTo>
                <a:lnTo>
                  <a:pt x="39934" y="79857"/>
                </a:lnTo>
                <a:lnTo>
                  <a:pt x="55502" y="76727"/>
                </a:lnTo>
                <a:lnTo>
                  <a:pt x="68193" y="68183"/>
                </a:lnTo>
                <a:lnTo>
                  <a:pt x="76739" y="55494"/>
                </a:lnTo>
                <a:lnTo>
                  <a:pt x="79869" y="39928"/>
                </a:lnTo>
                <a:close/>
              </a:path>
            </a:pathLst>
          </a:custGeom>
          <a:ln w="23981">
            <a:solidFill>
              <a:srgbClr val="000000"/>
            </a:solidFill>
          </a:ln>
        </p:spPr>
        <p:txBody>
          <a:bodyPr wrap="square" lIns="0" tIns="0" rIns="0" bIns="0" rtlCol="0"/>
          <a:lstStyle/>
          <a:p>
            <a:pPr algn="l" rtl="0"/>
            <a:endParaRPr/>
          </a:p>
        </p:txBody>
      </p:sp>
      <p:sp>
        <p:nvSpPr>
          <p:cNvPr id="127" name="object 127"/>
          <p:cNvSpPr/>
          <p:nvPr/>
        </p:nvSpPr>
        <p:spPr>
          <a:xfrm>
            <a:off x="6926146" y="1449191"/>
            <a:ext cx="80010" cy="80010"/>
          </a:xfrm>
          <a:custGeom>
            <a:avLst/>
            <a:gdLst/>
            <a:ahLst/>
            <a:cxnLst/>
            <a:rect l="l" t="t" r="r" b="b"/>
            <a:pathLst>
              <a:path w="80010" h="80009">
                <a:moveTo>
                  <a:pt x="39934" y="0"/>
                </a:moveTo>
                <a:lnTo>
                  <a:pt x="24367" y="3129"/>
                </a:lnTo>
                <a:lnTo>
                  <a:pt x="11675" y="11674"/>
                </a:lnTo>
                <a:lnTo>
                  <a:pt x="3130" y="24363"/>
                </a:lnTo>
                <a:lnTo>
                  <a:pt x="0" y="39928"/>
                </a:lnTo>
                <a:lnTo>
                  <a:pt x="3130" y="55494"/>
                </a:lnTo>
                <a:lnTo>
                  <a:pt x="11675" y="68183"/>
                </a:lnTo>
                <a:lnTo>
                  <a:pt x="24367" y="76727"/>
                </a:lnTo>
                <a:lnTo>
                  <a:pt x="39934" y="79857"/>
                </a:lnTo>
                <a:lnTo>
                  <a:pt x="55502" y="76727"/>
                </a:lnTo>
                <a:lnTo>
                  <a:pt x="68193" y="68183"/>
                </a:lnTo>
                <a:lnTo>
                  <a:pt x="76739" y="55494"/>
                </a:lnTo>
                <a:lnTo>
                  <a:pt x="79869" y="39928"/>
                </a:lnTo>
                <a:lnTo>
                  <a:pt x="76739" y="24363"/>
                </a:lnTo>
                <a:lnTo>
                  <a:pt x="68193" y="11674"/>
                </a:lnTo>
                <a:lnTo>
                  <a:pt x="55502" y="3129"/>
                </a:lnTo>
                <a:lnTo>
                  <a:pt x="39934" y="0"/>
                </a:lnTo>
                <a:close/>
              </a:path>
            </a:pathLst>
          </a:custGeom>
          <a:solidFill>
            <a:srgbClr val="FFFFFF"/>
          </a:solidFill>
        </p:spPr>
        <p:txBody>
          <a:bodyPr wrap="square" lIns="0" tIns="0" rIns="0" bIns="0" rtlCol="0"/>
          <a:lstStyle/>
          <a:p>
            <a:pPr algn="l" rtl="0"/>
            <a:endParaRPr/>
          </a:p>
        </p:txBody>
      </p:sp>
      <p:sp>
        <p:nvSpPr>
          <p:cNvPr id="128" name="object 128"/>
          <p:cNvSpPr/>
          <p:nvPr/>
        </p:nvSpPr>
        <p:spPr>
          <a:xfrm>
            <a:off x="6926146" y="1449191"/>
            <a:ext cx="80010" cy="80010"/>
          </a:xfrm>
          <a:custGeom>
            <a:avLst/>
            <a:gdLst/>
            <a:ahLst/>
            <a:cxnLst/>
            <a:rect l="l" t="t" r="r" b="b"/>
            <a:pathLst>
              <a:path w="80010" h="80009">
                <a:moveTo>
                  <a:pt x="79869" y="39928"/>
                </a:moveTo>
                <a:lnTo>
                  <a:pt x="76739" y="24363"/>
                </a:lnTo>
                <a:lnTo>
                  <a:pt x="68193" y="11674"/>
                </a:lnTo>
                <a:lnTo>
                  <a:pt x="55502" y="3129"/>
                </a:lnTo>
                <a:lnTo>
                  <a:pt x="39934" y="0"/>
                </a:lnTo>
                <a:lnTo>
                  <a:pt x="24367" y="3129"/>
                </a:lnTo>
                <a:lnTo>
                  <a:pt x="11675" y="11674"/>
                </a:lnTo>
                <a:lnTo>
                  <a:pt x="3130" y="24363"/>
                </a:lnTo>
                <a:lnTo>
                  <a:pt x="0" y="39928"/>
                </a:lnTo>
                <a:lnTo>
                  <a:pt x="3130" y="55494"/>
                </a:lnTo>
                <a:lnTo>
                  <a:pt x="11675" y="68183"/>
                </a:lnTo>
                <a:lnTo>
                  <a:pt x="24367" y="76727"/>
                </a:lnTo>
                <a:lnTo>
                  <a:pt x="39934" y="79857"/>
                </a:lnTo>
                <a:lnTo>
                  <a:pt x="55502" y="76727"/>
                </a:lnTo>
                <a:lnTo>
                  <a:pt x="68193" y="68183"/>
                </a:lnTo>
                <a:lnTo>
                  <a:pt x="76739" y="55494"/>
                </a:lnTo>
                <a:lnTo>
                  <a:pt x="79869" y="39928"/>
                </a:lnTo>
                <a:close/>
              </a:path>
            </a:pathLst>
          </a:custGeom>
          <a:ln w="23981">
            <a:solidFill>
              <a:srgbClr val="000000"/>
            </a:solidFill>
          </a:ln>
        </p:spPr>
        <p:txBody>
          <a:bodyPr wrap="square" lIns="0" tIns="0" rIns="0" bIns="0" rtlCol="0"/>
          <a:lstStyle/>
          <a:p>
            <a:pPr algn="l" rtl="0"/>
            <a:endParaRPr/>
          </a:p>
        </p:txBody>
      </p:sp>
      <p:sp>
        <p:nvSpPr>
          <p:cNvPr id="129" name="object 129"/>
          <p:cNvSpPr/>
          <p:nvPr/>
        </p:nvSpPr>
        <p:spPr>
          <a:xfrm>
            <a:off x="6662282" y="1505151"/>
            <a:ext cx="264160" cy="16510"/>
          </a:xfrm>
          <a:custGeom>
            <a:avLst/>
            <a:gdLst/>
            <a:ahLst/>
            <a:cxnLst/>
            <a:rect l="l" t="t" r="r" b="b"/>
            <a:pathLst>
              <a:path w="264160" h="16509">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30" name="object 130"/>
          <p:cNvSpPr/>
          <p:nvPr/>
        </p:nvSpPr>
        <p:spPr>
          <a:xfrm>
            <a:off x="6662282" y="1457102"/>
            <a:ext cx="264160" cy="16510"/>
          </a:xfrm>
          <a:custGeom>
            <a:avLst/>
            <a:gdLst/>
            <a:ahLst/>
            <a:cxnLst/>
            <a:rect l="l" t="t" r="r" b="b"/>
            <a:pathLst>
              <a:path w="264160" h="16509">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31" name="object 131"/>
          <p:cNvSpPr/>
          <p:nvPr/>
        </p:nvSpPr>
        <p:spPr>
          <a:xfrm>
            <a:off x="6662282" y="1481127"/>
            <a:ext cx="264160" cy="16510"/>
          </a:xfrm>
          <a:custGeom>
            <a:avLst/>
            <a:gdLst/>
            <a:ahLst/>
            <a:cxnLst/>
            <a:rect l="l" t="t" r="r" b="b"/>
            <a:pathLst>
              <a:path w="264160" h="16509">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32" name="object 132"/>
          <p:cNvSpPr/>
          <p:nvPr/>
        </p:nvSpPr>
        <p:spPr>
          <a:xfrm>
            <a:off x="6502432" y="1868148"/>
            <a:ext cx="575945" cy="560070"/>
          </a:xfrm>
          <a:custGeom>
            <a:avLst/>
            <a:gdLst/>
            <a:ahLst/>
            <a:cxnLst/>
            <a:rect l="l" t="t" r="r" b="b"/>
            <a:pathLst>
              <a:path w="575945" h="560069">
                <a:moveTo>
                  <a:pt x="0" y="559519"/>
                </a:moveTo>
                <a:lnTo>
                  <a:pt x="575602" y="559519"/>
                </a:lnTo>
                <a:lnTo>
                  <a:pt x="575602" y="0"/>
                </a:lnTo>
                <a:lnTo>
                  <a:pt x="0" y="0"/>
                </a:lnTo>
                <a:lnTo>
                  <a:pt x="0" y="559519"/>
                </a:lnTo>
                <a:close/>
              </a:path>
            </a:pathLst>
          </a:custGeom>
          <a:ln w="23981">
            <a:solidFill>
              <a:srgbClr val="000000"/>
            </a:solidFill>
          </a:ln>
        </p:spPr>
        <p:txBody>
          <a:bodyPr wrap="square" lIns="0" tIns="0" rIns="0" bIns="0" rtlCol="0"/>
          <a:lstStyle/>
          <a:p>
            <a:pPr algn="l" rtl="0"/>
            <a:endParaRPr/>
          </a:p>
        </p:txBody>
      </p:sp>
      <p:sp>
        <p:nvSpPr>
          <p:cNvPr id="133" name="object 133"/>
          <p:cNvSpPr/>
          <p:nvPr/>
        </p:nvSpPr>
        <p:spPr>
          <a:xfrm>
            <a:off x="6582413" y="2115909"/>
            <a:ext cx="80010" cy="80010"/>
          </a:xfrm>
          <a:custGeom>
            <a:avLst/>
            <a:gdLst/>
            <a:ahLst/>
            <a:cxnLst/>
            <a:rect l="l" t="t" r="r" b="b"/>
            <a:pathLst>
              <a:path w="80010" h="80010">
                <a:moveTo>
                  <a:pt x="39934" y="0"/>
                </a:moveTo>
                <a:lnTo>
                  <a:pt x="24367" y="3129"/>
                </a:lnTo>
                <a:lnTo>
                  <a:pt x="11675" y="11674"/>
                </a:lnTo>
                <a:lnTo>
                  <a:pt x="3130" y="24363"/>
                </a:lnTo>
                <a:lnTo>
                  <a:pt x="0" y="39928"/>
                </a:lnTo>
                <a:lnTo>
                  <a:pt x="3130" y="55511"/>
                </a:lnTo>
                <a:lnTo>
                  <a:pt x="11675" y="68239"/>
                </a:lnTo>
                <a:lnTo>
                  <a:pt x="24367" y="76822"/>
                </a:lnTo>
                <a:lnTo>
                  <a:pt x="39934" y="79970"/>
                </a:lnTo>
                <a:lnTo>
                  <a:pt x="55502" y="76822"/>
                </a:lnTo>
                <a:lnTo>
                  <a:pt x="68193" y="68239"/>
                </a:lnTo>
                <a:lnTo>
                  <a:pt x="76739" y="55511"/>
                </a:lnTo>
                <a:lnTo>
                  <a:pt x="79869" y="39928"/>
                </a:lnTo>
                <a:lnTo>
                  <a:pt x="76739" y="24363"/>
                </a:lnTo>
                <a:lnTo>
                  <a:pt x="68193" y="11674"/>
                </a:lnTo>
                <a:lnTo>
                  <a:pt x="55502" y="3129"/>
                </a:lnTo>
                <a:lnTo>
                  <a:pt x="39934" y="0"/>
                </a:lnTo>
                <a:close/>
              </a:path>
            </a:pathLst>
          </a:custGeom>
          <a:solidFill>
            <a:srgbClr val="FFFFFF"/>
          </a:solidFill>
        </p:spPr>
        <p:txBody>
          <a:bodyPr wrap="square" lIns="0" tIns="0" rIns="0" bIns="0" rtlCol="0"/>
          <a:lstStyle/>
          <a:p>
            <a:pPr algn="l" rtl="0"/>
            <a:endParaRPr/>
          </a:p>
        </p:txBody>
      </p:sp>
      <p:sp>
        <p:nvSpPr>
          <p:cNvPr id="134" name="object 134"/>
          <p:cNvSpPr/>
          <p:nvPr/>
        </p:nvSpPr>
        <p:spPr>
          <a:xfrm>
            <a:off x="6582413" y="2115909"/>
            <a:ext cx="80010" cy="80010"/>
          </a:xfrm>
          <a:custGeom>
            <a:avLst/>
            <a:gdLst/>
            <a:ahLst/>
            <a:cxnLst/>
            <a:rect l="l" t="t" r="r" b="b"/>
            <a:pathLst>
              <a:path w="80010" h="80010">
                <a:moveTo>
                  <a:pt x="79869" y="39928"/>
                </a:moveTo>
                <a:lnTo>
                  <a:pt x="76739" y="24363"/>
                </a:lnTo>
                <a:lnTo>
                  <a:pt x="68193" y="11674"/>
                </a:lnTo>
                <a:lnTo>
                  <a:pt x="55502" y="3129"/>
                </a:lnTo>
                <a:lnTo>
                  <a:pt x="39934" y="0"/>
                </a:lnTo>
                <a:lnTo>
                  <a:pt x="24367" y="3129"/>
                </a:lnTo>
                <a:lnTo>
                  <a:pt x="11675" y="11674"/>
                </a:lnTo>
                <a:lnTo>
                  <a:pt x="3130" y="24363"/>
                </a:lnTo>
                <a:lnTo>
                  <a:pt x="0" y="39928"/>
                </a:lnTo>
                <a:lnTo>
                  <a:pt x="3130" y="55511"/>
                </a:lnTo>
                <a:lnTo>
                  <a:pt x="11675" y="68239"/>
                </a:lnTo>
                <a:lnTo>
                  <a:pt x="24367" y="76822"/>
                </a:lnTo>
                <a:lnTo>
                  <a:pt x="39934" y="79970"/>
                </a:lnTo>
                <a:lnTo>
                  <a:pt x="55502" y="76822"/>
                </a:lnTo>
                <a:lnTo>
                  <a:pt x="68193" y="68239"/>
                </a:lnTo>
                <a:lnTo>
                  <a:pt x="76739" y="55511"/>
                </a:lnTo>
                <a:lnTo>
                  <a:pt x="79869" y="39928"/>
                </a:lnTo>
                <a:close/>
              </a:path>
            </a:pathLst>
          </a:custGeom>
          <a:ln w="23981">
            <a:solidFill>
              <a:srgbClr val="000000"/>
            </a:solidFill>
          </a:ln>
        </p:spPr>
        <p:txBody>
          <a:bodyPr wrap="square" lIns="0" tIns="0" rIns="0" bIns="0" rtlCol="0"/>
          <a:lstStyle/>
          <a:p>
            <a:pPr algn="l" rtl="0"/>
            <a:endParaRPr/>
          </a:p>
        </p:txBody>
      </p:sp>
      <p:sp>
        <p:nvSpPr>
          <p:cNvPr id="135" name="object 135"/>
          <p:cNvSpPr/>
          <p:nvPr/>
        </p:nvSpPr>
        <p:spPr>
          <a:xfrm>
            <a:off x="6926146" y="2107900"/>
            <a:ext cx="80010" cy="80010"/>
          </a:xfrm>
          <a:custGeom>
            <a:avLst/>
            <a:gdLst/>
            <a:ahLst/>
            <a:cxnLst/>
            <a:rect l="l" t="t" r="r" b="b"/>
            <a:pathLst>
              <a:path w="80010" h="80010">
                <a:moveTo>
                  <a:pt x="39934" y="0"/>
                </a:moveTo>
                <a:lnTo>
                  <a:pt x="24367" y="3145"/>
                </a:lnTo>
                <a:lnTo>
                  <a:pt x="11675" y="11716"/>
                </a:lnTo>
                <a:lnTo>
                  <a:pt x="3130" y="24410"/>
                </a:lnTo>
                <a:lnTo>
                  <a:pt x="0" y="39928"/>
                </a:lnTo>
                <a:lnTo>
                  <a:pt x="3130" y="55511"/>
                </a:lnTo>
                <a:lnTo>
                  <a:pt x="11675" y="68239"/>
                </a:lnTo>
                <a:lnTo>
                  <a:pt x="24367" y="76822"/>
                </a:lnTo>
                <a:lnTo>
                  <a:pt x="39934" y="79970"/>
                </a:lnTo>
                <a:lnTo>
                  <a:pt x="55502" y="76822"/>
                </a:lnTo>
                <a:lnTo>
                  <a:pt x="68193" y="68239"/>
                </a:lnTo>
                <a:lnTo>
                  <a:pt x="76739" y="55511"/>
                </a:lnTo>
                <a:lnTo>
                  <a:pt x="79869" y="39928"/>
                </a:lnTo>
                <a:lnTo>
                  <a:pt x="76739" y="24410"/>
                </a:lnTo>
                <a:lnTo>
                  <a:pt x="68193" y="11716"/>
                </a:lnTo>
                <a:lnTo>
                  <a:pt x="55502" y="3145"/>
                </a:lnTo>
                <a:lnTo>
                  <a:pt x="39934" y="0"/>
                </a:lnTo>
                <a:close/>
              </a:path>
            </a:pathLst>
          </a:custGeom>
          <a:solidFill>
            <a:srgbClr val="FFFFFF"/>
          </a:solidFill>
        </p:spPr>
        <p:txBody>
          <a:bodyPr wrap="square" lIns="0" tIns="0" rIns="0" bIns="0" rtlCol="0"/>
          <a:lstStyle/>
          <a:p>
            <a:pPr algn="l" rtl="0"/>
            <a:endParaRPr/>
          </a:p>
        </p:txBody>
      </p:sp>
      <p:sp>
        <p:nvSpPr>
          <p:cNvPr id="136" name="object 136"/>
          <p:cNvSpPr/>
          <p:nvPr/>
        </p:nvSpPr>
        <p:spPr>
          <a:xfrm>
            <a:off x="6926146" y="2107900"/>
            <a:ext cx="80010" cy="80010"/>
          </a:xfrm>
          <a:custGeom>
            <a:avLst/>
            <a:gdLst/>
            <a:ahLst/>
            <a:cxnLst/>
            <a:rect l="l" t="t" r="r" b="b"/>
            <a:pathLst>
              <a:path w="80010" h="80010">
                <a:moveTo>
                  <a:pt x="79869" y="39928"/>
                </a:moveTo>
                <a:lnTo>
                  <a:pt x="76739" y="24410"/>
                </a:lnTo>
                <a:lnTo>
                  <a:pt x="68193" y="11716"/>
                </a:lnTo>
                <a:lnTo>
                  <a:pt x="55502" y="3145"/>
                </a:lnTo>
                <a:lnTo>
                  <a:pt x="39934" y="0"/>
                </a:lnTo>
                <a:lnTo>
                  <a:pt x="24367" y="3145"/>
                </a:lnTo>
                <a:lnTo>
                  <a:pt x="11675" y="11716"/>
                </a:lnTo>
                <a:lnTo>
                  <a:pt x="3130" y="24410"/>
                </a:lnTo>
                <a:lnTo>
                  <a:pt x="0" y="39928"/>
                </a:lnTo>
                <a:lnTo>
                  <a:pt x="3130" y="55511"/>
                </a:lnTo>
                <a:lnTo>
                  <a:pt x="11675" y="68239"/>
                </a:lnTo>
                <a:lnTo>
                  <a:pt x="24367" y="76822"/>
                </a:lnTo>
                <a:lnTo>
                  <a:pt x="39934" y="79970"/>
                </a:lnTo>
                <a:lnTo>
                  <a:pt x="55502" y="76822"/>
                </a:lnTo>
                <a:lnTo>
                  <a:pt x="68193" y="68239"/>
                </a:lnTo>
                <a:lnTo>
                  <a:pt x="76739" y="55511"/>
                </a:lnTo>
                <a:lnTo>
                  <a:pt x="79869" y="39928"/>
                </a:lnTo>
                <a:close/>
              </a:path>
            </a:pathLst>
          </a:custGeom>
          <a:ln w="23981">
            <a:solidFill>
              <a:srgbClr val="000000"/>
            </a:solidFill>
          </a:ln>
        </p:spPr>
        <p:txBody>
          <a:bodyPr wrap="square" lIns="0" tIns="0" rIns="0" bIns="0" rtlCol="0"/>
          <a:lstStyle/>
          <a:p>
            <a:pPr algn="l" rtl="0"/>
            <a:endParaRPr/>
          </a:p>
        </p:txBody>
      </p:sp>
      <p:sp>
        <p:nvSpPr>
          <p:cNvPr id="137" name="object 137"/>
          <p:cNvSpPr/>
          <p:nvPr/>
        </p:nvSpPr>
        <p:spPr>
          <a:xfrm>
            <a:off x="6662282" y="2163861"/>
            <a:ext cx="264160" cy="16510"/>
          </a:xfrm>
          <a:custGeom>
            <a:avLst/>
            <a:gdLst/>
            <a:ahLst/>
            <a:cxnLst/>
            <a:rect l="l" t="t" r="r" b="b"/>
            <a:pathLst>
              <a:path w="264160" h="16510">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38" name="object 138"/>
          <p:cNvSpPr/>
          <p:nvPr/>
        </p:nvSpPr>
        <p:spPr>
          <a:xfrm>
            <a:off x="6662282" y="2115924"/>
            <a:ext cx="264160" cy="16510"/>
          </a:xfrm>
          <a:custGeom>
            <a:avLst/>
            <a:gdLst/>
            <a:ahLst/>
            <a:cxnLst/>
            <a:rect l="l" t="t" r="r" b="b"/>
            <a:pathLst>
              <a:path w="264160" h="16510">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39" name="object 139"/>
          <p:cNvSpPr/>
          <p:nvPr/>
        </p:nvSpPr>
        <p:spPr>
          <a:xfrm>
            <a:off x="6662282" y="2139836"/>
            <a:ext cx="264160" cy="16510"/>
          </a:xfrm>
          <a:custGeom>
            <a:avLst/>
            <a:gdLst/>
            <a:ahLst/>
            <a:cxnLst/>
            <a:rect l="l" t="t" r="r" b="b"/>
            <a:pathLst>
              <a:path w="264160" h="16510">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40" name="object 140"/>
          <p:cNvSpPr/>
          <p:nvPr/>
        </p:nvSpPr>
        <p:spPr>
          <a:xfrm>
            <a:off x="6502432" y="2568253"/>
            <a:ext cx="575945" cy="560070"/>
          </a:xfrm>
          <a:custGeom>
            <a:avLst/>
            <a:gdLst/>
            <a:ahLst/>
            <a:cxnLst/>
            <a:rect l="l" t="t" r="r" b="b"/>
            <a:pathLst>
              <a:path w="575945" h="560069">
                <a:moveTo>
                  <a:pt x="0" y="559519"/>
                </a:moveTo>
                <a:lnTo>
                  <a:pt x="575602" y="559519"/>
                </a:lnTo>
                <a:lnTo>
                  <a:pt x="575602" y="0"/>
                </a:lnTo>
                <a:lnTo>
                  <a:pt x="0" y="0"/>
                </a:lnTo>
                <a:lnTo>
                  <a:pt x="0" y="559519"/>
                </a:lnTo>
                <a:close/>
              </a:path>
            </a:pathLst>
          </a:custGeom>
          <a:ln w="23981">
            <a:solidFill>
              <a:srgbClr val="000000"/>
            </a:solidFill>
          </a:ln>
        </p:spPr>
        <p:txBody>
          <a:bodyPr wrap="square" lIns="0" tIns="0" rIns="0" bIns="0" rtlCol="0"/>
          <a:lstStyle/>
          <a:p>
            <a:pPr algn="l" rtl="0"/>
            <a:endParaRPr/>
          </a:p>
        </p:txBody>
      </p:sp>
      <p:sp>
        <p:nvSpPr>
          <p:cNvPr id="141" name="object 141"/>
          <p:cNvSpPr/>
          <p:nvPr/>
        </p:nvSpPr>
        <p:spPr>
          <a:xfrm>
            <a:off x="6582413" y="2816013"/>
            <a:ext cx="80010" cy="80010"/>
          </a:xfrm>
          <a:custGeom>
            <a:avLst/>
            <a:gdLst/>
            <a:ahLst/>
            <a:cxnLst/>
            <a:rect l="l" t="t" r="r" b="b"/>
            <a:pathLst>
              <a:path w="80010" h="80010">
                <a:moveTo>
                  <a:pt x="39934" y="0"/>
                </a:moveTo>
                <a:lnTo>
                  <a:pt x="24367" y="3129"/>
                </a:lnTo>
                <a:lnTo>
                  <a:pt x="11675" y="11674"/>
                </a:lnTo>
                <a:lnTo>
                  <a:pt x="3130" y="24363"/>
                </a:lnTo>
                <a:lnTo>
                  <a:pt x="0" y="39928"/>
                </a:lnTo>
                <a:lnTo>
                  <a:pt x="3130" y="55494"/>
                </a:lnTo>
                <a:lnTo>
                  <a:pt x="11675" y="68183"/>
                </a:lnTo>
                <a:lnTo>
                  <a:pt x="24367" y="76727"/>
                </a:lnTo>
                <a:lnTo>
                  <a:pt x="39934" y="79857"/>
                </a:lnTo>
                <a:lnTo>
                  <a:pt x="55502" y="76727"/>
                </a:lnTo>
                <a:lnTo>
                  <a:pt x="68193" y="68183"/>
                </a:lnTo>
                <a:lnTo>
                  <a:pt x="76739" y="55494"/>
                </a:lnTo>
                <a:lnTo>
                  <a:pt x="79869" y="39928"/>
                </a:lnTo>
                <a:lnTo>
                  <a:pt x="76739" y="24363"/>
                </a:lnTo>
                <a:lnTo>
                  <a:pt x="68193" y="11674"/>
                </a:lnTo>
                <a:lnTo>
                  <a:pt x="55502" y="3129"/>
                </a:lnTo>
                <a:lnTo>
                  <a:pt x="39934" y="0"/>
                </a:lnTo>
                <a:close/>
              </a:path>
            </a:pathLst>
          </a:custGeom>
          <a:solidFill>
            <a:srgbClr val="FFFFFF"/>
          </a:solidFill>
        </p:spPr>
        <p:txBody>
          <a:bodyPr wrap="square" lIns="0" tIns="0" rIns="0" bIns="0" rtlCol="0"/>
          <a:lstStyle/>
          <a:p>
            <a:pPr algn="l" rtl="0"/>
            <a:endParaRPr/>
          </a:p>
        </p:txBody>
      </p:sp>
      <p:sp>
        <p:nvSpPr>
          <p:cNvPr id="142" name="object 142"/>
          <p:cNvSpPr/>
          <p:nvPr/>
        </p:nvSpPr>
        <p:spPr>
          <a:xfrm>
            <a:off x="6582413" y="2816013"/>
            <a:ext cx="80010" cy="80010"/>
          </a:xfrm>
          <a:custGeom>
            <a:avLst/>
            <a:gdLst/>
            <a:ahLst/>
            <a:cxnLst/>
            <a:rect l="l" t="t" r="r" b="b"/>
            <a:pathLst>
              <a:path w="80010" h="80010">
                <a:moveTo>
                  <a:pt x="79869" y="39928"/>
                </a:moveTo>
                <a:lnTo>
                  <a:pt x="76739" y="24363"/>
                </a:lnTo>
                <a:lnTo>
                  <a:pt x="68193" y="11674"/>
                </a:lnTo>
                <a:lnTo>
                  <a:pt x="55502" y="3129"/>
                </a:lnTo>
                <a:lnTo>
                  <a:pt x="39934" y="0"/>
                </a:lnTo>
                <a:lnTo>
                  <a:pt x="24367" y="3129"/>
                </a:lnTo>
                <a:lnTo>
                  <a:pt x="11675" y="11674"/>
                </a:lnTo>
                <a:lnTo>
                  <a:pt x="3130" y="24363"/>
                </a:lnTo>
                <a:lnTo>
                  <a:pt x="0" y="39928"/>
                </a:lnTo>
                <a:lnTo>
                  <a:pt x="3130" y="55494"/>
                </a:lnTo>
                <a:lnTo>
                  <a:pt x="11675" y="68183"/>
                </a:lnTo>
                <a:lnTo>
                  <a:pt x="24367" y="76727"/>
                </a:lnTo>
                <a:lnTo>
                  <a:pt x="39934" y="79857"/>
                </a:lnTo>
                <a:lnTo>
                  <a:pt x="55502" y="76727"/>
                </a:lnTo>
                <a:lnTo>
                  <a:pt x="68193" y="68183"/>
                </a:lnTo>
                <a:lnTo>
                  <a:pt x="76739" y="55494"/>
                </a:lnTo>
                <a:lnTo>
                  <a:pt x="79869" y="39928"/>
                </a:lnTo>
                <a:close/>
              </a:path>
            </a:pathLst>
          </a:custGeom>
          <a:ln w="23981">
            <a:solidFill>
              <a:srgbClr val="000000"/>
            </a:solidFill>
          </a:ln>
        </p:spPr>
        <p:txBody>
          <a:bodyPr wrap="square" lIns="0" tIns="0" rIns="0" bIns="0" rtlCol="0"/>
          <a:lstStyle/>
          <a:p>
            <a:pPr algn="l" rtl="0"/>
            <a:endParaRPr/>
          </a:p>
        </p:txBody>
      </p:sp>
      <p:sp>
        <p:nvSpPr>
          <p:cNvPr id="143" name="object 143"/>
          <p:cNvSpPr/>
          <p:nvPr/>
        </p:nvSpPr>
        <p:spPr>
          <a:xfrm>
            <a:off x="6926146" y="2808005"/>
            <a:ext cx="80010" cy="80010"/>
          </a:xfrm>
          <a:custGeom>
            <a:avLst/>
            <a:gdLst/>
            <a:ahLst/>
            <a:cxnLst/>
            <a:rect l="l" t="t" r="r" b="b"/>
            <a:pathLst>
              <a:path w="80010" h="80010">
                <a:moveTo>
                  <a:pt x="39934" y="0"/>
                </a:moveTo>
                <a:lnTo>
                  <a:pt x="24367" y="3145"/>
                </a:lnTo>
                <a:lnTo>
                  <a:pt x="11675" y="11716"/>
                </a:lnTo>
                <a:lnTo>
                  <a:pt x="3130" y="24410"/>
                </a:lnTo>
                <a:lnTo>
                  <a:pt x="0" y="39928"/>
                </a:lnTo>
                <a:lnTo>
                  <a:pt x="3130" y="55511"/>
                </a:lnTo>
                <a:lnTo>
                  <a:pt x="11675" y="68239"/>
                </a:lnTo>
                <a:lnTo>
                  <a:pt x="24367" y="76822"/>
                </a:lnTo>
                <a:lnTo>
                  <a:pt x="39934" y="79970"/>
                </a:lnTo>
                <a:lnTo>
                  <a:pt x="55502" y="76822"/>
                </a:lnTo>
                <a:lnTo>
                  <a:pt x="68193" y="68239"/>
                </a:lnTo>
                <a:lnTo>
                  <a:pt x="76739" y="55511"/>
                </a:lnTo>
                <a:lnTo>
                  <a:pt x="79869" y="39928"/>
                </a:lnTo>
                <a:lnTo>
                  <a:pt x="76739" y="24410"/>
                </a:lnTo>
                <a:lnTo>
                  <a:pt x="68193" y="11716"/>
                </a:lnTo>
                <a:lnTo>
                  <a:pt x="55502" y="3145"/>
                </a:lnTo>
                <a:lnTo>
                  <a:pt x="39934" y="0"/>
                </a:lnTo>
                <a:close/>
              </a:path>
            </a:pathLst>
          </a:custGeom>
          <a:solidFill>
            <a:srgbClr val="FFFFFF"/>
          </a:solidFill>
        </p:spPr>
        <p:txBody>
          <a:bodyPr wrap="square" lIns="0" tIns="0" rIns="0" bIns="0" rtlCol="0"/>
          <a:lstStyle/>
          <a:p>
            <a:pPr algn="l" rtl="0"/>
            <a:endParaRPr/>
          </a:p>
        </p:txBody>
      </p:sp>
      <p:sp>
        <p:nvSpPr>
          <p:cNvPr id="144" name="object 144"/>
          <p:cNvSpPr/>
          <p:nvPr/>
        </p:nvSpPr>
        <p:spPr>
          <a:xfrm>
            <a:off x="6926146" y="2808005"/>
            <a:ext cx="80010" cy="80010"/>
          </a:xfrm>
          <a:custGeom>
            <a:avLst/>
            <a:gdLst/>
            <a:ahLst/>
            <a:cxnLst/>
            <a:rect l="l" t="t" r="r" b="b"/>
            <a:pathLst>
              <a:path w="80010" h="80010">
                <a:moveTo>
                  <a:pt x="79869" y="39928"/>
                </a:moveTo>
                <a:lnTo>
                  <a:pt x="76739" y="24410"/>
                </a:lnTo>
                <a:lnTo>
                  <a:pt x="68193" y="11716"/>
                </a:lnTo>
                <a:lnTo>
                  <a:pt x="55502" y="3145"/>
                </a:lnTo>
                <a:lnTo>
                  <a:pt x="39934" y="0"/>
                </a:lnTo>
                <a:lnTo>
                  <a:pt x="24367" y="3145"/>
                </a:lnTo>
                <a:lnTo>
                  <a:pt x="11675" y="11716"/>
                </a:lnTo>
                <a:lnTo>
                  <a:pt x="3130" y="24410"/>
                </a:lnTo>
                <a:lnTo>
                  <a:pt x="0" y="39928"/>
                </a:lnTo>
                <a:lnTo>
                  <a:pt x="3130" y="55511"/>
                </a:lnTo>
                <a:lnTo>
                  <a:pt x="11675" y="68239"/>
                </a:lnTo>
                <a:lnTo>
                  <a:pt x="24367" y="76822"/>
                </a:lnTo>
                <a:lnTo>
                  <a:pt x="39934" y="79970"/>
                </a:lnTo>
                <a:lnTo>
                  <a:pt x="55502" y="76822"/>
                </a:lnTo>
                <a:lnTo>
                  <a:pt x="68193" y="68239"/>
                </a:lnTo>
                <a:lnTo>
                  <a:pt x="76739" y="55511"/>
                </a:lnTo>
                <a:lnTo>
                  <a:pt x="79869" y="39928"/>
                </a:lnTo>
                <a:close/>
              </a:path>
            </a:pathLst>
          </a:custGeom>
          <a:ln w="23981">
            <a:solidFill>
              <a:srgbClr val="000000"/>
            </a:solidFill>
          </a:ln>
        </p:spPr>
        <p:txBody>
          <a:bodyPr wrap="square" lIns="0" tIns="0" rIns="0" bIns="0" rtlCol="0"/>
          <a:lstStyle/>
          <a:p>
            <a:pPr algn="l" rtl="0"/>
            <a:endParaRPr/>
          </a:p>
        </p:txBody>
      </p:sp>
      <p:sp>
        <p:nvSpPr>
          <p:cNvPr id="145" name="object 145"/>
          <p:cNvSpPr/>
          <p:nvPr/>
        </p:nvSpPr>
        <p:spPr>
          <a:xfrm>
            <a:off x="6662282" y="2863965"/>
            <a:ext cx="264160" cy="16510"/>
          </a:xfrm>
          <a:custGeom>
            <a:avLst/>
            <a:gdLst/>
            <a:ahLst/>
            <a:cxnLst/>
            <a:rect l="l" t="t" r="r" b="b"/>
            <a:pathLst>
              <a:path w="264160" h="16510">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46" name="object 146"/>
          <p:cNvSpPr/>
          <p:nvPr/>
        </p:nvSpPr>
        <p:spPr>
          <a:xfrm>
            <a:off x="6662282" y="2816028"/>
            <a:ext cx="264160" cy="16510"/>
          </a:xfrm>
          <a:custGeom>
            <a:avLst/>
            <a:gdLst/>
            <a:ahLst/>
            <a:cxnLst/>
            <a:rect l="l" t="t" r="r" b="b"/>
            <a:pathLst>
              <a:path w="264160" h="16510">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47" name="object 147"/>
          <p:cNvSpPr/>
          <p:nvPr/>
        </p:nvSpPr>
        <p:spPr>
          <a:xfrm>
            <a:off x="6662282" y="2839940"/>
            <a:ext cx="264160" cy="16510"/>
          </a:xfrm>
          <a:custGeom>
            <a:avLst/>
            <a:gdLst/>
            <a:ahLst/>
            <a:cxnLst/>
            <a:rect l="l" t="t" r="r" b="b"/>
            <a:pathLst>
              <a:path w="264160" h="16510">
                <a:moveTo>
                  <a:pt x="0" y="15986"/>
                </a:moveTo>
                <a:lnTo>
                  <a:pt x="263863" y="15986"/>
                </a:lnTo>
                <a:lnTo>
                  <a:pt x="263863" y="0"/>
                </a:lnTo>
                <a:lnTo>
                  <a:pt x="0" y="0"/>
                </a:lnTo>
                <a:lnTo>
                  <a:pt x="0" y="15986"/>
                </a:lnTo>
                <a:close/>
              </a:path>
            </a:pathLst>
          </a:custGeom>
          <a:solidFill>
            <a:srgbClr val="000000"/>
          </a:solidFill>
        </p:spPr>
        <p:txBody>
          <a:bodyPr wrap="square" lIns="0" tIns="0" rIns="0" bIns="0" rtlCol="0"/>
          <a:lstStyle/>
          <a:p>
            <a:pPr algn="l" rtl="0"/>
            <a:endParaRPr/>
          </a:p>
        </p:txBody>
      </p:sp>
      <p:sp>
        <p:nvSpPr>
          <p:cNvPr id="148" name="object 148"/>
          <p:cNvSpPr/>
          <p:nvPr/>
        </p:nvSpPr>
        <p:spPr>
          <a:xfrm>
            <a:off x="5938266" y="2687091"/>
            <a:ext cx="0" cy="750570"/>
          </a:xfrm>
          <a:custGeom>
            <a:avLst/>
            <a:gdLst/>
            <a:ahLst/>
            <a:cxnLst/>
            <a:rect l="l" t="t" r="r" b="b"/>
            <a:pathLst>
              <a:path h="750570">
                <a:moveTo>
                  <a:pt x="0" y="749958"/>
                </a:moveTo>
                <a:lnTo>
                  <a:pt x="0" y="0"/>
                </a:lnTo>
              </a:path>
            </a:pathLst>
          </a:custGeom>
          <a:ln w="23983">
            <a:solidFill>
              <a:srgbClr val="FF9900"/>
            </a:solidFill>
          </a:ln>
        </p:spPr>
        <p:txBody>
          <a:bodyPr wrap="square" lIns="0" tIns="0" rIns="0" bIns="0" rtlCol="0"/>
          <a:lstStyle/>
          <a:p>
            <a:pPr algn="l" rtl="0"/>
            <a:endParaRPr/>
          </a:p>
        </p:txBody>
      </p:sp>
      <p:sp>
        <p:nvSpPr>
          <p:cNvPr id="149" name="object 149"/>
          <p:cNvSpPr/>
          <p:nvPr/>
        </p:nvSpPr>
        <p:spPr>
          <a:xfrm>
            <a:off x="6067885" y="2680775"/>
            <a:ext cx="0" cy="764540"/>
          </a:xfrm>
          <a:custGeom>
            <a:avLst/>
            <a:gdLst/>
            <a:ahLst/>
            <a:cxnLst/>
            <a:rect l="l" t="t" r="r" b="b"/>
            <a:pathLst>
              <a:path h="764539">
                <a:moveTo>
                  <a:pt x="0" y="764283"/>
                </a:moveTo>
                <a:lnTo>
                  <a:pt x="0" y="0"/>
                </a:lnTo>
              </a:path>
            </a:pathLst>
          </a:custGeom>
          <a:ln w="23983">
            <a:solidFill>
              <a:srgbClr val="FF9900"/>
            </a:solidFill>
          </a:ln>
        </p:spPr>
        <p:txBody>
          <a:bodyPr wrap="square" lIns="0" tIns="0" rIns="0" bIns="0" rtlCol="0"/>
          <a:lstStyle/>
          <a:p>
            <a:pPr algn="l" rtl="0"/>
            <a:endParaRPr/>
          </a:p>
        </p:txBody>
      </p:sp>
      <p:sp>
        <p:nvSpPr>
          <p:cNvPr id="150" name="object 150"/>
          <p:cNvSpPr/>
          <p:nvPr/>
        </p:nvSpPr>
        <p:spPr>
          <a:xfrm>
            <a:off x="4055463" y="1426632"/>
            <a:ext cx="230504" cy="120650"/>
          </a:xfrm>
          <a:custGeom>
            <a:avLst/>
            <a:gdLst/>
            <a:ahLst/>
            <a:cxnLst/>
            <a:rect l="l" t="t" r="r" b="b"/>
            <a:pathLst>
              <a:path w="230505" h="120650">
                <a:moveTo>
                  <a:pt x="230471" y="118657"/>
                </a:moveTo>
                <a:lnTo>
                  <a:pt x="215805" y="61810"/>
                </a:lnTo>
                <a:lnTo>
                  <a:pt x="192905" y="30905"/>
                </a:lnTo>
                <a:lnTo>
                  <a:pt x="143833" y="3270"/>
                </a:lnTo>
                <a:lnTo>
                  <a:pt x="124204" y="0"/>
                </a:lnTo>
                <a:lnTo>
                  <a:pt x="106267" y="0"/>
                </a:lnTo>
                <a:lnTo>
                  <a:pt x="68588" y="9812"/>
                </a:lnTo>
                <a:lnTo>
                  <a:pt x="24479" y="45568"/>
                </a:lnTo>
                <a:lnTo>
                  <a:pt x="6542" y="81323"/>
                </a:lnTo>
                <a:lnTo>
                  <a:pt x="1579" y="99257"/>
                </a:lnTo>
                <a:lnTo>
                  <a:pt x="0" y="120349"/>
                </a:lnTo>
              </a:path>
            </a:pathLst>
          </a:custGeom>
          <a:ln w="24364">
            <a:solidFill>
              <a:srgbClr val="FF0000"/>
            </a:solidFill>
          </a:ln>
        </p:spPr>
        <p:txBody>
          <a:bodyPr wrap="square" lIns="0" tIns="0" rIns="0" bIns="0" rtlCol="0"/>
          <a:lstStyle/>
          <a:p>
            <a:pPr algn="l" rtl="0"/>
            <a:endParaRPr/>
          </a:p>
        </p:txBody>
      </p:sp>
      <p:sp>
        <p:nvSpPr>
          <p:cNvPr id="151" name="object 151"/>
          <p:cNvSpPr/>
          <p:nvPr/>
        </p:nvSpPr>
        <p:spPr>
          <a:xfrm>
            <a:off x="4285935" y="1426632"/>
            <a:ext cx="231140" cy="120650"/>
          </a:xfrm>
          <a:custGeom>
            <a:avLst/>
            <a:gdLst/>
            <a:ahLst/>
            <a:cxnLst/>
            <a:rect l="l" t="t" r="r" b="b"/>
            <a:pathLst>
              <a:path w="231139" h="120650">
                <a:moveTo>
                  <a:pt x="230584" y="118657"/>
                </a:moveTo>
                <a:lnTo>
                  <a:pt x="215805" y="61810"/>
                </a:lnTo>
                <a:lnTo>
                  <a:pt x="192905" y="30905"/>
                </a:lnTo>
                <a:lnTo>
                  <a:pt x="143945" y="3270"/>
                </a:lnTo>
                <a:lnTo>
                  <a:pt x="124316" y="0"/>
                </a:lnTo>
                <a:lnTo>
                  <a:pt x="106267" y="0"/>
                </a:lnTo>
                <a:lnTo>
                  <a:pt x="68701" y="9812"/>
                </a:lnTo>
                <a:lnTo>
                  <a:pt x="24592" y="45568"/>
                </a:lnTo>
                <a:lnTo>
                  <a:pt x="6542" y="81323"/>
                </a:lnTo>
                <a:lnTo>
                  <a:pt x="1692" y="99257"/>
                </a:lnTo>
                <a:lnTo>
                  <a:pt x="0" y="120349"/>
                </a:lnTo>
              </a:path>
            </a:pathLst>
          </a:custGeom>
          <a:ln w="24364">
            <a:solidFill>
              <a:srgbClr val="FF0000"/>
            </a:solidFill>
          </a:ln>
        </p:spPr>
        <p:txBody>
          <a:bodyPr wrap="square" lIns="0" tIns="0" rIns="0" bIns="0" rtlCol="0"/>
          <a:lstStyle/>
          <a:p>
            <a:pPr algn="l" rtl="0"/>
            <a:endParaRPr/>
          </a:p>
        </p:txBody>
      </p:sp>
      <p:sp>
        <p:nvSpPr>
          <p:cNvPr id="152" name="object 152"/>
          <p:cNvSpPr/>
          <p:nvPr/>
        </p:nvSpPr>
        <p:spPr>
          <a:xfrm>
            <a:off x="4516519" y="1545290"/>
            <a:ext cx="0" cy="44450"/>
          </a:xfrm>
          <a:custGeom>
            <a:avLst/>
            <a:gdLst/>
            <a:ahLst/>
            <a:cxnLst/>
            <a:rect l="l" t="t" r="r" b="b"/>
            <a:pathLst>
              <a:path h="44450">
                <a:moveTo>
                  <a:pt x="-12183" y="21994"/>
                </a:moveTo>
                <a:lnTo>
                  <a:pt x="12183" y="21994"/>
                </a:lnTo>
              </a:path>
            </a:pathLst>
          </a:custGeom>
          <a:ln w="43989">
            <a:solidFill>
              <a:srgbClr val="FF0000"/>
            </a:solidFill>
          </a:ln>
        </p:spPr>
        <p:txBody>
          <a:bodyPr wrap="square" lIns="0" tIns="0" rIns="0" bIns="0" rtlCol="0"/>
          <a:lstStyle/>
          <a:p>
            <a:pPr algn="l" rtl="0"/>
            <a:endParaRPr/>
          </a:p>
        </p:txBody>
      </p:sp>
      <p:sp>
        <p:nvSpPr>
          <p:cNvPr id="153" name="object 153"/>
          <p:cNvSpPr/>
          <p:nvPr/>
        </p:nvSpPr>
        <p:spPr>
          <a:xfrm>
            <a:off x="4285935" y="1545290"/>
            <a:ext cx="0" cy="44450"/>
          </a:xfrm>
          <a:custGeom>
            <a:avLst/>
            <a:gdLst/>
            <a:ahLst/>
            <a:cxnLst/>
            <a:rect l="l" t="t" r="r" b="b"/>
            <a:pathLst>
              <a:path h="44450">
                <a:moveTo>
                  <a:pt x="-12183" y="21994"/>
                </a:moveTo>
                <a:lnTo>
                  <a:pt x="12183" y="21994"/>
                </a:lnTo>
              </a:path>
            </a:pathLst>
          </a:custGeom>
          <a:ln w="43989">
            <a:solidFill>
              <a:srgbClr val="FF0000"/>
            </a:solidFill>
          </a:ln>
        </p:spPr>
        <p:txBody>
          <a:bodyPr wrap="square" lIns="0" tIns="0" rIns="0" bIns="0" rtlCol="0"/>
          <a:lstStyle/>
          <a:p>
            <a:pPr algn="l" rtl="0"/>
            <a:endParaRPr/>
          </a:p>
        </p:txBody>
      </p:sp>
      <p:sp>
        <p:nvSpPr>
          <p:cNvPr id="154" name="object 154"/>
          <p:cNvSpPr/>
          <p:nvPr/>
        </p:nvSpPr>
        <p:spPr>
          <a:xfrm>
            <a:off x="4055463" y="1545290"/>
            <a:ext cx="0" cy="44450"/>
          </a:xfrm>
          <a:custGeom>
            <a:avLst/>
            <a:gdLst/>
            <a:ahLst/>
            <a:cxnLst/>
            <a:rect l="l" t="t" r="r" b="b"/>
            <a:pathLst>
              <a:path h="44450">
                <a:moveTo>
                  <a:pt x="-12183" y="21994"/>
                </a:moveTo>
                <a:lnTo>
                  <a:pt x="12183" y="21994"/>
                </a:lnTo>
              </a:path>
            </a:pathLst>
          </a:custGeom>
          <a:ln w="43989">
            <a:solidFill>
              <a:srgbClr val="FF0000"/>
            </a:solidFill>
          </a:ln>
        </p:spPr>
        <p:txBody>
          <a:bodyPr wrap="square" lIns="0" tIns="0" rIns="0" bIns="0" rtlCol="0"/>
          <a:lstStyle/>
          <a:p>
            <a:pPr algn="l" rtl="0"/>
            <a:endParaRPr/>
          </a:p>
        </p:txBody>
      </p:sp>
      <p:sp>
        <p:nvSpPr>
          <p:cNvPr id="155" name="object 155"/>
          <p:cNvSpPr/>
          <p:nvPr/>
        </p:nvSpPr>
        <p:spPr>
          <a:xfrm>
            <a:off x="4516293" y="1602138"/>
            <a:ext cx="355600" cy="0"/>
          </a:xfrm>
          <a:custGeom>
            <a:avLst/>
            <a:gdLst/>
            <a:ahLst/>
            <a:cxnLst/>
            <a:rect l="l" t="t" r="r" b="b"/>
            <a:pathLst>
              <a:path w="355600">
                <a:moveTo>
                  <a:pt x="0" y="0"/>
                </a:moveTo>
                <a:lnTo>
                  <a:pt x="355352" y="0"/>
                </a:lnTo>
              </a:path>
            </a:pathLst>
          </a:custGeom>
          <a:ln w="24363">
            <a:solidFill>
              <a:srgbClr val="FF0000"/>
            </a:solidFill>
          </a:ln>
        </p:spPr>
        <p:txBody>
          <a:bodyPr wrap="square" lIns="0" tIns="0" rIns="0" bIns="0" rtlCol="0"/>
          <a:lstStyle/>
          <a:p>
            <a:pPr algn="l" rtl="0"/>
            <a:endParaRPr/>
          </a:p>
        </p:txBody>
      </p:sp>
      <p:sp>
        <p:nvSpPr>
          <p:cNvPr id="156" name="object 156"/>
          <p:cNvSpPr/>
          <p:nvPr/>
        </p:nvSpPr>
        <p:spPr>
          <a:xfrm>
            <a:off x="4173914" y="2093125"/>
            <a:ext cx="230504" cy="120650"/>
          </a:xfrm>
          <a:custGeom>
            <a:avLst/>
            <a:gdLst/>
            <a:ahLst/>
            <a:cxnLst/>
            <a:rect l="l" t="t" r="r" b="b"/>
            <a:pathLst>
              <a:path w="230505" h="120650">
                <a:moveTo>
                  <a:pt x="230471" y="118657"/>
                </a:moveTo>
                <a:lnTo>
                  <a:pt x="215805" y="61697"/>
                </a:lnTo>
                <a:lnTo>
                  <a:pt x="192905" y="30792"/>
                </a:lnTo>
                <a:lnTo>
                  <a:pt x="143833" y="3158"/>
                </a:lnTo>
                <a:lnTo>
                  <a:pt x="124204" y="0"/>
                </a:lnTo>
                <a:lnTo>
                  <a:pt x="106267" y="0"/>
                </a:lnTo>
                <a:lnTo>
                  <a:pt x="68588" y="9700"/>
                </a:lnTo>
                <a:lnTo>
                  <a:pt x="24479" y="45455"/>
                </a:lnTo>
                <a:lnTo>
                  <a:pt x="6542" y="81210"/>
                </a:lnTo>
                <a:lnTo>
                  <a:pt x="1579" y="99144"/>
                </a:lnTo>
                <a:lnTo>
                  <a:pt x="0" y="120237"/>
                </a:lnTo>
              </a:path>
            </a:pathLst>
          </a:custGeom>
          <a:ln w="24364">
            <a:solidFill>
              <a:srgbClr val="FF0000"/>
            </a:solidFill>
          </a:ln>
        </p:spPr>
        <p:txBody>
          <a:bodyPr wrap="square" lIns="0" tIns="0" rIns="0" bIns="0" rtlCol="0"/>
          <a:lstStyle/>
          <a:p>
            <a:pPr algn="l" rtl="0"/>
            <a:endParaRPr/>
          </a:p>
        </p:txBody>
      </p:sp>
      <p:sp>
        <p:nvSpPr>
          <p:cNvPr id="157" name="object 157"/>
          <p:cNvSpPr/>
          <p:nvPr/>
        </p:nvSpPr>
        <p:spPr>
          <a:xfrm>
            <a:off x="4404386" y="2093125"/>
            <a:ext cx="231140" cy="120650"/>
          </a:xfrm>
          <a:custGeom>
            <a:avLst/>
            <a:gdLst/>
            <a:ahLst/>
            <a:cxnLst/>
            <a:rect l="l" t="t" r="r" b="b"/>
            <a:pathLst>
              <a:path w="231139" h="120650">
                <a:moveTo>
                  <a:pt x="230584" y="118657"/>
                </a:moveTo>
                <a:lnTo>
                  <a:pt x="215805" y="61697"/>
                </a:lnTo>
                <a:lnTo>
                  <a:pt x="192905" y="30792"/>
                </a:lnTo>
                <a:lnTo>
                  <a:pt x="143945" y="3158"/>
                </a:lnTo>
                <a:lnTo>
                  <a:pt x="124316" y="0"/>
                </a:lnTo>
                <a:lnTo>
                  <a:pt x="106267" y="0"/>
                </a:lnTo>
                <a:lnTo>
                  <a:pt x="68701" y="9700"/>
                </a:lnTo>
                <a:lnTo>
                  <a:pt x="24592" y="45455"/>
                </a:lnTo>
                <a:lnTo>
                  <a:pt x="6542" y="81210"/>
                </a:lnTo>
                <a:lnTo>
                  <a:pt x="1692" y="99144"/>
                </a:lnTo>
                <a:lnTo>
                  <a:pt x="0" y="120237"/>
                </a:lnTo>
              </a:path>
            </a:pathLst>
          </a:custGeom>
          <a:ln w="24364">
            <a:solidFill>
              <a:srgbClr val="FF0000"/>
            </a:solidFill>
          </a:ln>
        </p:spPr>
        <p:txBody>
          <a:bodyPr wrap="square" lIns="0" tIns="0" rIns="0" bIns="0" rtlCol="0"/>
          <a:lstStyle/>
          <a:p>
            <a:pPr algn="l" rtl="0"/>
            <a:endParaRPr/>
          </a:p>
        </p:txBody>
      </p:sp>
      <p:sp>
        <p:nvSpPr>
          <p:cNvPr id="158" name="object 158"/>
          <p:cNvSpPr/>
          <p:nvPr/>
        </p:nvSpPr>
        <p:spPr>
          <a:xfrm>
            <a:off x="4634970" y="2211783"/>
            <a:ext cx="0" cy="44450"/>
          </a:xfrm>
          <a:custGeom>
            <a:avLst/>
            <a:gdLst/>
            <a:ahLst/>
            <a:cxnLst/>
            <a:rect l="l" t="t" r="r" b="b"/>
            <a:pathLst>
              <a:path h="44450">
                <a:moveTo>
                  <a:pt x="-12183" y="21938"/>
                </a:moveTo>
                <a:lnTo>
                  <a:pt x="12183" y="21938"/>
                </a:lnTo>
              </a:path>
            </a:pathLst>
          </a:custGeom>
          <a:ln w="43876">
            <a:solidFill>
              <a:srgbClr val="FF0000"/>
            </a:solidFill>
          </a:ln>
        </p:spPr>
        <p:txBody>
          <a:bodyPr wrap="square" lIns="0" tIns="0" rIns="0" bIns="0" rtlCol="0"/>
          <a:lstStyle/>
          <a:p>
            <a:pPr algn="l" rtl="0"/>
            <a:endParaRPr/>
          </a:p>
        </p:txBody>
      </p:sp>
      <p:sp>
        <p:nvSpPr>
          <p:cNvPr id="159" name="object 159"/>
          <p:cNvSpPr/>
          <p:nvPr/>
        </p:nvSpPr>
        <p:spPr>
          <a:xfrm>
            <a:off x="4404386" y="2211783"/>
            <a:ext cx="0" cy="44450"/>
          </a:xfrm>
          <a:custGeom>
            <a:avLst/>
            <a:gdLst/>
            <a:ahLst/>
            <a:cxnLst/>
            <a:rect l="l" t="t" r="r" b="b"/>
            <a:pathLst>
              <a:path h="44450">
                <a:moveTo>
                  <a:pt x="-12183" y="21938"/>
                </a:moveTo>
                <a:lnTo>
                  <a:pt x="12183" y="21938"/>
                </a:lnTo>
              </a:path>
            </a:pathLst>
          </a:custGeom>
          <a:ln w="43876">
            <a:solidFill>
              <a:srgbClr val="FF0000"/>
            </a:solidFill>
          </a:ln>
        </p:spPr>
        <p:txBody>
          <a:bodyPr wrap="square" lIns="0" tIns="0" rIns="0" bIns="0" rtlCol="0"/>
          <a:lstStyle/>
          <a:p>
            <a:pPr algn="l" rtl="0"/>
            <a:endParaRPr/>
          </a:p>
        </p:txBody>
      </p:sp>
      <p:sp>
        <p:nvSpPr>
          <p:cNvPr id="160" name="object 160"/>
          <p:cNvSpPr/>
          <p:nvPr/>
        </p:nvSpPr>
        <p:spPr>
          <a:xfrm>
            <a:off x="4173914" y="2211783"/>
            <a:ext cx="0" cy="44450"/>
          </a:xfrm>
          <a:custGeom>
            <a:avLst/>
            <a:gdLst/>
            <a:ahLst/>
            <a:cxnLst/>
            <a:rect l="l" t="t" r="r" b="b"/>
            <a:pathLst>
              <a:path h="44450">
                <a:moveTo>
                  <a:pt x="-12183" y="21938"/>
                </a:moveTo>
                <a:lnTo>
                  <a:pt x="12183" y="21938"/>
                </a:lnTo>
              </a:path>
            </a:pathLst>
          </a:custGeom>
          <a:ln w="43876">
            <a:solidFill>
              <a:srgbClr val="FF0000"/>
            </a:solidFill>
          </a:ln>
        </p:spPr>
        <p:txBody>
          <a:bodyPr wrap="square" lIns="0" tIns="0" rIns="0" bIns="0" rtlCol="0"/>
          <a:lstStyle/>
          <a:p>
            <a:pPr algn="l" rtl="0"/>
            <a:endParaRPr/>
          </a:p>
        </p:txBody>
      </p:sp>
      <p:sp>
        <p:nvSpPr>
          <p:cNvPr id="161" name="object 161"/>
          <p:cNvSpPr/>
          <p:nvPr/>
        </p:nvSpPr>
        <p:spPr>
          <a:xfrm>
            <a:off x="4329028" y="2757135"/>
            <a:ext cx="230504" cy="120650"/>
          </a:xfrm>
          <a:custGeom>
            <a:avLst/>
            <a:gdLst/>
            <a:ahLst/>
            <a:cxnLst/>
            <a:rect l="l" t="t" r="r" b="b"/>
            <a:pathLst>
              <a:path w="230505" h="120650">
                <a:moveTo>
                  <a:pt x="230471" y="118657"/>
                </a:moveTo>
                <a:lnTo>
                  <a:pt x="215805" y="61810"/>
                </a:lnTo>
                <a:lnTo>
                  <a:pt x="192905" y="30905"/>
                </a:lnTo>
                <a:lnTo>
                  <a:pt x="143833" y="3270"/>
                </a:lnTo>
                <a:lnTo>
                  <a:pt x="124204" y="0"/>
                </a:lnTo>
                <a:lnTo>
                  <a:pt x="106267" y="0"/>
                </a:lnTo>
                <a:lnTo>
                  <a:pt x="68588" y="9812"/>
                </a:lnTo>
                <a:lnTo>
                  <a:pt x="24479" y="45568"/>
                </a:lnTo>
                <a:lnTo>
                  <a:pt x="6542" y="81323"/>
                </a:lnTo>
                <a:lnTo>
                  <a:pt x="1579" y="99144"/>
                </a:lnTo>
                <a:lnTo>
                  <a:pt x="0" y="120349"/>
                </a:lnTo>
              </a:path>
            </a:pathLst>
          </a:custGeom>
          <a:ln w="24364">
            <a:solidFill>
              <a:srgbClr val="FF0000"/>
            </a:solidFill>
          </a:ln>
        </p:spPr>
        <p:txBody>
          <a:bodyPr wrap="square" lIns="0" tIns="0" rIns="0" bIns="0" rtlCol="0"/>
          <a:lstStyle/>
          <a:p>
            <a:pPr algn="l" rtl="0"/>
            <a:endParaRPr/>
          </a:p>
        </p:txBody>
      </p:sp>
      <p:sp>
        <p:nvSpPr>
          <p:cNvPr id="162" name="object 162"/>
          <p:cNvSpPr/>
          <p:nvPr/>
        </p:nvSpPr>
        <p:spPr>
          <a:xfrm>
            <a:off x="4559499" y="2757135"/>
            <a:ext cx="231140" cy="120650"/>
          </a:xfrm>
          <a:custGeom>
            <a:avLst/>
            <a:gdLst/>
            <a:ahLst/>
            <a:cxnLst/>
            <a:rect l="l" t="t" r="r" b="b"/>
            <a:pathLst>
              <a:path w="231139" h="120650">
                <a:moveTo>
                  <a:pt x="230584" y="118657"/>
                </a:moveTo>
                <a:lnTo>
                  <a:pt x="215805" y="61810"/>
                </a:lnTo>
                <a:lnTo>
                  <a:pt x="192905" y="30905"/>
                </a:lnTo>
                <a:lnTo>
                  <a:pt x="143945" y="3270"/>
                </a:lnTo>
                <a:lnTo>
                  <a:pt x="124316" y="0"/>
                </a:lnTo>
                <a:lnTo>
                  <a:pt x="106267" y="0"/>
                </a:lnTo>
                <a:lnTo>
                  <a:pt x="68701" y="9812"/>
                </a:lnTo>
                <a:lnTo>
                  <a:pt x="24592" y="45568"/>
                </a:lnTo>
                <a:lnTo>
                  <a:pt x="6542" y="81323"/>
                </a:lnTo>
                <a:lnTo>
                  <a:pt x="1692" y="99144"/>
                </a:lnTo>
                <a:lnTo>
                  <a:pt x="0" y="120349"/>
                </a:lnTo>
              </a:path>
            </a:pathLst>
          </a:custGeom>
          <a:ln w="24364">
            <a:solidFill>
              <a:srgbClr val="FF0000"/>
            </a:solidFill>
          </a:ln>
        </p:spPr>
        <p:txBody>
          <a:bodyPr wrap="square" lIns="0" tIns="0" rIns="0" bIns="0" rtlCol="0"/>
          <a:lstStyle/>
          <a:p>
            <a:pPr algn="l" rtl="0"/>
            <a:endParaRPr/>
          </a:p>
        </p:txBody>
      </p:sp>
      <p:sp>
        <p:nvSpPr>
          <p:cNvPr id="163" name="object 163"/>
          <p:cNvSpPr/>
          <p:nvPr/>
        </p:nvSpPr>
        <p:spPr>
          <a:xfrm>
            <a:off x="4790084" y="2875793"/>
            <a:ext cx="0" cy="44450"/>
          </a:xfrm>
          <a:custGeom>
            <a:avLst/>
            <a:gdLst/>
            <a:ahLst/>
            <a:cxnLst/>
            <a:rect l="l" t="t" r="r" b="b"/>
            <a:pathLst>
              <a:path h="44450">
                <a:moveTo>
                  <a:pt x="-12183" y="21994"/>
                </a:moveTo>
                <a:lnTo>
                  <a:pt x="12183" y="21994"/>
                </a:lnTo>
              </a:path>
            </a:pathLst>
          </a:custGeom>
          <a:ln w="43989">
            <a:solidFill>
              <a:srgbClr val="FF0000"/>
            </a:solidFill>
          </a:ln>
        </p:spPr>
        <p:txBody>
          <a:bodyPr wrap="square" lIns="0" tIns="0" rIns="0" bIns="0" rtlCol="0"/>
          <a:lstStyle/>
          <a:p>
            <a:pPr algn="l" rtl="0"/>
            <a:endParaRPr/>
          </a:p>
        </p:txBody>
      </p:sp>
      <p:sp>
        <p:nvSpPr>
          <p:cNvPr id="164" name="object 164"/>
          <p:cNvSpPr/>
          <p:nvPr/>
        </p:nvSpPr>
        <p:spPr>
          <a:xfrm>
            <a:off x="4559499" y="2875793"/>
            <a:ext cx="0" cy="44450"/>
          </a:xfrm>
          <a:custGeom>
            <a:avLst/>
            <a:gdLst/>
            <a:ahLst/>
            <a:cxnLst/>
            <a:rect l="l" t="t" r="r" b="b"/>
            <a:pathLst>
              <a:path h="44450">
                <a:moveTo>
                  <a:pt x="-12183" y="21994"/>
                </a:moveTo>
                <a:lnTo>
                  <a:pt x="12183" y="21994"/>
                </a:lnTo>
              </a:path>
            </a:pathLst>
          </a:custGeom>
          <a:ln w="43989">
            <a:solidFill>
              <a:srgbClr val="FF0000"/>
            </a:solidFill>
          </a:ln>
        </p:spPr>
        <p:txBody>
          <a:bodyPr wrap="square" lIns="0" tIns="0" rIns="0" bIns="0" rtlCol="0"/>
          <a:lstStyle/>
          <a:p>
            <a:pPr algn="l" rtl="0"/>
            <a:endParaRPr/>
          </a:p>
        </p:txBody>
      </p:sp>
      <p:sp>
        <p:nvSpPr>
          <p:cNvPr id="165" name="object 165"/>
          <p:cNvSpPr/>
          <p:nvPr/>
        </p:nvSpPr>
        <p:spPr>
          <a:xfrm>
            <a:off x="6194121" y="2711454"/>
            <a:ext cx="24765" cy="0"/>
          </a:xfrm>
          <a:custGeom>
            <a:avLst/>
            <a:gdLst/>
            <a:ahLst/>
            <a:cxnLst/>
            <a:rect l="l" t="t" r="r" b="b"/>
            <a:pathLst>
              <a:path w="24764">
                <a:moveTo>
                  <a:pt x="0" y="0"/>
                </a:moveTo>
                <a:lnTo>
                  <a:pt x="24367" y="0"/>
                </a:lnTo>
              </a:path>
            </a:pathLst>
          </a:custGeom>
          <a:ln w="48726">
            <a:solidFill>
              <a:srgbClr val="FF9900"/>
            </a:solidFill>
          </a:ln>
        </p:spPr>
        <p:txBody>
          <a:bodyPr wrap="square" lIns="0" tIns="0" rIns="0" bIns="0" rtlCol="0"/>
          <a:lstStyle/>
          <a:p>
            <a:pPr algn="l" rtl="0"/>
            <a:endParaRPr/>
          </a:p>
        </p:txBody>
      </p:sp>
      <p:sp>
        <p:nvSpPr>
          <p:cNvPr id="166" name="object 166"/>
          <p:cNvSpPr/>
          <p:nvPr/>
        </p:nvSpPr>
        <p:spPr>
          <a:xfrm>
            <a:off x="6194121" y="2784544"/>
            <a:ext cx="24765" cy="0"/>
          </a:xfrm>
          <a:custGeom>
            <a:avLst/>
            <a:gdLst/>
            <a:ahLst/>
            <a:cxnLst/>
            <a:rect l="l" t="t" r="r" b="b"/>
            <a:pathLst>
              <a:path w="24764">
                <a:moveTo>
                  <a:pt x="0" y="0"/>
                </a:moveTo>
                <a:lnTo>
                  <a:pt x="24367" y="0"/>
                </a:lnTo>
              </a:path>
            </a:pathLst>
          </a:custGeom>
          <a:ln w="48726">
            <a:solidFill>
              <a:srgbClr val="FF9900"/>
            </a:solidFill>
          </a:ln>
        </p:spPr>
        <p:txBody>
          <a:bodyPr wrap="square" lIns="0" tIns="0" rIns="0" bIns="0" rtlCol="0"/>
          <a:lstStyle/>
          <a:p>
            <a:pPr algn="l" rtl="0"/>
            <a:endParaRPr/>
          </a:p>
        </p:txBody>
      </p:sp>
      <p:sp>
        <p:nvSpPr>
          <p:cNvPr id="167" name="object 167"/>
          <p:cNvSpPr/>
          <p:nvPr/>
        </p:nvSpPr>
        <p:spPr>
          <a:xfrm>
            <a:off x="6194121" y="2857633"/>
            <a:ext cx="24765" cy="0"/>
          </a:xfrm>
          <a:custGeom>
            <a:avLst/>
            <a:gdLst/>
            <a:ahLst/>
            <a:cxnLst/>
            <a:rect l="l" t="t" r="r" b="b"/>
            <a:pathLst>
              <a:path w="24764">
                <a:moveTo>
                  <a:pt x="0" y="0"/>
                </a:moveTo>
                <a:lnTo>
                  <a:pt x="24367" y="0"/>
                </a:lnTo>
              </a:path>
            </a:pathLst>
          </a:custGeom>
          <a:ln w="48726">
            <a:solidFill>
              <a:srgbClr val="FF9900"/>
            </a:solidFill>
          </a:ln>
        </p:spPr>
        <p:txBody>
          <a:bodyPr wrap="square" lIns="0" tIns="0" rIns="0" bIns="0" rtlCol="0"/>
          <a:lstStyle/>
          <a:p>
            <a:pPr algn="l" rtl="0"/>
            <a:endParaRPr/>
          </a:p>
        </p:txBody>
      </p:sp>
      <p:sp>
        <p:nvSpPr>
          <p:cNvPr id="168" name="object 168"/>
          <p:cNvSpPr/>
          <p:nvPr/>
        </p:nvSpPr>
        <p:spPr>
          <a:xfrm>
            <a:off x="6194121" y="2930723"/>
            <a:ext cx="24765" cy="0"/>
          </a:xfrm>
          <a:custGeom>
            <a:avLst/>
            <a:gdLst/>
            <a:ahLst/>
            <a:cxnLst/>
            <a:rect l="l" t="t" r="r" b="b"/>
            <a:pathLst>
              <a:path w="24764">
                <a:moveTo>
                  <a:pt x="0" y="0"/>
                </a:moveTo>
                <a:lnTo>
                  <a:pt x="24367" y="0"/>
                </a:lnTo>
              </a:path>
            </a:pathLst>
          </a:custGeom>
          <a:ln w="48726">
            <a:solidFill>
              <a:srgbClr val="FF9900"/>
            </a:solidFill>
          </a:ln>
        </p:spPr>
        <p:txBody>
          <a:bodyPr wrap="square" lIns="0" tIns="0" rIns="0" bIns="0" rtlCol="0"/>
          <a:lstStyle/>
          <a:p>
            <a:pPr algn="l" rtl="0"/>
            <a:endParaRPr/>
          </a:p>
        </p:txBody>
      </p:sp>
      <p:sp>
        <p:nvSpPr>
          <p:cNvPr id="169" name="object 169"/>
          <p:cNvSpPr/>
          <p:nvPr/>
        </p:nvSpPr>
        <p:spPr>
          <a:xfrm>
            <a:off x="6213186" y="2972569"/>
            <a:ext cx="48895" cy="0"/>
          </a:xfrm>
          <a:custGeom>
            <a:avLst/>
            <a:gdLst/>
            <a:ahLst/>
            <a:cxnLst/>
            <a:rect l="l" t="t" r="r" b="b"/>
            <a:pathLst>
              <a:path w="48895">
                <a:moveTo>
                  <a:pt x="0" y="0"/>
                </a:moveTo>
                <a:lnTo>
                  <a:pt x="48734" y="0"/>
                </a:lnTo>
              </a:path>
            </a:pathLst>
          </a:custGeom>
          <a:ln w="24363">
            <a:solidFill>
              <a:srgbClr val="FF9900"/>
            </a:solidFill>
          </a:ln>
        </p:spPr>
        <p:txBody>
          <a:bodyPr wrap="square" lIns="0" tIns="0" rIns="0" bIns="0" rtlCol="0"/>
          <a:lstStyle/>
          <a:p>
            <a:pPr algn="l" rtl="0"/>
            <a:endParaRPr/>
          </a:p>
        </p:txBody>
      </p:sp>
      <p:sp>
        <p:nvSpPr>
          <p:cNvPr id="170" name="object 170"/>
          <p:cNvSpPr/>
          <p:nvPr/>
        </p:nvSpPr>
        <p:spPr>
          <a:xfrm>
            <a:off x="6286287" y="2972569"/>
            <a:ext cx="48895" cy="0"/>
          </a:xfrm>
          <a:custGeom>
            <a:avLst/>
            <a:gdLst/>
            <a:ahLst/>
            <a:cxnLst/>
            <a:rect l="l" t="t" r="r" b="b"/>
            <a:pathLst>
              <a:path w="48895">
                <a:moveTo>
                  <a:pt x="0" y="0"/>
                </a:moveTo>
                <a:lnTo>
                  <a:pt x="48734" y="0"/>
                </a:lnTo>
              </a:path>
            </a:pathLst>
          </a:custGeom>
          <a:ln w="24363">
            <a:solidFill>
              <a:srgbClr val="FF9900"/>
            </a:solidFill>
          </a:ln>
        </p:spPr>
        <p:txBody>
          <a:bodyPr wrap="square" lIns="0" tIns="0" rIns="0" bIns="0" rtlCol="0"/>
          <a:lstStyle/>
          <a:p>
            <a:pPr algn="l" rtl="0"/>
            <a:endParaRPr/>
          </a:p>
        </p:txBody>
      </p:sp>
      <p:sp>
        <p:nvSpPr>
          <p:cNvPr id="171" name="object 171"/>
          <p:cNvSpPr/>
          <p:nvPr/>
        </p:nvSpPr>
        <p:spPr>
          <a:xfrm>
            <a:off x="6339758" y="2919783"/>
            <a:ext cx="158750" cy="106045"/>
          </a:xfrm>
          <a:custGeom>
            <a:avLst/>
            <a:gdLst/>
            <a:ahLst/>
            <a:cxnLst/>
            <a:rect l="l" t="t" r="r" b="b"/>
            <a:pathLst>
              <a:path w="158750" h="106044">
                <a:moveTo>
                  <a:pt x="0" y="0"/>
                </a:moveTo>
                <a:lnTo>
                  <a:pt x="0" y="105573"/>
                </a:lnTo>
                <a:lnTo>
                  <a:pt x="158385" y="52786"/>
                </a:lnTo>
                <a:lnTo>
                  <a:pt x="0" y="0"/>
                </a:lnTo>
                <a:close/>
              </a:path>
            </a:pathLst>
          </a:custGeom>
          <a:solidFill>
            <a:srgbClr val="FF9900"/>
          </a:solidFill>
        </p:spPr>
        <p:txBody>
          <a:bodyPr wrap="square" lIns="0" tIns="0" rIns="0" bIns="0" rtlCol="0"/>
          <a:lstStyle/>
          <a:p>
            <a:pPr algn="l" rtl="0"/>
            <a:endParaRPr/>
          </a:p>
        </p:txBody>
      </p:sp>
      <p:sp>
        <p:nvSpPr>
          <p:cNvPr id="172" name="object 172"/>
          <p:cNvSpPr/>
          <p:nvPr/>
        </p:nvSpPr>
        <p:spPr>
          <a:xfrm>
            <a:off x="6183629" y="2034135"/>
            <a:ext cx="180340" cy="399415"/>
          </a:xfrm>
          <a:custGeom>
            <a:avLst/>
            <a:gdLst/>
            <a:ahLst/>
            <a:cxnLst/>
            <a:rect l="l" t="t" r="r" b="b"/>
            <a:pathLst>
              <a:path w="180339" h="399414">
                <a:moveTo>
                  <a:pt x="24367" y="350446"/>
                </a:moveTo>
                <a:lnTo>
                  <a:pt x="0" y="350446"/>
                </a:lnTo>
                <a:lnTo>
                  <a:pt x="0" y="399173"/>
                </a:lnTo>
                <a:lnTo>
                  <a:pt x="24367" y="399173"/>
                </a:lnTo>
                <a:lnTo>
                  <a:pt x="24367" y="350446"/>
                </a:lnTo>
                <a:close/>
              </a:path>
              <a:path w="180339" h="399414">
                <a:moveTo>
                  <a:pt x="24367" y="277357"/>
                </a:moveTo>
                <a:lnTo>
                  <a:pt x="0" y="277357"/>
                </a:lnTo>
                <a:lnTo>
                  <a:pt x="0" y="326083"/>
                </a:lnTo>
                <a:lnTo>
                  <a:pt x="24367" y="326083"/>
                </a:lnTo>
                <a:lnTo>
                  <a:pt x="24367" y="277357"/>
                </a:lnTo>
                <a:close/>
              </a:path>
              <a:path w="180339" h="399414">
                <a:moveTo>
                  <a:pt x="24367" y="204267"/>
                </a:moveTo>
                <a:lnTo>
                  <a:pt x="0" y="204267"/>
                </a:lnTo>
                <a:lnTo>
                  <a:pt x="0" y="252994"/>
                </a:lnTo>
                <a:lnTo>
                  <a:pt x="24367" y="252994"/>
                </a:lnTo>
                <a:lnTo>
                  <a:pt x="24367" y="204267"/>
                </a:lnTo>
                <a:close/>
              </a:path>
              <a:path w="180339" h="399414">
                <a:moveTo>
                  <a:pt x="24367" y="131177"/>
                </a:moveTo>
                <a:lnTo>
                  <a:pt x="0" y="131177"/>
                </a:lnTo>
                <a:lnTo>
                  <a:pt x="0" y="179904"/>
                </a:lnTo>
                <a:lnTo>
                  <a:pt x="24367" y="179904"/>
                </a:lnTo>
                <a:lnTo>
                  <a:pt x="24367" y="131177"/>
                </a:lnTo>
                <a:close/>
              </a:path>
              <a:path w="180339" h="399414">
                <a:moveTo>
                  <a:pt x="24367" y="58088"/>
                </a:moveTo>
                <a:lnTo>
                  <a:pt x="0" y="58088"/>
                </a:lnTo>
                <a:lnTo>
                  <a:pt x="0" y="106814"/>
                </a:lnTo>
                <a:lnTo>
                  <a:pt x="24367" y="106814"/>
                </a:lnTo>
                <a:lnTo>
                  <a:pt x="24367" y="58088"/>
                </a:lnTo>
                <a:close/>
              </a:path>
              <a:path w="180339" h="399414">
                <a:moveTo>
                  <a:pt x="39370" y="0"/>
                </a:moveTo>
                <a:lnTo>
                  <a:pt x="0" y="0"/>
                </a:lnTo>
                <a:lnTo>
                  <a:pt x="0" y="33725"/>
                </a:lnTo>
                <a:lnTo>
                  <a:pt x="24367" y="33725"/>
                </a:lnTo>
                <a:lnTo>
                  <a:pt x="24367" y="24363"/>
                </a:lnTo>
                <a:lnTo>
                  <a:pt x="12183" y="24363"/>
                </a:lnTo>
                <a:lnTo>
                  <a:pt x="24367" y="12181"/>
                </a:lnTo>
                <a:lnTo>
                  <a:pt x="39370" y="12181"/>
                </a:lnTo>
                <a:lnTo>
                  <a:pt x="39370" y="0"/>
                </a:lnTo>
                <a:close/>
              </a:path>
              <a:path w="180339" h="399414">
                <a:moveTo>
                  <a:pt x="24367" y="12181"/>
                </a:moveTo>
                <a:lnTo>
                  <a:pt x="12183" y="24363"/>
                </a:lnTo>
                <a:lnTo>
                  <a:pt x="24367" y="24363"/>
                </a:lnTo>
                <a:lnTo>
                  <a:pt x="24367" y="12181"/>
                </a:lnTo>
                <a:close/>
              </a:path>
              <a:path w="180339" h="399414">
                <a:moveTo>
                  <a:pt x="39370" y="12181"/>
                </a:moveTo>
                <a:lnTo>
                  <a:pt x="24367" y="12181"/>
                </a:lnTo>
                <a:lnTo>
                  <a:pt x="24367" y="24363"/>
                </a:lnTo>
                <a:lnTo>
                  <a:pt x="39370" y="24363"/>
                </a:lnTo>
                <a:lnTo>
                  <a:pt x="39370" y="12181"/>
                </a:lnTo>
                <a:close/>
              </a:path>
              <a:path w="180339" h="399414">
                <a:moveTo>
                  <a:pt x="112471" y="0"/>
                </a:moveTo>
                <a:lnTo>
                  <a:pt x="63737" y="0"/>
                </a:lnTo>
                <a:lnTo>
                  <a:pt x="63737" y="24363"/>
                </a:lnTo>
                <a:lnTo>
                  <a:pt x="112471" y="24363"/>
                </a:lnTo>
                <a:lnTo>
                  <a:pt x="112471" y="0"/>
                </a:lnTo>
                <a:close/>
              </a:path>
              <a:path w="180339" h="399414">
                <a:moveTo>
                  <a:pt x="179819" y="0"/>
                </a:moveTo>
                <a:lnTo>
                  <a:pt x="136838" y="0"/>
                </a:lnTo>
                <a:lnTo>
                  <a:pt x="136838" y="24363"/>
                </a:lnTo>
                <a:lnTo>
                  <a:pt x="179819" y="24363"/>
                </a:lnTo>
                <a:lnTo>
                  <a:pt x="179819" y="0"/>
                </a:lnTo>
                <a:close/>
              </a:path>
            </a:pathLst>
          </a:custGeom>
          <a:solidFill>
            <a:srgbClr val="FF9900"/>
          </a:solidFill>
        </p:spPr>
        <p:txBody>
          <a:bodyPr wrap="square" lIns="0" tIns="0" rIns="0" bIns="0" rtlCol="0"/>
          <a:lstStyle/>
          <a:p>
            <a:pPr algn="l" rtl="0"/>
            <a:endParaRPr/>
          </a:p>
        </p:txBody>
      </p:sp>
      <p:sp>
        <p:nvSpPr>
          <p:cNvPr id="173" name="object 173"/>
          <p:cNvSpPr/>
          <p:nvPr/>
        </p:nvSpPr>
        <p:spPr>
          <a:xfrm>
            <a:off x="6350249" y="1993530"/>
            <a:ext cx="158750" cy="106045"/>
          </a:xfrm>
          <a:custGeom>
            <a:avLst/>
            <a:gdLst/>
            <a:ahLst/>
            <a:cxnLst/>
            <a:rect l="l" t="t" r="r" b="b"/>
            <a:pathLst>
              <a:path w="158750" h="106044">
                <a:moveTo>
                  <a:pt x="0" y="0"/>
                </a:moveTo>
                <a:lnTo>
                  <a:pt x="0" y="105573"/>
                </a:lnTo>
                <a:lnTo>
                  <a:pt x="158385" y="52786"/>
                </a:lnTo>
                <a:lnTo>
                  <a:pt x="0" y="0"/>
                </a:lnTo>
                <a:close/>
              </a:path>
            </a:pathLst>
          </a:custGeom>
          <a:solidFill>
            <a:srgbClr val="FF9900"/>
          </a:solidFill>
        </p:spPr>
        <p:txBody>
          <a:bodyPr wrap="square" lIns="0" tIns="0" rIns="0" bIns="0" rtlCol="0"/>
          <a:lstStyle/>
          <a:p>
            <a:pPr algn="l" rtl="0"/>
            <a:endParaRPr/>
          </a:p>
        </p:txBody>
      </p:sp>
      <p:sp>
        <p:nvSpPr>
          <p:cNvPr id="174" name="object 174"/>
          <p:cNvSpPr/>
          <p:nvPr/>
        </p:nvSpPr>
        <p:spPr>
          <a:xfrm>
            <a:off x="6029078" y="1583641"/>
            <a:ext cx="320040" cy="850265"/>
          </a:xfrm>
          <a:custGeom>
            <a:avLst/>
            <a:gdLst/>
            <a:ahLst/>
            <a:cxnLst/>
            <a:rect l="l" t="t" r="r" b="b"/>
            <a:pathLst>
              <a:path w="320039" h="850264">
                <a:moveTo>
                  <a:pt x="24367" y="800940"/>
                </a:moveTo>
                <a:lnTo>
                  <a:pt x="0" y="800940"/>
                </a:lnTo>
                <a:lnTo>
                  <a:pt x="0" y="849667"/>
                </a:lnTo>
                <a:lnTo>
                  <a:pt x="24367" y="849667"/>
                </a:lnTo>
                <a:lnTo>
                  <a:pt x="24367" y="800940"/>
                </a:lnTo>
                <a:close/>
              </a:path>
              <a:path w="320039" h="850264">
                <a:moveTo>
                  <a:pt x="24367" y="727851"/>
                </a:moveTo>
                <a:lnTo>
                  <a:pt x="0" y="727851"/>
                </a:lnTo>
                <a:lnTo>
                  <a:pt x="0" y="776577"/>
                </a:lnTo>
                <a:lnTo>
                  <a:pt x="24367" y="776577"/>
                </a:lnTo>
                <a:lnTo>
                  <a:pt x="24367" y="727851"/>
                </a:lnTo>
                <a:close/>
              </a:path>
              <a:path w="320039" h="850264">
                <a:moveTo>
                  <a:pt x="24367" y="654761"/>
                </a:moveTo>
                <a:lnTo>
                  <a:pt x="0" y="654761"/>
                </a:lnTo>
                <a:lnTo>
                  <a:pt x="0" y="703488"/>
                </a:lnTo>
                <a:lnTo>
                  <a:pt x="24367" y="703488"/>
                </a:lnTo>
                <a:lnTo>
                  <a:pt x="24367" y="654761"/>
                </a:lnTo>
                <a:close/>
              </a:path>
              <a:path w="320039" h="850264">
                <a:moveTo>
                  <a:pt x="24367" y="581671"/>
                </a:moveTo>
                <a:lnTo>
                  <a:pt x="0" y="581671"/>
                </a:lnTo>
                <a:lnTo>
                  <a:pt x="0" y="630398"/>
                </a:lnTo>
                <a:lnTo>
                  <a:pt x="24367" y="630398"/>
                </a:lnTo>
                <a:lnTo>
                  <a:pt x="24367" y="581671"/>
                </a:lnTo>
                <a:close/>
              </a:path>
              <a:path w="320039" h="850264">
                <a:moveTo>
                  <a:pt x="24367" y="508582"/>
                </a:moveTo>
                <a:lnTo>
                  <a:pt x="0" y="508582"/>
                </a:lnTo>
                <a:lnTo>
                  <a:pt x="0" y="557308"/>
                </a:lnTo>
                <a:lnTo>
                  <a:pt x="24367" y="557308"/>
                </a:lnTo>
                <a:lnTo>
                  <a:pt x="24367" y="508582"/>
                </a:lnTo>
                <a:close/>
              </a:path>
              <a:path w="320039" h="850264">
                <a:moveTo>
                  <a:pt x="24367" y="435492"/>
                </a:moveTo>
                <a:lnTo>
                  <a:pt x="0" y="435492"/>
                </a:lnTo>
                <a:lnTo>
                  <a:pt x="0" y="484219"/>
                </a:lnTo>
                <a:lnTo>
                  <a:pt x="24367" y="484219"/>
                </a:lnTo>
                <a:lnTo>
                  <a:pt x="24367" y="435492"/>
                </a:lnTo>
                <a:close/>
              </a:path>
              <a:path w="320039" h="850264">
                <a:moveTo>
                  <a:pt x="24367" y="362402"/>
                </a:moveTo>
                <a:lnTo>
                  <a:pt x="0" y="362402"/>
                </a:lnTo>
                <a:lnTo>
                  <a:pt x="0" y="411129"/>
                </a:lnTo>
                <a:lnTo>
                  <a:pt x="24367" y="411129"/>
                </a:lnTo>
                <a:lnTo>
                  <a:pt x="24367" y="362402"/>
                </a:lnTo>
                <a:close/>
              </a:path>
              <a:path w="320039" h="850264">
                <a:moveTo>
                  <a:pt x="24367" y="289313"/>
                </a:moveTo>
                <a:lnTo>
                  <a:pt x="0" y="289313"/>
                </a:lnTo>
                <a:lnTo>
                  <a:pt x="0" y="338039"/>
                </a:lnTo>
                <a:lnTo>
                  <a:pt x="24367" y="338039"/>
                </a:lnTo>
                <a:lnTo>
                  <a:pt x="24367" y="289313"/>
                </a:lnTo>
                <a:close/>
              </a:path>
              <a:path w="320039" h="850264">
                <a:moveTo>
                  <a:pt x="24367" y="216223"/>
                </a:moveTo>
                <a:lnTo>
                  <a:pt x="0" y="216223"/>
                </a:lnTo>
                <a:lnTo>
                  <a:pt x="0" y="264950"/>
                </a:lnTo>
                <a:lnTo>
                  <a:pt x="24367" y="264950"/>
                </a:lnTo>
                <a:lnTo>
                  <a:pt x="24367" y="216223"/>
                </a:lnTo>
                <a:close/>
              </a:path>
              <a:path w="320039" h="850264">
                <a:moveTo>
                  <a:pt x="24367" y="143133"/>
                </a:moveTo>
                <a:lnTo>
                  <a:pt x="0" y="143133"/>
                </a:lnTo>
                <a:lnTo>
                  <a:pt x="0" y="191860"/>
                </a:lnTo>
                <a:lnTo>
                  <a:pt x="24367" y="191860"/>
                </a:lnTo>
                <a:lnTo>
                  <a:pt x="24367" y="143133"/>
                </a:lnTo>
                <a:close/>
              </a:path>
              <a:path w="320039" h="850264">
                <a:moveTo>
                  <a:pt x="24367" y="70044"/>
                </a:moveTo>
                <a:lnTo>
                  <a:pt x="0" y="70044"/>
                </a:lnTo>
                <a:lnTo>
                  <a:pt x="0" y="118770"/>
                </a:lnTo>
                <a:lnTo>
                  <a:pt x="24367" y="118770"/>
                </a:lnTo>
                <a:lnTo>
                  <a:pt x="24367" y="70044"/>
                </a:lnTo>
                <a:close/>
              </a:path>
              <a:path w="320039" h="850264">
                <a:moveTo>
                  <a:pt x="27412" y="0"/>
                </a:moveTo>
                <a:lnTo>
                  <a:pt x="0" y="0"/>
                </a:lnTo>
                <a:lnTo>
                  <a:pt x="0" y="45681"/>
                </a:lnTo>
                <a:lnTo>
                  <a:pt x="24367" y="45681"/>
                </a:lnTo>
                <a:lnTo>
                  <a:pt x="24367" y="24363"/>
                </a:lnTo>
                <a:lnTo>
                  <a:pt x="12183" y="24363"/>
                </a:lnTo>
                <a:lnTo>
                  <a:pt x="24367" y="12181"/>
                </a:lnTo>
                <a:lnTo>
                  <a:pt x="27412" y="12181"/>
                </a:lnTo>
                <a:lnTo>
                  <a:pt x="27412" y="0"/>
                </a:lnTo>
                <a:close/>
              </a:path>
              <a:path w="320039" h="850264">
                <a:moveTo>
                  <a:pt x="24367" y="12181"/>
                </a:moveTo>
                <a:lnTo>
                  <a:pt x="12183" y="24363"/>
                </a:lnTo>
                <a:lnTo>
                  <a:pt x="24367" y="24363"/>
                </a:lnTo>
                <a:lnTo>
                  <a:pt x="24367" y="12181"/>
                </a:lnTo>
                <a:close/>
              </a:path>
              <a:path w="320039" h="850264">
                <a:moveTo>
                  <a:pt x="27412" y="12181"/>
                </a:moveTo>
                <a:lnTo>
                  <a:pt x="24367" y="12181"/>
                </a:lnTo>
                <a:lnTo>
                  <a:pt x="24367" y="24363"/>
                </a:lnTo>
                <a:lnTo>
                  <a:pt x="27412" y="24363"/>
                </a:lnTo>
                <a:lnTo>
                  <a:pt x="27412" y="12181"/>
                </a:lnTo>
                <a:close/>
              </a:path>
              <a:path w="320039" h="850264">
                <a:moveTo>
                  <a:pt x="100513" y="0"/>
                </a:moveTo>
                <a:lnTo>
                  <a:pt x="51779" y="0"/>
                </a:lnTo>
                <a:lnTo>
                  <a:pt x="51779" y="24363"/>
                </a:lnTo>
                <a:lnTo>
                  <a:pt x="100513" y="24363"/>
                </a:lnTo>
                <a:lnTo>
                  <a:pt x="100513" y="0"/>
                </a:lnTo>
                <a:close/>
              </a:path>
              <a:path w="320039" h="850264">
                <a:moveTo>
                  <a:pt x="173614" y="0"/>
                </a:moveTo>
                <a:lnTo>
                  <a:pt x="124880" y="0"/>
                </a:lnTo>
                <a:lnTo>
                  <a:pt x="124880" y="24363"/>
                </a:lnTo>
                <a:lnTo>
                  <a:pt x="173614" y="24363"/>
                </a:lnTo>
                <a:lnTo>
                  <a:pt x="173614" y="0"/>
                </a:lnTo>
                <a:close/>
              </a:path>
              <a:path w="320039" h="850264">
                <a:moveTo>
                  <a:pt x="246715" y="0"/>
                </a:moveTo>
                <a:lnTo>
                  <a:pt x="197981" y="0"/>
                </a:lnTo>
                <a:lnTo>
                  <a:pt x="197981" y="24363"/>
                </a:lnTo>
                <a:lnTo>
                  <a:pt x="246715" y="24363"/>
                </a:lnTo>
                <a:lnTo>
                  <a:pt x="246715" y="0"/>
                </a:lnTo>
                <a:close/>
              </a:path>
              <a:path w="320039" h="850264">
                <a:moveTo>
                  <a:pt x="319817" y="0"/>
                </a:moveTo>
                <a:lnTo>
                  <a:pt x="271083" y="0"/>
                </a:lnTo>
                <a:lnTo>
                  <a:pt x="271083" y="24363"/>
                </a:lnTo>
                <a:lnTo>
                  <a:pt x="319817" y="24363"/>
                </a:lnTo>
                <a:lnTo>
                  <a:pt x="319817" y="0"/>
                </a:lnTo>
                <a:close/>
              </a:path>
            </a:pathLst>
          </a:custGeom>
          <a:solidFill>
            <a:srgbClr val="FF9900"/>
          </a:solidFill>
        </p:spPr>
        <p:txBody>
          <a:bodyPr wrap="square" lIns="0" tIns="0" rIns="0" bIns="0" rtlCol="0"/>
          <a:lstStyle/>
          <a:p>
            <a:pPr algn="l" rtl="0"/>
            <a:endParaRPr/>
          </a:p>
        </p:txBody>
      </p:sp>
      <p:sp>
        <p:nvSpPr>
          <p:cNvPr id="175" name="object 175"/>
          <p:cNvSpPr/>
          <p:nvPr/>
        </p:nvSpPr>
        <p:spPr>
          <a:xfrm>
            <a:off x="6350249" y="1543036"/>
            <a:ext cx="158750" cy="106045"/>
          </a:xfrm>
          <a:custGeom>
            <a:avLst/>
            <a:gdLst/>
            <a:ahLst/>
            <a:cxnLst/>
            <a:rect l="l" t="t" r="r" b="b"/>
            <a:pathLst>
              <a:path w="158750" h="106044">
                <a:moveTo>
                  <a:pt x="0" y="0"/>
                </a:moveTo>
                <a:lnTo>
                  <a:pt x="0" y="105573"/>
                </a:lnTo>
                <a:lnTo>
                  <a:pt x="158385" y="52786"/>
                </a:lnTo>
                <a:lnTo>
                  <a:pt x="0" y="0"/>
                </a:lnTo>
                <a:close/>
              </a:path>
            </a:pathLst>
          </a:custGeom>
          <a:solidFill>
            <a:srgbClr val="FF9900"/>
          </a:solidFill>
        </p:spPr>
        <p:txBody>
          <a:bodyPr wrap="square" lIns="0" tIns="0" rIns="0" bIns="0" rtlCol="0"/>
          <a:lstStyle/>
          <a:p>
            <a:pPr algn="l" rtl="0"/>
            <a:endParaRPr/>
          </a:p>
        </p:txBody>
      </p:sp>
      <p:sp>
        <p:nvSpPr>
          <p:cNvPr id="176" name="object 176"/>
          <p:cNvSpPr/>
          <p:nvPr/>
        </p:nvSpPr>
        <p:spPr>
          <a:xfrm>
            <a:off x="4791212" y="2923956"/>
            <a:ext cx="76200" cy="0"/>
          </a:xfrm>
          <a:custGeom>
            <a:avLst/>
            <a:gdLst/>
            <a:ahLst/>
            <a:cxnLst/>
            <a:rect l="l" t="t" r="r" b="b"/>
            <a:pathLst>
              <a:path w="76200">
                <a:moveTo>
                  <a:pt x="0" y="0"/>
                </a:moveTo>
                <a:lnTo>
                  <a:pt x="76146" y="0"/>
                </a:lnTo>
              </a:path>
            </a:pathLst>
          </a:custGeom>
          <a:ln w="23979">
            <a:solidFill>
              <a:srgbClr val="FF0000"/>
            </a:solidFill>
          </a:ln>
        </p:spPr>
        <p:txBody>
          <a:bodyPr wrap="square" lIns="0" tIns="0" rIns="0" bIns="0" rtlCol="0"/>
          <a:lstStyle/>
          <a:p>
            <a:pPr algn="l" rtl="0"/>
            <a:endParaRPr/>
          </a:p>
        </p:txBody>
      </p:sp>
      <p:sp>
        <p:nvSpPr>
          <p:cNvPr id="177" name="object 177"/>
          <p:cNvSpPr/>
          <p:nvPr/>
        </p:nvSpPr>
        <p:spPr>
          <a:xfrm>
            <a:off x="4829342" y="2883576"/>
            <a:ext cx="80010" cy="80010"/>
          </a:xfrm>
          <a:custGeom>
            <a:avLst/>
            <a:gdLst/>
            <a:ahLst/>
            <a:cxnLst/>
            <a:rect l="l" t="t" r="r" b="b"/>
            <a:pathLst>
              <a:path w="80010" h="80010">
                <a:moveTo>
                  <a:pt x="39934" y="0"/>
                </a:moveTo>
                <a:lnTo>
                  <a:pt x="24367" y="3129"/>
                </a:lnTo>
                <a:lnTo>
                  <a:pt x="11675" y="11674"/>
                </a:lnTo>
                <a:lnTo>
                  <a:pt x="3130" y="24363"/>
                </a:lnTo>
                <a:lnTo>
                  <a:pt x="0" y="39928"/>
                </a:lnTo>
                <a:lnTo>
                  <a:pt x="3130" y="55494"/>
                </a:lnTo>
                <a:lnTo>
                  <a:pt x="11675" y="68183"/>
                </a:lnTo>
                <a:lnTo>
                  <a:pt x="24367" y="76727"/>
                </a:lnTo>
                <a:lnTo>
                  <a:pt x="39934" y="79857"/>
                </a:lnTo>
                <a:lnTo>
                  <a:pt x="55502" y="76727"/>
                </a:lnTo>
                <a:lnTo>
                  <a:pt x="68193" y="68183"/>
                </a:lnTo>
                <a:lnTo>
                  <a:pt x="76739" y="55494"/>
                </a:lnTo>
                <a:lnTo>
                  <a:pt x="79869" y="39928"/>
                </a:lnTo>
                <a:lnTo>
                  <a:pt x="76739" y="24363"/>
                </a:lnTo>
                <a:lnTo>
                  <a:pt x="68193" y="11674"/>
                </a:lnTo>
                <a:lnTo>
                  <a:pt x="55502" y="3129"/>
                </a:lnTo>
                <a:lnTo>
                  <a:pt x="39934" y="0"/>
                </a:lnTo>
                <a:close/>
              </a:path>
            </a:pathLst>
          </a:custGeom>
          <a:solidFill>
            <a:srgbClr val="FF0000"/>
          </a:solidFill>
        </p:spPr>
        <p:txBody>
          <a:bodyPr wrap="square" lIns="0" tIns="0" rIns="0" bIns="0" rtlCol="0"/>
          <a:lstStyle/>
          <a:p>
            <a:pPr algn="l" rtl="0"/>
            <a:endParaRPr/>
          </a:p>
        </p:txBody>
      </p:sp>
      <p:sp>
        <p:nvSpPr>
          <p:cNvPr id="178" name="object 178"/>
          <p:cNvSpPr/>
          <p:nvPr/>
        </p:nvSpPr>
        <p:spPr>
          <a:xfrm>
            <a:off x="4829342" y="2883576"/>
            <a:ext cx="80010" cy="80010"/>
          </a:xfrm>
          <a:custGeom>
            <a:avLst/>
            <a:gdLst/>
            <a:ahLst/>
            <a:cxnLst/>
            <a:rect l="l" t="t" r="r" b="b"/>
            <a:pathLst>
              <a:path w="80010" h="80010">
                <a:moveTo>
                  <a:pt x="79869" y="39928"/>
                </a:moveTo>
                <a:lnTo>
                  <a:pt x="76739" y="24363"/>
                </a:lnTo>
                <a:lnTo>
                  <a:pt x="68193" y="11674"/>
                </a:lnTo>
                <a:lnTo>
                  <a:pt x="55502" y="3129"/>
                </a:lnTo>
                <a:lnTo>
                  <a:pt x="39934" y="0"/>
                </a:lnTo>
                <a:lnTo>
                  <a:pt x="24367" y="3129"/>
                </a:lnTo>
                <a:lnTo>
                  <a:pt x="11675" y="11674"/>
                </a:lnTo>
                <a:lnTo>
                  <a:pt x="3130" y="24363"/>
                </a:lnTo>
                <a:lnTo>
                  <a:pt x="0" y="39928"/>
                </a:lnTo>
                <a:lnTo>
                  <a:pt x="3130" y="55494"/>
                </a:lnTo>
                <a:lnTo>
                  <a:pt x="11675" y="68183"/>
                </a:lnTo>
                <a:lnTo>
                  <a:pt x="24367" y="76727"/>
                </a:lnTo>
                <a:lnTo>
                  <a:pt x="39934" y="79857"/>
                </a:lnTo>
                <a:lnTo>
                  <a:pt x="55502" y="76727"/>
                </a:lnTo>
                <a:lnTo>
                  <a:pt x="68193" y="68183"/>
                </a:lnTo>
                <a:lnTo>
                  <a:pt x="76739" y="55494"/>
                </a:lnTo>
                <a:lnTo>
                  <a:pt x="79869" y="39928"/>
                </a:lnTo>
                <a:close/>
              </a:path>
            </a:pathLst>
          </a:custGeom>
          <a:ln w="23981">
            <a:solidFill>
              <a:srgbClr val="FF0000"/>
            </a:solidFill>
          </a:ln>
        </p:spPr>
        <p:txBody>
          <a:bodyPr wrap="square" lIns="0" tIns="0" rIns="0" bIns="0" rtlCol="0"/>
          <a:lstStyle/>
          <a:p>
            <a:pPr algn="l" rtl="0"/>
            <a:endParaRPr/>
          </a:p>
        </p:txBody>
      </p:sp>
      <p:sp>
        <p:nvSpPr>
          <p:cNvPr id="179" name="object 179"/>
          <p:cNvSpPr/>
          <p:nvPr/>
        </p:nvSpPr>
        <p:spPr>
          <a:xfrm>
            <a:off x="4829342" y="2220129"/>
            <a:ext cx="80010" cy="80010"/>
          </a:xfrm>
          <a:custGeom>
            <a:avLst/>
            <a:gdLst/>
            <a:ahLst/>
            <a:cxnLst/>
            <a:rect l="l" t="t" r="r" b="b"/>
            <a:pathLst>
              <a:path w="80010" h="80010">
                <a:moveTo>
                  <a:pt x="39934" y="0"/>
                </a:moveTo>
                <a:lnTo>
                  <a:pt x="24367" y="3147"/>
                </a:lnTo>
                <a:lnTo>
                  <a:pt x="11675" y="11730"/>
                </a:lnTo>
                <a:lnTo>
                  <a:pt x="3130" y="24458"/>
                </a:lnTo>
                <a:lnTo>
                  <a:pt x="0" y="40041"/>
                </a:lnTo>
                <a:lnTo>
                  <a:pt x="3130" y="55559"/>
                </a:lnTo>
                <a:lnTo>
                  <a:pt x="11675" y="68253"/>
                </a:lnTo>
                <a:lnTo>
                  <a:pt x="24367" y="76824"/>
                </a:lnTo>
                <a:lnTo>
                  <a:pt x="39934" y="79970"/>
                </a:lnTo>
                <a:lnTo>
                  <a:pt x="55502" y="76824"/>
                </a:lnTo>
                <a:lnTo>
                  <a:pt x="68193" y="68253"/>
                </a:lnTo>
                <a:lnTo>
                  <a:pt x="76739" y="55559"/>
                </a:lnTo>
                <a:lnTo>
                  <a:pt x="79869" y="40041"/>
                </a:lnTo>
                <a:lnTo>
                  <a:pt x="76739" y="24458"/>
                </a:lnTo>
                <a:lnTo>
                  <a:pt x="68193" y="11730"/>
                </a:lnTo>
                <a:lnTo>
                  <a:pt x="55502" y="3147"/>
                </a:lnTo>
                <a:lnTo>
                  <a:pt x="39934" y="0"/>
                </a:lnTo>
                <a:close/>
              </a:path>
            </a:pathLst>
          </a:custGeom>
          <a:solidFill>
            <a:srgbClr val="FF0000"/>
          </a:solidFill>
        </p:spPr>
        <p:txBody>
          <a:bodyPr wrap="square" lIns="0" tIns="0" rIns="0" bIns="0" rtlCol="0"/>
          <a:lstStyle/>
          <a:p>
            <a:pPr algn="l" rtl="0"/>
            <a:endParaRPr/>
          </a:p>
        </p:txBody>
      </p:sp>
      <p:sp>
        <p:nvSpPr>
          <p:cNvPr id="180" name="object 180"/>
          <p:cNvSpPr/>
          <p:nvPr/>
        </p:nvSpPr>
        <p:spPr>
          <a:xfrm>
            <a:off x="4829342" y="2220129"/>
            <a:ext cx="80010" cy="80010"/>
          </a:xfrm>
          <a:custGeom>
            <a:avLst/>
            <a:gdLst/>
            <a:ahLst/>
            <a:cxnLst/>
            <a:rect l="l" t="t" r="r" b="b"/>
            <a:pathLst>
              <a:path w="80010" h="80010">
                <a:moveTo>
                  <a:pt x="79869" y="40041"/>
                </a:moveTo>
                <a:lnTo>
                  <a:pt x="76739" y="24458"/>
                </a:lnTo>
                <a:lnTo>
                  <a:pt x="68193" y="11730"/>
                </a:lnTo>
                <a:lnTo>
                  <a:pt x="55502" y="3147"/>
                </a:lnTo>
                <a:lnTo>
                  <a:pt x="39934" y="0"/>
                </a:lnTo>
                <a:lnTo>
                  <a:pt x="24367" y="3147"/>
                </a:lnTo>
                <a:lnTo>
                  <a:pt x="11675" y="11730"/>
                </a:lnTo>
                <a:lnTo>
                  <a:pt x="3130" y="24458"/>
                </a:lnTo>
                <a:lnTo>
                  <a:pt x="0" y="40041"/>
                </a:lnTo>
                <a:lnTo>
                  <a:pt x="3130" y="55559"/>
                </a:lnTo>
                <a:lnTo>
                  <a:pt x="11675" y="68253"/>
                </a:lnTo>
                <a:lnTo>
                  <a:pt x="24367" y="76824"/>
                </a:lnTo>
                <a:lnTo>
                  <a:pt x="39934" y="79970"/>
                </a:lnTo>
                <a:lnTo>
                  <a:pt x="55502" y="76824"/>
                </a:lnTo>
                <a:lnTo>
                  <a:pt x="68193" y="68253"/>
                </a:lnTo>
                <a:lnTo>
                  <a:pt x="76739" y="55559"/>
                </a:lnTo>
                <a:lnTo>
                  <a:pt x="79869" y="40041"/>
                </a:lnTo>
                <a:close/>
              </a:path>
            </a:pathLst>
          </a:custGeom>
          <a:ln w="23981">
            <a:solidFill>
              <a:srgbClr val="FF0000"/>
            </a:solidFill>
          </a:ln>
        </p:spPr>
        <p:txBody>
          <a:bodyPr wrap="square" lIns="0" tIns="0" rIns="0" bIns="0" rtlCol="0"/>
          <a:lstStyle/>
          <a:p>
            <a:pPr algn="l" rtl="0"/>
            <a:endParaRPr/>
          </a:p>
        </p:txBody>
      </p:sp>
      <p:sp>
        <p:nvSpPr>
          <p:cNvPr id="181" name="object 181"/>
          <p:cNvSpPr/>
          <p:nvPr/>
        </p:nvSpPr>
        <p:spPr>
          <a:xfrm>
            <a:off x="5906342" y="3437103"/>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solidFill>
            <a:srgbClr val="919191"/>
          </a:solidFill>
        </p:spPr>
        <p:txBody>
          <a:bodyPr wrap="square" lIns="0" tIns="0" rIns="0" bIns="0" rtlCol="0"/>
          <a:lstStyle/>
          <a:p>
            <a:pPr algn="l" rtl="0"/>
            <a:endParaRPr/>
          </a:p>
        </p:txBody>
      </p:sp>
      <p:sp>
        <p:nvSpPr>
          <p:cNvPr id="182" name="object 182"/>
          <p:cNvSpPr/>
          <p:nvPr/>
        </p:nvSpPr>
        <p:spPr>
          <a:xfrm>
            <a:off x="5906342" y="3437103"/>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ln w="23982">
            <a:solidFill>
              <a:srgbClr val="000000"/>
            </a:solidFill>
          </a:ln>
        </p:spPr>
        <p:txBody>
          <a:bodyPr wrap="square" lIns="0" tIns="0" rIns="0" bIns="0" rtlCol="0"/>
          <a:lstStyle/>
          <a:p>
            <a:pPr algn="l" rtl="0"/>
            <a:endParaRPr/>
          </a:p>
        </p:txBody>
      </p:sp>
      <p:sp>
        <p:nvSpPr>
          <p:cNvPr id="183" name="object 183"/>
          <p:cNvSpPr/>
          <p:nvPr/>
        </p:nvSpPr>
        <p:spPr>
          <a:xfrm>
            <a:off x="6034156" y="3437103"/>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solidFill>
            <a:srgbClr val="919191"/>
          </a:solidFill>
        </p:spPr>
        <p:txBody>
          <a:bodyPr wrap="square" lIns="0" tIns="0" rIns="0" bIns="0" rtlCol="0"/>
          <a:lstStyle/>
          <a:p>
            <a:pPr algn="l" rtl="0"/>
            <a:endParaRPr/>
          </a:p>
        </p:txBody>
      </p:sp>
      <p:sp>
        <p:nvSpPr>
          <p:cNvPr id="184" name="object 184"/>
          <p:cNvSpPr/>
          <p:nvPr/>
        </p:nvSpPr>
        <p:spPr>
          <a:xfrm>
            <a:off x="6034156" y="3437103"/>
            <a:ext cx="64135" cy="88265"/>
          </a:xfrm>
          <a:custGeom>
            <a:avLst/>
            <a:gdLst/>
            <a:ahLst/>
            <a:cxnLst/>
            <a:rect l="l" t="t" r="r" b="b"/>
            <a:pathLst>
              <a:path w="64135" h="88264">
                <a:moveTo>
                  <a:pt x="0" y="87925"/>
                </a:moveTo>
                <a:lnTo>
                  <a:pt x="63955" y="87925"/>
                </a:lnTo>
                <a:lnTo>
                  <a:pt x="63955" y="0"/>
                </a:lnTo>
                <a:lnTo>
                  <a:pt x="0" y="0"/>
                </a:lnTo>
                <a:lnTo>
                  <a:pt x="0" y="87925"/>
                </a:lnTo>
                <a:close/>
              </a:path>
            </a:pathLst>
          </a:custGeom>
          <a:ln w="23982">
            <a:solidFill>
              <a:srgbClr val="000000"/>
            </a:solidFill>
          </a:ln>
        </p:spPr>
        <p:txBody>
          <a:bodyPr wrap="square" lIns="0" tIns="0" rIns="0" bIns="0" rtlCol="0"/>
          <a:lstStyle/>
          <a:p>
            <a:pPr algn="l" rtl="0"/>
            <a:endParaRPr/>
          </a:p>
        </p:txBody>
      </p:sp>
      <p:sp>
        <p:nvSpPr>
          <p:cNvPr id="185" name="object 185"/>
          <p:cNvSpPr/>
          <p:nvPr/>
        </p:nvSpPr>
        <p:spPr>
          <a:xfrm>
            <a:off x="5419452" y="2346660"/>
            <a:ext cx="869950" cy="336550"/>
          </a:xfrm>
          <a:custGeom>
            <a:avLst/>
            <a:gdLst/>
            <a:ahLst/>
            <a:cxnLst/>
            <a:rect l="l" t="t" r="r" b="b"/>
            <a:pathLst>
              <a:path w="869950" h="336550">
                <a:moveTo>
                  <a:pt x="0" y="336257"/>
                </a:moveTo>
                <a:lnTo>
                  <a:pt x="869349" y="336257"/>
                </a:lnTo>
                <a:lnTo>
                  <a:pt x="869349" y="0"/>
                </a:lnTo>
                <a:lnTo>
                  <a:pt x="0" y="0"/>
                </a:lnTo>
                <a:lnTo>
                  <a:pt x="0" y="336257"/>
                </a:lnTo>
                <a:close/>
              </a:path>
            </a:pathLst>
          </a:custGeom>
          <a:solidFill>
            <a:srgbClr val="FFFFFF"/>
          </a:solidFill>
        </p:spPr>
        <p:txBody>
          <a:bodyPr wrap="square" lIns="0" tIns="0" rIns="0" bIns="0" rtlCol="0"/>
          <a:lstStyle/>
          <a:p>
            <a:pPr algn="l" rtl="0"/>
            <a:endParaRPr/>
          </a:p>
        </p:txBody>
      </p:sp>
      <p:sp>
        <p:nvSpPr>
          <p:cNvPr id="186" name="object 186"/>
          <p:cNvSpPr/>
          <p:nvPr/>
        </p:nvSpPr>
        <p:spPr>
          <a:xfrm>
            <a:off x="5407269" y="2334389"/>
            <a:ext cx="894080" cy="361315"/>
          </a:xfrm>
          <a:custGeom>
            <a:avLst/>
            <a:gdLst/>
            <a:ahLst/>
            <a:cxnLst/>
            <a:rect l="l" t="t" r="r" b="b"/>
            <a:pathLst>
              <a:path w="894079" h="361314">
                <a:moveTo>
                  <a:pt x="24367" y="12181"/>
                </a:moveTo>
                <a:lnTo>
                  <a:pt x="0" y="12181"/>
                </a:lnTo>
                <a:lnTo>
                  <a:pt x="0" y="60908"/>
                </a:lnTo>
                <a:lnTo>
                  <a:pt x="24367" y="60908"/>
                </a:lnTo>
                <a:lnTo>
                  <a:pt x="24367" y="12181"/>
                </a:lnTo>
                <a:close/>
              </a:path>
              <a:path w="894079" h="361314">
                <a:moveTo>
                  <a:pt x="24367" y="85271"/>
                </a:moveTo>
                <a:lnTo>
                  <a:pt x="0" y="85271"/>
                </a:lnTo>
                <a:lnTo>
                  <a:pt x="0" y="133997"/>
                </a:lnTo>
                <a:lnTo>
                  <a:pt x="24367" y="133997"/>
                </a:lnTo>
                <a:lnTo>
                  <a:pt x="24367" y="85271"/>
                </a:lnTo>
                <a:close/>
              </a:path>
              <a:path w="894079" h="361314">
                <a:moveTo>
                  <a:pt x="24367" y="158360"/>
                </a:moveTo>
                <a:lnTo>
                  <a:pt x="0" y="158360"/>
                </a:lnTo>
                <a:lnTo>
                  <a:pt x="0" y="207087"/>
                </a:lnTo>
                <a:lnTo>
                  <a:pt x="24367" y="207087"/>
                </a:lnTo>
                <a:lnTo>
                  <a:pt x="24367" y="158360"/>
                </a:lnTo>
                <a:close/>
              </a:path>
              <a:path w="894079" h="361314">
                <a:moveTo>
                  <a:pt x="24367" y="231450"/>
                </a:moveTo>
                <a:lnTo>
                  <a:pt x="0" y="231450"/>
                </a:lnTo>
                <a:lnTo>
                  <a:pt x="0" y="280177"/>
                </a:lnTo>
                <a:lnTo>
                  <a:pt x="24367" y="280177"/>
                </a:lnTo>
                <a:lnTo>
                  <a:pt x="24367" y="231450"/>
                </a:lnTo>
                <a:close/>
              </a:path>
              <a:path w="894079" h="361314">
                <a:moveTo>
                  <a:pt x="24367" y="304540"/>
                </a:moveTo>
                <a:lnTo>
                  <a:pt x="0" y="304540"/>
                </a:lnTo>
                <a:lnTo>
                  <a:pt x="0" y="360711"/>
                </a:lnTo>
                <a:lnTo>
                  <a:pt x="17034" y="360711"/>
                </a:lnTo>
                <a:lnTo>
                  <a:pt x="17034" y="341197"/>
                </a:lnTo>
                <a:lnTo>
                  <a:pt x="12183" y="336347"/>
                </a:lnTo>
                <a:lnTo>
                  <a:pt x="24367" y="336347"/>
                </a:lnTo>
                <a:lnTo>
                  <a:pt x="24367" y="304540"/>
                </a:lnTo>
                <a:close/>
              </a:path>
              <a:path w="894079" h="361314">
                <a:moveTo>
                  <a:pt x="24367" y="336347"/>
                </a:moveTo>
                <a:lnTo>
                  <a:pt x="17034" y="336347"/>
                </a:lnTo>
                <a:lnTo>
                  <a:pt x="17034" y="341197"/>
                </a:lnTo>
                <a:lnTo>
                  <a:pt x="24367" y="348529"/>
                </a:lnTo>
                <a:lnTo>
                  <a:pt x="24367" y="336347"/>
                </a:lnTo>
                <a:close/>
              </a:path>
              <a:path w="894079" h="361314">
                <a:moveTo>
                  <a:pt x="17034" y="336347"/>
                </a:moveTo>
                <a:lnTo>
                  <a:pt x="12183" y="336347"/>
                </a:lnTo>
                <a:lnTo>
                  <a:pt x="17034" y="341197"/>
                </a:lnTo>
                <a:lnTo>
                  <a:pt x="17034" y="336347"/>
                </a:lnTo>
                <a:close/>
              </a:path>
              <a:path w="894079" h="361314">
                <a:moveTo>
                  <a:pt x="90135" y="336347"/>
                </a:moveTo>
                <a:lnTo>
                  <a:pt x="41401" y="336347"/>
                </a:lnTo>
                <a:lnTo>
                  <a:pt x="41401" y="360711"/>
                </a:lnTo>
                <a:lnTo>
                  <a:pt x="90135" y="360711"/>
                </a:lnTo>
                <a:lnTo>
                  <a:pt x="90135" y="336347"/>
                </a:lnTo>
                <a:close/>
              </a:path>
              <a:path w="894079" h="361314">
                <a:moveTo>
                  <a:pt x="163236" y="336347"/>
                </a:moveTo>
                <a:lnTo>
                  <a:pt x="114502" y="336347"/>
                </a:lnTo>
                <a:lnTo>
                  <a:pt x="114502" y="360711"/>
                </a:lnTo>
                <a:lnTo>
                  <a:pt x="163236" y="360711"/>
                </a:lnTo>
                <a:lnTo>
                  <a:pt x="163236" y="336347"/>
                </a:lnTo>
                <a:close/>
              </a:path>
              <a:path w="894079" h="361314">
                <a:moveTo>
                  <a:pt x="236337" y="336347"/>
                </a:moveTo>
                <a:lnTo>
                  <a:pt x="187603" y="336347"/>
                </a:lnTo>
                <a:lnTo>
                  <a:pt x="187603" y="360711"/>
                </a:lnTo>
                <a:lnTo>
                  <a:pt x="236337" y="360711"/>
                </a:lnTo>
                <a:lnTo>
                  <a:pt x="236337" y="336347"/>
                </a:lnTo>
                <a:close/>
              </a:path>
              <a:path w="894079" h="361314">
                <a:moveTo>
                  <a:pt x="309438" y="336347"/>
                </a:moveTo>
                <a:lnTo>
                  <a:pt x="260704" y="336347"/>
                </a:lnTo>
                <a:lnTo>
                  <a:pt x="260704" y="360711"/>
                </a:lnTo>
                <a:lnTo>
                  <a:pt x="309438" y="360711"/>
                </a:lnTo>
                <a:lnTo>
                  <a:pt x="309438" y="336347"/>
                </a:lnTo>
                <a:close/>
              </a:path>
              <a:path w="894079" h="361314">
                <a:moveTo>
                  <a:pt x="382539" y="336347"/>
                </a:moveTo>
                <a:lnTo>
                  <a:pt x="333805" y="336347"/>
                </a:lnTo>
                <a:lnTo>
                  <a:pt x="333805" y="360711"/>
                </a:lnTo>
                <a:lnTo>
                  <a:pt x="382539" y="360711"/>
                </a:lnTo>
                <a:lnTo>
                  <a:pt x="382539" y="336347"/>
                </a:lnTo>
                <a:close/>
              </a:path>
              <a:path w="894079" h="361314">
                <a:moveTo>
                  <a:pt x="455640" y="336347"/>
                </a:moveTo>
                <a:lnTo>
                  <a:pt x="406906" y="336347"/>
                </a:lnTo>
                <a:lnTo>
                  <a:pt x="406906" y="360711"/>
                </a:lnTo>
                <a:lnTo>
                  <a:pt x="455640" y="360711"/>
                </a:lnTo>
                <a:lnTo>
                  <a:pt x="455640" y="336347"/>
                </a:lnTo>
                <a:close/>
              </a:path>
              <a:path w="894079" h="361314">
                <a:moveTo>
                  <a:pt x="528741" y="336347"/>
                </a:moveTo>
                <a:lnTo>
                  <a:pt x="480007" y="336347"/>
                </a:lnTo>
                <a:lnTo>
                  <a:pt x="480007" y="360711"/>
                </a:lnTo>
                <a:lnTo>
                  <a:pt x="528741" y="360711"/>
                </a:lnTo>
                <a:lnTo>
                  <a:pt x="528741" y="336347"/>
                </a:lnTo>
                <a:close/>
              </a:path>
              <a:path w="894079" h="361314">
                <a:moveTo>
                  <a:pt x="601842" y="336347"/>
                </a:moveTo>
                <a:lnTo>
                  <a:pt x="553108" y="336347"/>
                </a:lnTo>
                <a:lnTo>
                  <a:pt x="553108" y="360711"/>
                </a:lnTo>
                <a:lnTo>
                  <a:pt x="601842" y="360711"/>
                </a:lnTo>
                <a:lnTo>
                  <a:pt x="601842" y="336347"/>
                </a:lnTo>
                <a:close/>
              </a:path>
              <a:path w="894079" h="361314">
                <a:moveTo>
                  <a:pt x="674943" y="336347"/>
                </a:moveTo>
                <a:lnTo>
                  <a:pt x="626209" y="336347"/>
                </a:lnTo>
                <a:lnTo>
                  <a:pt x="626209" y="360711"/>
                </a:lnTo>
                <a:lnTo>
                  <a:pt x="674943" y="360711"/>
                </a:lnTo>
                <a:lnTo>
                  <a:pt x="674943" y="336347"/>
                </a:lnTo>
                <a:close/>
              </a:path>
              <a:path w="894079" h="361314">
                <a:moveTo>
                  <a:pt x="748044" y="336347"/>
                </a:moveTo>
                <a:lnTo>
                  <a:pt x="699310" y="336347"/>
                </a:lnTo>
                <a:lnTo>
                  <a:pt x="699310" y="360711"/>
                </a:lnTo>
                <a:lnTo>
                  <a:pt x="748044" y="360711"/>
                </a:lnTo>
                <a:lnTo>
                  <a:pt x="748044" y="336347"/>
                </a:lnTo>
                <a:close/>
              </a:path>
              <a:path w="894079" h="361314">
                <a:moveTo>
                  <a:pt x="821145" y="336347"/>
                </a:moveTo>
                <a:lnTo>
                  <a:pt x="772411" y="336347"/>
                </a:lnTo>
                <a:lnTo>
                  <a:pt x="772411" y="360711"/>
                </a:lnTo>
                <a:lnTo>
                  <a:pt x="821145" y="360711"/>
                </a:lnTo>
                <a:lnTo>
                  <a:pt x="821145" y="336347"/>
                </a:lnTo>
                <a:close/>
              </a:path>
              <a:path w="894079" h="361314">
                <a:moveTo>
                  <a:pt x="869315" y="336347"/>
                </a:moveTo>
                <a:lnTo>
                  <a:pt x="845512" y="336347"/>
                </a:lnTo>
                <a:lnTo>
                  <a:pt x="845512" y="360711"/>
                </a:lnTo>
                <a:lnTo>
                  <a:pt x="893682" y="360711"/>
                </a:lnTo>
                <a:lnTo>
                  <a:pt x="893682" y="348529"/>
                </a:lnTo>
                <a:lnTo>
                  <a:pt x="869315" y="348529"/>
                </a:lnTo>
                <a:lnTo>
                  <a:pt x="869315" y="336347"/>
                </a:lnTo>
                <a:close/>
              </a:path>
              <a:path w="894079" h="361314">
                <a:moveTo>
                  <a:pt x="893682" y="335783"/>
                </a:moveTo>
                <a:lnTo>
                  <a:pt x="869315" y="335783"/>
                </a:lnTo>
                <a:lnTo>
                  <a:pt x="869315" y="348529"/>
                </a:lnTo>
                <a:lnTo>
                  <a:pt x="881499" y="336347"/>
                </a:lnTo>
                <a:lnTo>
                  <a:pt x="893682" y="336347"/>
                </a:lnTo>
                <a:lnTo>
                  <a:pt x="893682" y="335783"/>
                </a:lnTo>
                <a:close/>
              </a:path>
              <a:path w="894079" h="361314">
                <a:moveTo>
                  <a:pt x="893682" y="336347"/>
                </a:moveTo>
                <a:lnTo>
                  <a:pt x="881499" y="336347"/>
                </a:lnTo>
                <a:lnTo>
                  <a:pt x="869315" y="348529"/>
                </a:lnTo>
                <a:lnTo>
                  <a:pt x="893682" y="348529"/>
                </a:lnTo>
                <a:lnTo>
                  <a:pt x="893682" y="336347"/>
                </a:lnTo>
                <a:close/>
              </a:path>
              <a:path w="894079" h="361314">
                <a:moveTo>
                  <a:pt x="893682" y="262694"/>
                </a:moveTo>
                <a:lnTo>
                  <a:pt x="869315" y="262694"/>
                </a:lnTo>
                <a:lnTo>
                  <a:pt x="869315" y="311420"/>
                </a:lnTo>
                <a:lnTo>
                  <a:pt x="893682" y="311420"/>
                </a:lnTo>
                <a:lnTo>
                  <a:pt x="893682" y="262694"/>
                </a:lnTo>
                <a:close/>
              </a:path>
              <a:path w="894079" h="361314">
                <a:moveTo>
                  <a:pt x="893682" y="189604"/>
                </a:moveTo>
                <a:lnTo>
                  <a:pt x="869315" y="189604"/>
                </a:lnTo>
                <a:lnTo>
                  <a:pt x="869315" y="238330"/>
                </a:lnTo>
                <a:lnTo>
                  <a:pt x="893682" y="238330"/>
                </a:lnTo>
                <a:lnTo>
                  <a:pt x="893682" y="189604"/>
                </a:lnTo>
                <a:close/>
              </a:path>
              <a:path w="894079" h="361314">
                <a:moveTo>
                  <a:pt x="893682" y="116514"/>
                </a:moveTo>
                <a:lnTo>
                  <a:pt x="869315" y="116514"/>
                </a:lnTo>
                <a:lnTo>
                  <a:pt x="869315" y="165241"/>
                </a:lnTo>
                <a:lnTo>
                  <a:pt x="893682" y="165241"/>
                </a:lnTo>
                <a:lnTo>
                  <a:pt x="893682" y="116514"/>
                </a:lnTo>
                <a:close/>
              </a:path>
              <a:path w="894079" h="361314">
                <a:moveTo>
                  <a:pt x="893682" y="43425"/>
                </a:moveTo>
                <a:lnTo>
                  <a:pt x="869315" y="43425"/>
                </a:lnTo>
                <a:lnTo>
                  <a:pt x="869315" y="92151"/>
                </a:lnTo>
                <a:lnTo>
                  <a:pt x="893682" y="92151"/>
                </a:lnTo>
                <a:lnTo>
                  <a:pt x="893682" y="43425"/>
                </a:lnTo>
                <a:close/>
              </a:path>
              <a:path w="894079" h="361314">
                <a:moveTo>
                  <a:pt x="893682" y="0"/>
                </a:moveTo>
                <a:lnTo>
                  <a:pt x="839646" y="0"/>
                </a:lnTo>
                <a:lnTo>
                  <a:pt x="839646" y="24363"/>
                </a:lnTo>
                <a:lnTo>
                  <a:pt x="881499" y="24363"/>
                </a:lnTo>
                <a:lnTo>
                  <a:pt x="876197" y="19061"/>
                </a:lnTo>
                <a:lnTo>
                  <a:pt x="869315" y="19061"/>
                </a:lnTo>
                <a:lnTo>
                  <a:pt x="869315" y="12181"/>
                </a:lnTo>
                <a:lnTo>
                  <a:pt x="893682" y="12181"/>
                </a:lnTo>
                <a:lnTo>
                  <a:pt x="893682" y="0"/>
                </a:lnTo>
                <a:close/>
              </a:path>
              <a:path w="894079" h="361314">
                <a:moveTo>
                  <a:pt x="869315" y="12181"/>
                </a:moveTo>
                <a:lnTo>
                  <a:pt x="869315" y="19061"/>
                </a:lnTo>
                <a:lnTo>
                  <a:pt x="876197" y="19061"/>
                </a:lnTo>
                <a:lnTo>
                  <a:pt x="869315" y="12181"/>
                </a:lnTo>
                <a:close/>
              </a:path>
              <a:path w="894079" h="361314">
                <a:moveTo>
                  <a:pt x="893682" y="12181"/>
                </a:moveTo>
                <a:lnTo>
                  <a:pt x="869315" y="12181"/>
                </a:lnTo>
                <a:lnTo>
                  <a:pt x="876197" y="19061"/>
                </a:lnTo>
                <a:lnTo>
                  <a:pt x="893682" y="19061"/>
                </a:lnTo>
                <a:lnTo>
                  <a:pt x="893682" y="12181"/>
                </a:lnTo>
                <a:close/>
              </a:path>
              <a:path w="894079" h="361314">
                <a:moveTo>
                  <a:pt x="815279" y="0"/>
                </a:moveTo>
                <a:lnTo>
                  <a:pt x="766545" y="0"/>
                </a:lnTo>
                <a:lnTo>
                  <a:pt x="766545" y="24363"/>
                </a:lnTo>
                <a:lnTo>
                  <a:pt x="815279" y="24363"/>
                </a:lnTo>
                <a:lnTo>
                  <a:pt x="815279" y="0"/>
                </a:lnTo>
                <a:close/>
              </a:path>
              <a:path w="894079" h="361314">
                <a:moveTo>
                  <a:pt x="742178" y="0"/>
                </a:moveTo>
                <a:lnTo>
                  <a:pt x="693444" y="0"/>
                </a:lnTo>
                <a:lnTo>
                  <a:pt x="693444" y="24363"/>
                </a:lnTo>
                <a:lnTo>
                  <a:pt x="742178" y="24363"/>
                </a:lnTo>
                <a:lnTo>
                  <a:pt x="742178" y="0"/>
                </a:lnTo>
                <a:close/>
              </a:path>
              <a:path w="894079" h="361314">
                <a:moveTo>
                  <a:pt x="669077" y="0"/>
                </a:moveTo>
                <a:lnTo>
                  <a:pt x="620343" y="0"/>
                </a:lnTo>
                <a:lnTo>
                  <a:pt x="620343" y="24363"/>
                </a:lnTo>
                <a:lnTo>
                  <a:pt x="669077" y="24363"/>
                </a:lnTo>
                <a:lnTo>
                  <a:pt x="669077" y="0"/>
                </a:lnTo>
                <a:close/>
              </a:path>
              <a:path w="894079" h="361314">
                <a:moveTo>
                  <a:pt x="595976" y="0"/>
                </a:moveTo>
                <a:lnTo>
                  <a:pt x="547242" y="0"/>
                </a:lnTo>
                <a:lnTo>
                  <a:pt x="547242" y="24363"/>
                </a:lnTo>
                <a:lnTo>
                  <a:pt x="595976" y="24363"/>
                </a:lnTo>
                <a:lnTo>
                  <a:pt x="595976" y="0"/>
                </a:lnTo>
                <a:close/>
              </a:path>
              <a:path w="894079" h="361314">
                <a:moveTo>
                  <a:pt x="522875" y="0"/>
                </a:moveTo>
                <a:lnTo>
                  <a:pt x="474141" y="0"/>
                </a:lnTo>
                <a:lnTo>
                  <a:pt x="474141" y="24363"/>
                </a:lnTo>
                <a:lnTo>
                  <a:pt x="522875" y="24363"/>
                </a:lnTo>
                <a:lnTo>
                  <a:pt x="522875" y="0"/>
                </a:lnTo>
                <a:close/>
              </a:path>
              <a:path w="894079" h="361314">
                <a:moveTo>
                  <a:pt x="449774" y="0"/>
                </a:moveTo>
                <a:lnTo>
                  <a:pt x="401040" y="0"/>
                </a:lnTo>
                <a:lnTo>
                  <a:pt x="401040" y="24363"/>
                </a:lnTo>
                <a:lnTo>
                  <a:pt x="449774" y="24363"/>
                </a:lnTo>
                <a:lnTo>
                  <a:pt x="449774" y="0"/>
                </a:lnTo>
                <a:close/>
              </a:path>
              <a:path w="894079" h="361314">
                <a:moveTo>
                  <a:pt x="376673" y="0"/>
                </a:moveTo>
                <a:lnTo>
                  <a:pt x="327939" y="0"/>
                </a:lnTo>
                <a:lnTo>
                  <a:pt x="327939" y="24363"/>
                </a:lnTo>
                <a:lnTo>
                  <a:pt x="376673" y="24363"/>
                </a:lnTo>
                <a:lnTo>
                  <a:pt x="376673" y="0"/>
                </a:lnTo>
                <a:close/>
              </a:path>
              <a:path w="894079" h="361314">
                <a:moveTo>
                  <a:pt x="303572" y="0"/>
                </a:moveTo>
                <a:lnTo>
                  <a:pt x="254838" y="0"/>
                </a:lnTo>
                <a:lnTo>
                  <a:pt x="254838" y="24363"/>
                </a:lnTo>
                <a:lnTo>
                  <a:pt x="303572" y="24363"/>
                </a:lnTo>
                <a:lnTo>
                  <a:pt x="303572" y="0"/>
                </a:lnTo>
                <a:close/>
              </a:path>
              <a:path w="894079" h="361314">
                <a:moveTo>
                  <a:pt x="230471" y="0"/>
                </a:moveTo>
                <a:lnTo>
                  <a:pt x="181737" y="0"/>
                </a:lnTo>
                <a:lnTo>
                  <a:pt x="181737" y="24363"/>
                </a:lnTo>
                <a:lnTo>
                  <a:pt x="230471" y="24363"/>
                </a:lnTo>
                <a:lnTo>
                  <a:pt x="230471" y="0"/>
                </a:lnTo>
                <a:close/>
              </a:path>
              <a:path w="894079" h="361314">
                <a:moveTo>
                  <a:pt x="157370" y="0"/>
                </a:moveTo>
                <a:lnTo>
                  <a:pt x="108636" y="0"/>
                </a:lnTo>
                <a:lnTo>
                  <a:pt x="108636" y="24363"/>
                </a:lnTo>
                <a:lnTo>
                  <a:pt x="157370" y="24363"/>
                </a:lnTo>
                <a:lnTo>
                  <a:pt x="157370" y="0"/>
                </a:lnTo>
                <a:close/>
              </a:path>
              <a:path w="894079" h="361314">
                <a:moveTo>
                  <a:pt x="84269" y="0"/>
                </a:moveTo>
                <a:lnTo>
                  <a:pt x="35535" y="0"/>
                </a:lnTo>
                <a:lnTo>
                  <a:pt x="35535" y="24363"/>
                </a:lnTo>
                <a:lnTo>
                  <a:pt x="84269" y="24363"/>
                </a:lnTo>
                <a:lnTo>
                  <a:pt x="84269" y="0"/>
                </a:lnTo>
                <a:close/>
              </a:path>
            </a:pathLst>
          </a:custGeom>
          <a:solidFill>
            <a:srgbClr val="FF9900"/>
          </a:solidFill>
        </p:spPr>
        <p:txBody>
          <a:bodyPr wrap="square" lIns="0" tIns="0" rIns="0" bIns="0" rtlCol="0"/>
          <a:lstStyle/>
          <a:p>
            <a:pPr algn="l" rtl="0"/>
            <a:endParaRPr/>
          </a:p>
        </p:txBody>
      </p:sp>
      <p:sp>
        <p:nvSpPr>
          <p:cNvPr id="187" name="object 187"/>
          <p:cNvSpPr txBox="1"/>
          <p:nvPr/>
        </p:nvSpPr>
        <p:spPr>
          <a:xfrm>
            <a:off x="5514036" y="2372453"/>
            <a:ext cx="680085" cy="254635"/>
          </a:xfrm>
          <a:prstGeom prst="rect">
            <a:avLst/>
          </a:prstGeom>
        </p:spPr>
        <p:txBody>
          <a:bodyPr vert="horz" wrap="square" lIns="0" tIns="0" rIns="0" bIns="0" rtlCol="0">
            <a:spAutoFit/>
          </a:bodyPr>
          <a:lstStyle/>
          <a:p>
            <a:pPr marL="12700" algn="l" rtl="0"/>
            <a:r>
              <a:rPr sz="1600" spc="-5" dirty="0">
                <a:latin typeface="Arial"/>
                <a:cs typeface="Arial"/>
              </a:rPr>
              <a:t>Control</a:t>
            </a:r>
            <a:endParaRPr sz="1600">
              <a:latin typeface="Arial"/>
              <a:cs typeface="Arial"/>
            </a:endParaRPr>
          </a:p>
        </p:txBody>
      </p:sp>
      <p:sp>
        <p:nvSpPr>
          <p:cNvPr id="188" name="object 188"/>
          <p:cNvSpPr/>
          <p:nvPr/>
        </p:nvSpPr>
        <p:spPr>
          <a:xfrm>
            <a:off x="3951452" y="4366348"/>
            <a:ext cx="120650" cy="231140"/>
          </a:xfrm>
          <a:custGeom>
            <a:avLst/>
            <a:gdLst/>
            <a:ahLst/>
            <a:cxnLst/>
            <a:rect l="l" t="t" r="r" b="b"/>
            <a:pathLst>
              <a:path w="120650" h="231139">
                <a:moveTo>
                  <a:pt x="1692" y="230548"/>
                </a:moveTo>
                <a:lnTo>
                  <a:pt x="58548" y="215772"/>
                </a:lnTo>
                <a:lnTo>
                  <a:pt x="89458" y="192875"/>
                </a:lnTo>
                <a:lnTo>
                  <a:pt x="117097" y="143923"/>
                </a:lnTo>
                <a:lnTo>
                  <a:pt x="120368" y="124297"/>
                </a:lnTo>
                <a:lnTo>
                  <a:pt x="120368" y="106250"/>
                </a:lnTo>
                <a:lnTo>
                  <a:pt x="110554" y="68690"/>
                </a:lnTo>
                <a:lnTo>
                  <a:pt x="74793" y="24588"/>
                </a:lnTo>
                <a:lnTo>
                  <a:pt x="39032" y="6541"/>
                </a:lnTo>
                <a:lnTo>
                  <a:pt x="21208" y="1691"/>
                </a:lnTo>
                <a:lnTo>
                  <a:pt x="0" y="0"/>
                </a:lnTo>
              </a:path>
            </a:pathLst>
          </a:custGeom>
          <a:ln w="24366">
            <a:solidFill>
              <a:srgbClr val="339933"/>
            </a:solidFill>
          </a:ln>
        </p:spPr>
        <p:txBody>
          <a:bodyPr wrap="square" lIns="0" tIns="0" rIns="0" bIns="0" rtlCol="0"/>
          <a:lstStyle/>
          <a:p>
            <a:pPr algn="l" rtl="0"/>
            <a:endParaRPr/>
          </a:p>
        </p:txBody>
      </p:sp>
      <p:sp>
        <p:nvSpPr>
          <p:cNvPr id="189" name="object 189"/>
          <p:cNvSpPr/>
          <p:nvPr/>
        </p:nvSpPr>
        <p:spPr>
          <a:xfrm>
            <a:off x="3951452" y="4596897"/>
            <a:ext cx="120650" cy="230504"/>
          </a:xfrm>
          <a:custGeom>
            <a:avLst/>
            <a:gdLst/>
            <a:ahLst/>
            <a:cxnLst/>
            <a:rect l="l" t="t" r="r" b="b"/>
            <a:pathLst>
              <a:path w="120650" h="230504">
                <a:moveTo>
                  <a:pt x="1692" y="230435"/>
                </a:moveTo>
                <a:lnTo>
                  <a:pt x="58548" y="215772"/>
                </a:lnTo>
                <a:lnTo>
                  <a:pt x="89458" y="192875"/>
                </a:lnTo>
                <a:lnTo>
                  <a:pt x="117097" y="143810"/>
                </a:lnTo>
                <a:lnTo>
                  <a:pt x="120368" y="124184"/>
                </a:lnTo>
                <a:lnTo>
                  <a:pt x="120368" y="106250"/>
                </a:lnTo>
                <a:lnTo>
                  <a:pt x="110554" y="68577"/>
                </a:lnTo>
                <a:lnTo>
                  <a:pt x="74793" y="24476"/>
                </a:lnTo>
                <a:lnTo>
                  <a:pt x="39032" y="6541"/>
                </a:lnTo>
                <a:lnTo>
                  <a:pt x="21208" y="1579"/>
                </a:lnTo>
                <a:lnTo>
                  <a:pt x="0" y="0"/>
                </a:lnTo>
              </a:path>
            </a:pathLst>
          </a:custGeom>
          <a:ln w="24366">
            <a:solidFill>
              <a:srgbClr val="339933"/>
            </a:solidFill>
          </a:ln>
        </p:spPr>
        <p:txBody>
          <a:bodyPr wrap="square" lIns="0" tIns="0" rIns="0" bIns="0" rtlCol="0"/>
          <a:lstStyle/>
          <a:p>
            <a:pPr algn="l" rtl="0"/>
            <a:endParaRPr/>
          </a:p>
        </p:txBody>
      </p:sp>
      <p:sp>
        <p:nvSpPr>
          <p:cNvPr id="190" name="object 190"/>
          <p:cNvSpPr/>
          <p:nvPr/>
        </p:nvSpPr>
        <p:spPr>
          <a:xfrm>
            <a:off x="3909194" y="4827332"/>
            <a:ext cx="44450" cy="0"/>
          </a:xfrm>
          <a:custGeom>
            <a:avLst/>
            <a:gdLst/>
            <a:ahLst/>
            <a:cxnLst/>
            <a:rect l="l" t="t" r="r" b="b"/>
            <a:pathLst>
              <a:path w="44450">
                <a:moveTo>
                  <a:pt x="43950" y="0"/>
                </a:moveTo>
                <a:lnTo>
                  <a:pt x="0" y="0"/>
                </a:lnTo>
              </a:path>
            </a:pathLst>
          </a:custGeom>
          <a:ln w="24363">
            <a:solidFill>
              <a:srgbClr val="339933"/>
            </a:solidFill>
          </a:ln>
        </p:spPr>
        <p:txBody>
          <a:bodyPr wrap="square" lIns="0" tIns="0" rIns="0" bIns="0" rtlCol="0"/>
          <a:lstStyle/>
          <a:p>
            <a:pPr algn="l" rtl="0"/>
            <a:endParaRPr/>
          </a:p>
        </p:txBody>
      </p:sp>
      <p:sp>
        <p:nvSpPr>
          <p:cNvPr id="191" name="object 191"/>
          <p:cNvSpPr/>
          <p:nvPr/>
        </p:nvSpPr>
        <p:spPr>
          <a:xfrm>
            <a:off x="3909194" y="4596897"/>
            <a:ext cx="44450" cy="0"/>
          </a:xfrm>
          <a:custGeom>
            <a:avLst/>
            <a:gdLst/>
            <a:ahLst/>
            <a:cxnLst/>
            <a:rect l="l" t="t" r="r" b="b"/>
            <a:pathLst>
              <a:path w="44450">
                <a:moveTo>
                  <a:pt x="43950" y="0"/>
                </a:moveTo>
                <a:lnTo>
                  <a:pt x="0" y="0"/>
                </a:lnTo>
              </a:path>
            </a:pathLst>
          </a:custGeom>
          <a:ln w="24363">
            <a:solidFill>
              <a:srgbClr val="339933"/>
            </a:solidFill>
          </a:ln>
        </p:spPr>
        <p:txBody>
          <a:bodyPr wrap="square" lIns="0" tIns="0" rIns="0" bIns="0" rtlCol="0"/>
          <a:lstStyle/>
          <a:p>
            <a:pPr algn="l" rtl="0"/>
            <a:endParaRPr/>
          </a:p>
        </p:txBody>
      </p:sp>
      <p:sp>
        <p:nvSpPr>
          <p:cNvPr id="192" name="object 192"/>
          <p:cNvSpPr/>
          <p:nvPr/>
        </p:nvSpPr>
        <p:spPr>
          <a:xfrm>
            <a:off x="3909194" y="4366348"/>
            <a:ext cx="44450" cy="0"/>
          </a:xfrm>
          <a:custGeom>
            <a:avLst/>
            <a:gdLst/>
            <a:ahLst/>
            <a:cxnLst/>
            <a:rect l="l" t="t" r="r" b="b"/>
            <a:pathLst>
              <a:path w="44450">
                <a:moveTo>
                  <a:pt x="43950" y="0"/>
                </a:moveTo>
                <a:lnTo>
                  <a:pt x="0" y="0"/>
                </a:lnTo>
              </a:path>
            </a:pathLst>
          </a:custGeom>
          <a:ln w="24363">
            <a:solidFill>
              <a:srgbClr val="339933"/>
            </a:solidFill>
          </a:ln>
        </p:spPr>
        <p:txBody>
          <a:bodyPr wrap="square" lIns="0" tIns="0" rIns="0" bIns="0" rtlCol="0"/>
          <a:lstStyle/>
          <a:p>
            <a:pPr algn="l" rtl="0"/>
            <a:endParaRPr/>
          </a:p>
        </p:txBody>
      </p:sp>
      <p:sp>
        <p:nvSpPr>
          <p:cNvPr id="193" name="object 193"/>
          <p:cNvSpPr/>
          <p:nvPr/>
        </p:nvSpPr>
        <p:spPr>
          <a:xfrm>
            <a:off x="4127098" y="4366348"/>
            <a:ext cx="120650" cy="231140"/>
          </a:xfrm>
          <a:custGeom>
            <a:avLst/>
            <a:gdLst/>
            <a:ahLst/>
            <a:cxnLst/>
            <a:rect l="l" t="t" r="r" b="b"/>
            <a:pathLst>
              <a:path w="120650" h="231139">
                <a:moveTo>
                  <a:pt x="118676" y="230548"/>
                </a:moveTo>
                <a:lnTo>
                  <a:pt x="61707" y="215772"/>
                </a:lnTo>
                <a:lnTo>
                  <a:pt x="30910" y="192875"/>
                </a:lnTo>
                <a:lnTo>
                  <a:pt x="3158" y="143923"/>
                </a:lnTo>
                <a:lnTo>
                  <a:pt x="0" y="124297"/>
                </a:lnTo>
                <a:lnTo>
                  <a:pt x="0" y="106250"/>
                </a:lnTo>
                <a:lnTo>
                  <a:pt x="9701" y="68690"/>
                </a:lnTo>
                <a:lnTo>
                  <a:pt x="45462" y="24588"/>
                </a:lnTo>
                <a:lnTo>
                  <a:pt x="81223" y="6541"/>
                </a:lnTo>
                <a:lnTo>
                  <a:pt x="99160" y="1691"/>
                </a:lnTo>
                <a:lnTo>
                  <a:pt x="120255" y="0"/>
                </a:lnTo>
              </a:path>
            </a:pathLst>
          </a:custGeom>
          <a:ln w="24366">
            <a:solidFill>
              <a:srgbClr val="339933"/>
            </a:solidFill>
          </a:ln>
        </p:spPr>
        <p:txBody>
          <a:bodyPr wrap="square" lIns="0" tIns="0" rIns="0" bIns="0" rtlCol="0"/>
          <a:lstStyle/>
          <a:p>
            <a:pPr algn="l" rtl="0"/>
            <a:endParaRPr/>
          </a:p>
        </p:txBody>
      </p:sp>
      <p:sp>
        <p:nvSpPr>
          <p:cNvPr id="194" name="object 194"/>
          <p:cNvSpPr/>
          <p:nvPr/>
        </p:nvSpPr>
        <p:spPr>
          <a:xfrm>
            <a:off x="4127098" y="4596897"/>
            <a:ext cx="120650" cy="230504"/>
          </a:xfrm>
          <a:custGeom>
            <a:avLst/>
            <a:gdLst/>
            <a:ahLst/>
            <a:cxnLst/>
            <a:rect l="l" t="t" r="r" b="b"/>
            <a:pathLst>
              <a:path w="120650" h="230504">
                <a:moveTo>
                  <a:pt x="118676" y="230435"/>
                </a:moveTo>
                <a:lnTo>
                  <a:pt x="61707" y="215772"/>
                </a:lnTo>
                <a:lnTo>
                  <a:pt x="30910" y="192875"/>
                </a:lnTo>
                <a:lnTo>
                  <a:pt x="3158" y="143810"/>
                </a:lnTo>
                <a:lnTo>
                  <a:pt x="0" y="124184"/>
                </a:lnTo>
                <a:lnTo>
                  <a:pt x="0" y="106250"/>
                </a:lnTo>
                <a:lnTo>
                  <a:pt x="9701" y="68577"/>
                </a:lnTo>
                <a:lnTo>
                  <a:pt x="45462" y="24476"/>
                </a:lnTo>
                <a:lnTo>
                  <a:pt x="81223" y="6541"/>
                </a:lnTo>
                <a:lnTo>
                  <a:pt x="99160" y="1579"/>
                </a:lnTo>
                <a:lnTo>
                  <a:pt x="120255" y="0"/>
                </a:lnTo>
              </a:path>
            </a:pathLst>
          </a:custGeom>
          <a:ln w="24366">
            <a:solidFill>
              <a:srgbClr val="339933"/>
            </a:solidFill>
          </a:ln>
        </p:spPr>
        <p:txBody>
          <a:bodyPr wrap="square" lIns="0" tIns="0" rIns="0" bIns="0" rtlCol="0"/>
          <a:lstStyle/>
          <a:p>
            <a:pPr algn="l" rtl="0"/>
            <a:endParaRPr/>
          </a:p>
        </p:txBody>
      </p:sp>
      <p:sp>
        <p:nvSpPr>
          <p:cNvPr id="195" name="object 195"/>
          <p:cNvSpPr/>
          <p:nvPr/>
        </p:nvSpPr>
        <p:spPr>
          <a:xfrm>
            <a:off x="4245774" y="4827332"/>
            <a:ext cx="44450" cy="0"/>
          </a:xfrm>
          <a:custGeom>
            <a:avLst/>
            <a:gdLst/>
            <a:ahLst/>
            <a:cxnLst/>
            <a:rect l="l" t="t" r="r" b="b"/>
            <a:pathLst>
              <a:path w="44450">
                <a:moveTo>
                  <a:pt x="0" y="0"/>
                </a:moveTo>
                <a:lnTo>
                  <a:pt x="43883" y="0"/>
                </a:lnTo>
              </a:path>
            </a:pathLst>
          </a:custGeom>
          <a:ln w="24363">
            <a:solidFill>
              <a:srgbClr val="339933"/>
            </a:solidFill>
          </a:ln>
        </p:spPr>
        <p:txBody>
          <a:bodyPr wrap="square" lIns="0" tIns="0" rIns="0" bIns="0" rtlCol="0"/>
          <a:lstStyle/>
          <a:p>
            <a:pPr algn="l" rtl="0"/>
            <a:endParaRPr/>
          </a:p>
        </p:txBody>
      </p:sp>
      <p:sp>
        <p:nvSpPr>
          <p:cNvPr id="196" name="object 196"/>
          <p:cNvSpPr/>
          <p:nvPr/>
        </p:nvSpPr>
        <p:spPr>
          <a:xfrm>
            <a:off x="4245774" y="4596897"/>
            <a:ext cx="44450" cy="0"/>
          </a:xfrm>
          <a:custGeom>
            <a:avLst/>
            <a:gdLst/>
            <a:ahLst/>
            <a:cxnLst/>
            <a:rect l="l" t="t" r="r" b="b"/>
            <a:pathLst>
              <a:path w="44450">
                <a:moveTo>
                  <a:pt x="0" y="0"/>
                </a:moveTo>
                <a:lnTo>
                  <a:pt x="43883" y="0"/>
                </a:lnTo>
              </a:path>
            </a:pathLst>
          </a:custGeom>
          <a:ln w="24363">
            <a:solidFill>
              <a:srgbClr val="339933"/>
            </a:solidFill>
          </a:ln>
        </p:spPr>
        <p:txBody>
          <a:bodyPr wrap="square" lIns="0" tIns="0" rIns="0" bIns="0" rtlCol="0"/>
          <a:lstStyle/>
          <a:p>
            <a:pPr algn="l" rtl="0"/>
            <a:endParaRPr/>
          </a:p>
        </p:txBody>
      </p:sp>
      <p:sp>
        <p:nvSpPr>
          <p:cNvPr id="197" name="object 197"/>
          <p:cNvSpPr/>
          <p:nvPr/>
        </p:nvSpPr>
        <p:spPr>
          <a:xfrm>
            <a:off x="4245774" y="4366348"/>
            <a:ext cx="44450" cy="0"/>
          </a:xfrm>
          <a:custGeom>
            <a:avLst/>
            <a:gdLst/>
            <a:ahLst/>
            <a:cxnLst/>
            <a:rect l="l" t="t" r="r" b="b"/>
            <a:pathLst>
              <a:path w="44450">
                <a:moveTo>
                  <a:pt x="0" y="0"/>
                </a:moveTo>
                <a:lnTo>
                  <a:pt x="43883" y="0"/>
                </a:lnTo>
              </a:path>
            </a:pathLst>
          </a:custGeom>
          <a:ln w="24363">
            <a:solidFill>
              <a:srgbClr val="339933"/>
            </a:solidFill>
          </a:ln>
        </p:spPr>
        <p:txBody>
          <a:bodyPr wrap="square" lIns="0" tIns="0" rIns="0" bIns="0" rtlCol="0"/>
          <a:lstStyle/>
          <a:p>
            <a:pPr algn="l" rtl="0"/>
            <a:endParaRPr/>
          </a:p>
        </p:txBody>
      </p:sp>
      <p:sp>
        <p:nvSpPr>
          <p:cNvPr id="198" name="object 198"/>
          <p:cNvSpPr/>
          <p:nvPr/>
        </p:nvSpPr>
        <p:spPr>
          <a:xfrm>
            <a:off x="3951452" y="4998665"/>
            <a:ext cx="120650" cy="231140"/>
          </a:xfrm>
          <a:custGeom>
            <a:avLst/>
            <a:gdLst/>
            <a:ahLst/>
            <a:cxnLst/>
            <a:rect l="l" t="t" r="r" b="b"/>
            <a:pathLst>
              <a:path w="120650" h="231139">
                <a:moveTo>
                  <a:pt x="1692" y="230548"/>
                </a:moveTo>
                <a:lnTo>
                  <a:pt x="58548" y="215772"/>
                </a:lnTo>
                <a:lnTo>
                  <a:pt x="89458" y="192988"/>
                </a:lnTo>
                <a:lnTo>
                  <a:pt x="117097" y="143923"/>
                </a:lnTo>
                <a:lnTo>
                  <a:pt x="120368" y="124297"/>
                </a:lnTo>
                <a:lnTo>
                  <a:pt x="120368" y="106250"/>
                </a:lnTo>
                <a:lnTo>
                  <a:pt x="110554" y="68690"/>
                </a:lnTo>
                <a:lnTo>
                  <a:pt x="74793" y="24588"/>
                </a:lnTo>
                <a:lnTo>
                  <a:pt x="39032" y="6541"/>
                </a:lnTo>
                <a:lnTo>
                  <a:pt x="21208" y="1691"/>
                </a:lnTo>
                <a:lnTo>
                  <a:pt x="0" y="0"/>
                </a:lnTo>
              </a:path>
            </a:pathLst>
          </a:custGeom>
          <a:ln w="24366">
            <a:solidFill>
              <a:srgbClr val="339933"/>
            </a:solidFill>
          </a:ln>
        </p:spPr>
        <p:txBody>
          <a:bodyPr wrap="square" lIns="0" tIns="0" rIns="0" bIns="0" rtlCol="0"/>
          <a:lstStyle/>
          <a:p>
            <a:pPr algn="l" rtl="0"/>
            <a:endParaRPr/>
          </a:p>
        </p:txBody>
      </p:sp>
      <p:sp>
        <p:nvSpPr>
          <p:cNvPr id="199" name="object 199"/>
          <p:cNvSpPr/>
          <p:nvPr/>
        </p:nvSpPr>
        <p:spPr>
          <a:xfrm>
            <a:off x="3951452" y="5229213"/>
            <a:ext cx="120650" cy="230504"/>
          </a:xfrm>
          <a:custGeom>
            <a:avLst/>
            <a:gdLst/>
            <a:ahLst/>
            <a:cxnLst/>
            <a:rect l="l" t="t" r="r" b="b"/>
            <a:pathLst>
              <a:path w="120650" h="230504">
                <a:moveTo>
                  <a:pt x="1692" y="230480"/>
                </a:moveTo>
                <a:lnTo>
                  <a:pt x="58548" y="215761"/>
                </a:lnTo>
                <a:lnTo>
                  <a:pt x="89458" y="192875"/>
                </a:lnTo>
                <a:lnTo>
                  <a:pt x="117097" y="143810"/>
                </a:lnTo>
                <a:lnTo>
                  <a:pt x="120368" y="124184"/>
                </a:lnTo>
                <a:lnTo>
                  <a:pt x="120368" y="106250"/>
                </a:lnTo>
                <a:lnTo>
                  <a:pt x="110554" y="68690"/>
                </a:lnTo>
                <a:lnTo>
                  <a:pt x="74793" y="24476"/>
                </a:lnTo>
                <a:lnTo>
                  <a:pt x="39032" y="6541"/>
                </a:lnTo>
                <a:lnTo>
                  <a:pt x="21208" y="1579"/>
                </a:lnTo>
                <a:lnTo>
                  <a:pt x="0" y="0"/>
                </a:lnTo>
              </a:path>
            </a:pathLst>
          </a:custGeom>
          <a:ln w="24366">
            <a:solidFill>
              <a:srgbClr val="339933"/>
            </a:solidFill>
          </a:ln>
        </p:spPr>
        <p:txBody>
          <a:bodyPr wrap="square" lIns="0" tIns="0" rIns="0" bIns="0" rtlCol="0"/>
          <a:lstStyle/>
          <a:p>
            <a:pPr algn="l" rtl="0"/>
            <a:endParaRPr/>
          </a:p>
        </p:txBody>
      </p:sp>
      <p:sp>
        <p:nvSpPr>
          <p:cNvPr id="200" name="object 200"/>
          <p:cNvSpPr/>
          <p:nvPr/>
        </p:nvSpPr>
        <p:spPr>
          <a:xfrm>
            <a:off x="3909194" y="5459693"/>
            <a:ext cx="44450" cy="0"/>
          </a:xfrm>
          <a:custGeom>
            <a:avLst/>
            <a:gdLst/>
            <a:ahLst/>
            <a:cxnLst/>
            <a:rect l="l" t="t" r="r" b="b"/>
            <a:pathLst>
              <a:path w="44450">
                <a:moveTo>
                  <a:pt x="43950" y="0"/>
                </a:moveTo>
                <a:lnTo>
                  <a:pt x="0" y="0"/>
                </a:lnTo>
              </a:path>
            </a:pathLst>
          </a:custGeom>
          <a:ln w="24363">
            <a:solidFill>
              <a:srgbClr val="339933"/>
            </a:solidFill>
          </a:ln>
        </p:spPr>
        <p:txBody>
          <a:bodyPr wrap="square" lIns="0" tIns="0" rIns="0" bIns="0" rtlCol="0"/>
          <a:lstStyle/>
          <a:p>
            <a:pPr algn="l" rtl="0"/>
            <a:endParaRPr/>
          </a:p>
        </p:txBody>
      </p:sp>
      <p:sp>
        <p:nvSpPr>
          <p:cNvPr id="201" name="object 201"/>
          <p:cNvSpPr/>
          <p:nvPr/>
        </p:nvSpPr>
        <p:spPr>
          <a:xfrm>
            <a:off x="3909194" y="5229213"/>
            <a:ext cx="44450" cy="0"/>
          </a:xfrm>
          <a:custGeom>
            <a:avLst/>
            <a:gdLst/>
            <a:ahLst/>
            <a:cxnLst/>
            <a:rect l="l" t="t" r="r" b="b"/>
            <a:pathLst>
              <a:path w="44450">
                <a:moveTo>
                  <a:pt x="43950" y="0"/>
                </a:moveTo>
                <a:lnTo>
                  <a:pt x="0" y="0"/>
                </a:lnTo>
              </a:path>
            </a:pathLst>
          </a:custGeom>
          <a:ln w="24363">
            <a:solidFill>
              <a:srgbClr val="339933"/>
            </a:solidFill>
          </a:ln>
        </p:spPr>
        <p:txBody>
          <a:bodyPr wrap="square" lIns="0" tIns="0" rIns="0" bIns="0" rtlCol="0"/>
          <a:lstStyle/>
          <a:p>
            <a:pPr algn="l" rtl="0"/>
            <a:endParaRPr/>
          </a:p>
        </p:txBody>
      </p:sp>
      <p:sp>
        <p:nvSpPr>
          <p:cNvPr id="202" name="object 202"/>
          <p:cNvSpPr/>
          <p:nvPr/>
        </p:nvSpPr>
        <p:spPr>
          <a:xfrm>
            <a:off x="3909194" y="4998665"/>
            <a:ext cx="44450" cy="0"/>
          </a:xfrm>
          <a:custGeom>
            <a:avLst/>
            <a:gdLst/>
            <a:ahLst/>
            <a:cxnLst/>
            <a:rect l="l" t="t" r="r" b="b"/>
            <a:pathLst>
              <a:path w="44450">
                <a:moveTo>
                  <a:pt x="43950" y="0"/>
                </a:moveTo>
                <a:lnTo>
                  <a:pt x="0" y="0"/>
                </a:lnTo>
              </a:path>
            </a:pathLst>
          </a:custGeom>
          <a:ln w="24363">
            <a:solidFill>
              <a:srgbClr val="339933"/>
            </a:solidFill>
          </a:ln>
        </p:spPr>
        <p:txBody>
          <a:bodyPr wrap="square" lIns="0" tIns="0" rIns="0" bIns="0" rtlCol="0"/>
          <a:lstStyle/>
          <a:p>
            <a:pPr algn="l" rtl="0"/>
            <a:endParaRPr/>
          </a:p>
        </p:txBody>
      </p:sp>
      <p:sp>
        <p:nvSpPr>
          <p:cNvPr id="203" name="object 203"/>
          <p:cNvSpPr/>
          <p:nvPr/>
        </p:nvSpPr>
        <p:spPr>
          <a:xfrm>
            <a:off x="4127098" y="5000131"/>
            <a:ext cx="120650" cy="230504"/>
          </a:xfrm>
          <a:custGeom>
            <a:avLst/>
            <a:gdLst/>
            <a:ahLst/>
            <a:cxnLst/>
            <a:rect l="l" t="t" r="r" b="b"/>
            <a:pathLst>
              <a:path w="120650" h="230504">
                <a:moveTo>
                  <a:pt x="118676" y="230435"/>
                </a:moveTo>
                <a:lnTo>
                  <a:pt x="61707" y="215772"/>
                </a:lnTo>
                <a:lnTo>
                  <a:pt x="30910" y="192875"/>
                </a:lnTo>
                <a:lnTo>
                  <a:pt x="3158" y="143810"/>
                </a:lnTo>
                <a:lnTo>
                  <a:pt x="0" y="124184"/>
                </a:lnTo>
                <a:lnTo>
                  <a:pt x="0" y="106250"/>
                </a:lnTo>
                <a:lnTo>
                  <a:pt x="9701" y="68690"/>
                </a:lnTo>
                <a:lnTo>
                  <a:pt x="45462" y="24476"/>
                </a:lnTo>
                <a:lnTo>
                  <a:pt x="81223" y="6541"/>
                </a:lnTo>
                <a:lnTo>
                  <a:pt x="99160" y="1579"/>
                </a:lnTo>
                <a:lnTo>
                  <a:pt x="120255" y="0"/>
                </a:lnTo>
              </a:path>
            </a:pathLst>
          </a:custGeom>
          <a:ln w="24366">
            <a:solidFill>
              <a:srgbClr val="339933"/>
            </a:solidFill>
          </a:ln>
        </p:spPr>
        <p:txBody>
          <a:bodyPr wrap="square" lIns="0" tIns="0" rIns="0" bIns="0" rtlCol="0"/>
          <a:lstStyle/>
          <a:p>
            <a:pPr algn="l" rtl="0"/>
            <a:endParaRPr/>
          </a:p>
        </p:txBody>
      </p:sp>
      <p:sp>
        <p:nvSpPr>
          <p:cNvPr id="204" name="object 204"/>
          <p:cNvSpPr/>
          <p:nvPr/>
        </p:nvSpPr>
        <p:spPr>
          <a:xfrm>
            <a:off x="4127098" y="5230566"/>
            <a:ext cx="120650" cy="231140"/>
          </a:xfrm>
          <a:custGeom>
            <a:avLst/>
            <a:gdLst/>
            <a:ahLst/>
            <a:cxnLst/>
            <a:rect l="l" t="t" r="r" b="b"/>
            <a:pathLst>
              <a:path w="120650" h="231139">
                <a:moveTo>
                  <a:pt x="118676" y="230537"/>
                </a:moveTo>
                <a:lnTo>
                  <a:pt x="61707" y="215817"/>
                </a:lnTo>
                <a:lnTo>
                  <a:pt x="30910" y="192931"/>
                </a:lnTo>
                <a:lnTo>
                  <a:pt x="3158" y="143923"/>
                </a:lnTo>
                <a:lnTo>
                  <a:pt x="0" y="124297"/>
                </a:lnTo>
                <a:lnTo>
                  <a:pt x="0" y="106250"/>
                </a:lnTo>
                <a:lnTo>
                  <a:pt x="9701" y="68690"/>
                </a:lnTo>
                <a:lnTo>
                  <a:pt x="45462" y="24588"/>
                </a:lnTo>
                <a:lnTo>
                  <a:pt x="81223" y="6541"/>
                </a:lnTo>
                <a:lnTo>
                  <a:pt x="99160" y="1691"/>
                </a:lnTo>
                <a:lnTo>
                  <a:pt x="120255" y="0"/>
                </a:lnTo>
              </a:path>
            </a:pathLst>
          </a:custGeom>
          <a:ln w="24366">
            <a:solidFill>
              <a:srgbClr val="339933"/>
            </a:solidFill>
          </a:ln>
        </p:spPr>
        <p:txBody>
          <a:bodyPr wrap="square" lIns="0" tIns="0" rIns="0" bIns="0" rtlCol="0"/>
          <a:lstStyle/>
          <a:p>
            <a:pPr algn="l" rtl="0"/>
            <a:endParaRPr/>
          </a:p>
        </p:txBody>
      </p:sp>
      <p:sp>
        <p:nvSpPr>
          <p:cNvPr id="205" name="object 205"/>
          <p:cNvSpPr/>
          <p:nvPr/>
        </p:nvSpPr>
        <p:spPr>
          <a:xfrm>
            <a:off x="4245774" y="5461103"/>
            <a:ext cx="44450" cy="0"/>
          </a:xfrm>
          <a:custGeom>
            <a:avLst/>
            <a:gdLst/>
            <a:ahLst/>
            <a:cxnLst/>
            <a:rect l="l" t="t" r="r" b="b"/>
            <a:pathLst>
              <a:path w="44450">
                <a:moveTo>
                  <a:pt x="0" y="0"/>
                </a:moveTo>
                <a:lnTo>
                  <a:pt x="43883" y="0"/>
                </a:lnTo>
              </a:path>
            </a:pathLst>
          </a:custGeom>
          <a:ln w="24363">
            <a:solidFill>
              <a:srgbClr val="339933"/>
            </a:solidFill>
          </a:ln>
        </p:spPr>
        <p:txBody>
          <a:bodyPr wrap="square" lIns="0" tIns="0" rIns="0" bIns="0" rtlCol="0"/>
          <a:lstStyle/>
          <a:p>
            <a:pPr algn="l" rtl="0"/>
            <a:endParaRPr/>
          </a:p>
        </p:txBody>
      </p:sp>
      <p:sp>
        <p:nvSpPr>
          <p:cNvPr id="206" name="object 206"/>
          <p:cNvSpPr/>
          <p:nvPr/>
        </p:nvSpPr>
        <p:spPr>
          <a:xfrm>
            <a:off x="4245774" y="5230566"/>
            <a:ext cx="44450" cy="0"/>
          </a:xfrm>
          <a:custGeom>
            <a:avLst/>
            <a:gdLst/>
            <a:ahLst/>
            <a:cxnLst/>
            <a:rect l="l" t="t" r="r" b="b"/>
            <a:pathLst>
              <a:path w="44450">
                <a:moveTo>
                  <a:pt x="0" y="0"/>
                </a:moveTo>
                <a:lnTo>
                  <a:pt x="43883" y="0"/>
                </a:lnTo>
              </a:path>
            </a:pathLst>
          </a:custGeom>
          <a:ln w="24363">
            <a:solidFill>
              <a:srgbClr val="339933"/>
            </a:solidFill>
          </a:ln>
        </p:spPr>
        <p:txBody>
          <a:bodyPr wrap="square" lIns="0" tIns="0" rIns="0" bIns="0" rtlCol="0"/>
          <a:lstStyle/>
          <a:p>
            <a:pPr algn="l" rtl="0"/>
            <a:endParaRPr/>
          </a:p>
        </p:txBody>
      </p:sp>
      <p:sp>
        <p:nvSpPr>
          <p:cNvPr id="207" name="object 207"/>
          <p:cNvSpPr/>
          <p:nvPr/>
        </p:nvSpPr>
        <p:spPr>
          <a:xfrm>
            <a:off x="4245774" y="5000131"/>
            <a:ext cx="44450" cy="0"/>
          </a:xfrm>
          <a:custGeom>
            <a:avLst/>
            <a:gdLst/>
            <a:ahLst/>
            <a:cxnLst/>
            <a:rect l="l" t="t" r="r" b="b"/>
            <a:pathLst>
              <a:path w="44450">
                <a:moveTo>
                  <a:pt x="0" y="0"/>
                </a:moveTo>
                <a:lnTo>
                  <a:pt x="43883" y="0"/>
                </a:lnTo>
              </a:path>
            </a:pathLst>
          </a:custGeom>
          <a:ln w="24363">
            <a:solidFill>
              <a:srgbClr val="339933"/>
            </a:solidFill>
          </a:ln>
        </p:spPr>
        <p:txBody>
          <a:bodyPr wrap="square" lIns="0" tIns="0" rIns="0" bIns="0" rtlCol="0"/>
          <a:lstStyle/>
          <a:p>
            <a:pPr algn="l" rtl="0"/>
            <a:endParaRPr/>
          </a:p>
        </p:txBody>
      </p:sp>
      <p:sp>
        <p:nvSpPr>
          <p:cNvPr id="208" name="object 208"/>
          <p:cNvSpPr/>
          <p:nvPr/>
        </p:nvSpPr>
        <p:spPr>
          <a:xfrm>
            <a:off x="4262471" y="4998890"/>
            <a:ext cx="389255" cy="0"/>
          </a:xfrm>
          <a:custGeom>
            <a:avLst/>
            <a:gdLst/>
            <a:ahLst/>
            <a:cxnLst/>
            <a:rect l="l" t="t" r="r" b="b"/>
            <a:pathLst>
              <a:path w="389255">
                <a:moveTo>
                  <a:pt x="389195" y="0"/>
                </a:moveTo>
                <a:lnTo>
                  <a:pt x="0" y="0"/>
                </a:lnTo>
              </a:path>
            </a:pathLst>
          </a:custGeom>
          <a:ln w="23979">
            <a:solidFill>
              <a:srgbClr val="339933"/>
            </a:solidFill>
          </a:ln>
        </p:spPr>
        <p:txBody>
          <a:bodyPr wrap="square" lIns="0" tIns="0" rIns="0" bIns="0" rtlCol="0"/>
          <a:lstStyle/>
          <a:p>
            <a:pPr algn="l" rtl="0"/>
            <a:endParaRPr/>
          </a:p>
        </p:txBody>
      </p:sp>
      <p:sp>
        <p:nvSpPr>
          <p:cNvPr id="209" name="object 209"/>
          <p:cNvSpPr/>
          <p:nvPr/>
        </p:nvSpPr>
        <p:spPr>
          <a:xfrm>
            <a:off x="4127098" y="5628228"/>
            <a:ext cx="120650" cy="230504"/>
          </a:xfrm>
          <a:custGeom>
            <a:avLst/>
            <a:gdLst/>
            <a:ahLst/>
            <a:cxnLst/>
            <a:rect l="l" t="t" r="r" b="b"/>
            <a:pathLst>
              <a:path w="120650" h="230504">
                <a:moveTo>
                  <a:pt x="118676" y="230491"/>
                </a:moveTo>
                <a:lnTo>
                  <a:pt x="61707" y="215783"/>
                </a:lnTo>
                <a:lnTo>
                  <a:pt x="30910" y="192898"/>
                </a:lnTo>
                <a:lnTo>
                  <a:pt x="3158" y="143855"/>
                </a:lnTo>
                <a:lnTo>
                  <a:pt x="0" y="124241"/>
                </a:lnTo>
                <a:lnTo>
                  <a:pt x="0" y="106262"/>
                </a:lnTo>
                <a:lnTo>
                  <a:pt x="9701" y="68656"/>
                </a:lnTo>
                <a:lnTo>
                  <a:pt x="45462" y="24521"/>
                </a:lnTo>
                <a:lnTo>
                  <a:pt x="81223" y="6541"/>
                </a:lnTo>
                <a:lnTo>
                  <a:pt x="99160" y="1635"/>
                </a:lnTo>
                <a:lnTo>
                  <a:pt x="120255" y="0"/>
                </a:lnTo>
              </a:path>
            </a:pathLst>
          </a:custGeom>
          <a:ln w="24366">
            <a:solidFill>
              <a:srgbClr val="339933"/>
            </a:solidFill>
          </a:ln>
        </p:spPr>
        <p:txBody>
          <a:bodyPr wrap="square" lIns="0" tIns="0" rIns="0" bIns="0" rtlCol="0"/>
          <a:lstStyle/>
          <a:p>
            <a:pPr algn="l" rtl="0"/>
            <a:endParaRPr/>
          </a:p>
        </p:txBody>
      </p:sp>
      <p:sp>
        <p:nvSpPr>
          <p:cNvPr id="210" name="object 210"/>
          <p:cNvSpPr/>
          <p:nvPr/>
        </p:nvSpPr>
        <p:spPr>
          <a:xfrm>
            <a:off x="4127098" y="5858720"/>
            <a:ext cx="120650" cy="230504"/>
          </a:xfrm>
          <a:custGeom>
            <a:avLst/>
            <a:gdLst/>
            <a:ahLst/>
            <a:cxnLst/>
            <a:rect l="l" t="t" r="r" b="b"/>
            <a:pathLst>
              <a:path w="120650" h="230504">
                <a:moveTo>
                  <a:pt x="118676" y="230491"/>
                </a:moveTo>
                <a:lnTo>
                  <a:pt x="61707" y="215783"/>
                </a:lnTo>
                <a:lnTo>
                  <a:pt x="30910" y="192898"/>
                </a:lnTo>
                <a:lnTo>
                  <a:pt x="3158" y="143855"/>
                </a:lnTo>
                <a:lnTo>
                  <a:pt x="0" y="124241"/>
                </a:lnTo>
                <a:lnTo>
                  <a:pt x="0" y="106262"/>
                </a:lnTo>
                <a:lnTo>
                  <a:pt x="9701" y="68656"/>
                </a:lnTo>
                <a:lnTo>
                  <a:pt x="45462" y="24521"/>
                </a:lnTo>
                <a:lnTo>
                  <a:pt x="81223" y="6541"/>
                </a:lnTo>
                <a:lnTo>
                  <a:pt x="99160" y="1635"/>
                </a:lnTo>
                <a:lnTo>
                  <a:pt x="120255" y="0"/>
                </a:lnTo>
              </a:path>
            </a:pathLst>
          </a:custGeom>
          <a:ln w="24366">
            <a:solidFill>
              <a:srgbClr val="339933"/>
            </a:solidFill>
          </a:ln>
        </p:spPr>
        <p:txBody>
          <a:bodyPr wrap="square" lIns="0" tIns="0" rIns="0" bIns="0" rtlCol="0"/>
          <a:lstStyle/>
          <a:p>
            <a:pPr algn="l" rtl="0"/>
            <a:endParaRPr/>
          </a:p>
        </p:txBody>
      </p:sp>
      <p:sp>
        <p:nvSpPr>
          <p:cNvPr id="211" name="object 211"/>
          <p:cNvSpPr/>
          <p:nvPr/>
        </p:nvSpPr>
        <p:spPr>
          <a:xfrm>
            <a:off x="4245774" y="6089212"/>
            <a:ext cx="44450" cy="0"/>
          </a:xfrm>
          <a:custGeom>
            <a:avLst/>
            <a:gdLst/>
            <a:ahLst/>
            <a:cxnLst/>
            <a:rect l="l" t="t" r="r" b="b"/>
            <a:pathLst>
              <a:path w="44450">
                <a:moveTo>
                  <a:pt x="0" y="0"/>
                </a:moveTo>
                <a:lnTo>
                  <a:pt x="43883" y="0"/>
                </a:lnTo>
              </a:path>
            </a:pathLst>
          </a:custGeom>
          <a:ln w="24363">
            <a:solidFill>
              <a:srgbClr val="339933"/>
            </a:solidFill>
          </a:ln>
        </p:spPr>
        <p:txBody>
          <a:bodyPr wrap="square" lIns="0" tIns="0" rIns="0" bIns="0" rtlCol="0"/>
          <a:lstStyle/>
          <a:p>
            <a:pPr algn="l" rtl="0"/>
            <a:endParaRPr/>
          </a:p>
        </p:txBody>
      </p:sp>
      <p:sp>
        <p:nvSpPr>
          <p:cNvPr id="212" name="object 212"/>
          <p:cNvSpPr/>
          <p:nvPr/>
        </p:nvSpPr>
        <p:spPr>
          <a:xfrm>
            <a:off x="4245774" y="5858720"/>
            <a:ext cx="44450" cy="0"/>
          </a:xfrm>
          <a:custGeom>
            <a:avLst/>
            <a:gdLst/>
            <a:ahLst/>
            <a:cxnLst/>
            <a:rect l="l" t="t" r="r" b="b"/>
            <a:pathLst>
              <a:path w="44450">
                <a:moveTo>
                  <a:pt x="0" y="0"/>
                </a:moveTo>
                <a:lnTo>
                  <a:pt x="43883" y="0"/>
                </a:lnTo>
              </a:path>
            </a:pathLst>
          </a:custGeom>
          <a:ln w="24363">
            <a:solidFill>
              <a:srgbClr val="339933"/>
            </a:solidFill>
          </a:ln>
        </p:spPr>
        <p:txBody>
          <a:bodyPr wrap="square" lIns="0" tIns="0" rIns="0" bIns="0" rtlCol="0"/>
          <a:lstStyle/>
          <a:p>
            <a:pPr algn="l" rtl="0"/>
            <a:endParaRPr/>
          </a:p>
        </p:txBody>
      </p:sp>
      <p:sp>
        <p:nvSpPr>
          <p:cNvPr id="213" name="object 213"/>
          <p:cNvSpPr/>
          <p:nvPr/>
        </p:nvSpPr>
        <p:spPr>
          <a:xfrm>
            <a:off x="4245774" y="5628228"/>
            <a:ext cx="44450" cy="0"/>
          </a:xfrm>
          <a:custGeom>
            <a:avLst/>
            <a:gdLst/>
            <a:ahLst/>
            <a:cxnLst/>
            <a:rect l="l" t="t" r="r" b="b"/>
            <a:pathLst>
              <a:path w="44450">
                <a:moveTo>
                  <a:pt x="0" y="0"/>
                </a:moveTo>
                <a:lnTo>
                  <a:pt x="43883" y="0"/>
                </a:lnTo>
              </a:path>
            </a:pathLst>
          </a:custGeom>
          <a:ln w="24363">
            <a:solidFill>
              <a:srgbClr val="339933"/>
            </a:solidFill>
          </a:ln>
        </p:spPr>
        <p:txBody>
          <a:bodyPr wrap="square" lIns="0" tIns="0" rIns="0" bIns="0" rtlCol="0"/>
          <a:lstStyle/>
          <a:p>
            <a:pPr algn="l" rtl="0"/>
            <a:endParaRPr/>
          </a:p>
        </p:txBody>
      </p:sp>
      <p:sp>
        <p:nvSpPr>
          <p:cNvPr id="214" name="object 214"/>
          <p:cNvSpPr/>
          <p:nvPr/>
        </p:nvSpPr>
        <p:spPr>
          <a:xfrm>
            <a:off x="3951452" y="5630349"/>
            <a:ext cx="120650" cy="230504"/>
          </a:xfrm>
          <a:custGeom>
            <a:avLst/>
            <a:gdLst/>
            <a:ahLst/>
            <a:cxnLst/>
            <a:rect l="l" t="t" r="r" b="b"/>
            <a:pathLst>
              <a:path w="120650" h="230504">
                <a:moveTo>
                  <a:pt x="1692" y="230491"/>
                </a:moveTo>
                <a:lnTo>
                  <a:pt x="58548" y="215772"/>
                </a:lnTo>
                <a:lnTo>
                  <a:pt x="89458" y="192886"/>
                </a:lnTo>
                <a:lnTo>
                  <a:pt x="117097" y="143855"/>
                </a:lnTo>
                <a:lnTo>
                  <a:pt x="120368" y="124229"/>
                </a:lnTo>
                <a:lnTo>
                  <a:pt x="120368" y="106250"/>
                </a:lnTo>
                <a:lnTo>
                  <a:pt x="110554" y="68656"/>
                </a:lnTo>
                <a:lnTo>
                  <a:pt x="74793" y="24521"/>
                </a:lnTo>
                <a:lnTo>
                  <a:pt x="39032" y="6541"/>
                </a:lnTo>
                <a:lnTo>
                  <a:pt x="21208" y="1635"/>
                </a:lnTo>
                <a:lnTo>
                  <a:pt x="0" y="0"/>
                </a:lnTo>
              </a:path>
            </a:pathLst>
          </a:custGeom>
          <a:ln w="24366">
            <a:solidFill>
              <a:srgbClr val="339933"/>
            </a:solidFill>
          </a:ln>
        </p:spPr>
        <p:txBody>
          <a:bodyPr wrap="square" lIns="0" tIns="0" rIns="0" bIns="0" rtlCol="0"/>
          <a:lstStyle/>
          <a:p>
            <a:pPr algn="l" rtl="0"/>
            <a:endParaRPr/>
          </a:p>
        </p:txBody>
      </p:sp>
      <p:sp>
        <p:nvSpPr>
          <p:cNvPr id="215" name="object 215"/>
          <p:cNvSpPr/>
          <p:nvPr/>
        </p:nvSpPr>
        <p:spPr>
          <a:xfrm>
            <a:off x="3951452" y="5860841"/>
            <a:ext cx="120650" cy="230504"/>
          </a:xfrm>
          <a:custGeom>
            <a:avLst/>
            <a:gdLst/>
            <a:ahLst/>
            <a:cxnLst/>
            <a:rect l="l" t="t" r="r" b="b"/>
            <a:pathLst>
              <a:path w="120650" h="230504">
                <a:moveTo>
                  <a:pt x="1692" y="230491"/>
                </a:moveTo>
                <a:lnTo>
                  <a:pt x="58548" y="215772"/>
                </a:lnTo>
                <a:lnTo>
                  <a:pt x="89458" y="192886"/>
                </a:lnTo>
                <a:lnTo>
                  <a:pt x="117097" y="143844"/>
                </a:lnTo>
                <a:lnTo>
                  <a:pt x="120368" y="124229"/>
                </a:lnTo>
                <a:lnTo>
                  <a:pt x="120368" y="106250"/>
                </a:lnTo>
                <a:lnTo>
                  <a:pt x="110554" y="68656"/>
                </a:lnTo>
                <a:lnTo>
                  <a:pt x="74793" y="24521"/>
                </a:lnTo>
                <a:lnTo>
                  <a:pt x="39032" y="6530"/>
                </a:lnTo>
                <a:lnTo>
                  <a:pt x="21208" y="1635"/>
                </a:lnTo>
                <a:lnTo>
                  <a:pt x="0" y="0"/>
                </a:lnTo>
              </a:path>
            </a:pathLst>
          </a:custGeom>
          <a:ln w="24366">
            <a:solidFill>
              <a:srgbClr val="339933"/>
            </a:solidFill>
          </a:ln>
        </p:spPr>
        <p:txBody>
          <a:bodyPr wrap="square" lIns="0" tIns="0" rIns="0" bIns="0" rtlCol="0"/>
          <a:lstStyle/>
          <a:p>
            <a:pPr algn="l" rtl="0"/>
            <a:endParaRPr/>
          </a:p>
        </p:txBody>
      </p:sp>
      <p:sp>
        <p:nvSpPr>
          <p:cNvPr id="216" name="object 216"/>
          <p:cNvSpPr/>
          <p:nvPr/>
        </p:nvSpPr>
        <p:spPr>
          <a:xfrm>
            <a:off x="3909194" y="6091333"/>
            <a:ext cx="44450" cy="0"/>
          </a:xfrm>
          <a:custGeom>
            <a:avLst/>
            <a:gdLst/>
            <a:ahLst/>
            <a:cxnLst/>
            <a:rect l="l" t="t" r="r" b="b"/>
            <a:pathLst>
              <a:path w="44450">
                <a:moveTo>
                  <a:pt x="43950" y="0"/>
                </a:moveTo>
                <a:lnTo>
                  <a:pt x="0" y="0"/>
                </a:lnTo>
              </a:path>
            </a:pathLst>
          </a:custGeom>
          <a:ln w="24363">
            <a:solidFill>
              <a:srgbClr val="339933"/>
            </a:solidFill>
          </a:ln>
        </p:spPr>
        <p:txBody>
          <a:bodyPr wrap="square" lIns="0" tIns="0" rIns="0" bIns="0" rtlCol="0"/>
          <a:lstStyle/>
          <a:p>
            <a:pPr algn="l" rtl="0"/>
            <a:endParaRPr/>
          </a:p>
        </p:txBody>
      </p:sp>
      <p:sp>
        <p:nvSpPr>
          <p:cNvPr id="217" name="object 217"/>
          <p:cNvSpPr/>
          <p:nvPr/>
        </p:nvSpPr>
        <p:spPr>
          <a:xfrm>
            <a:off x="3909194" y="5860841"/>
            <a:ext cx="44450" cy="0"/>
          </a:xfrm>
          <a:custGeom>
            <a:avLst/>
            <a:gdLst/>
            <a:ahLst/>
            <a:cxnLst/>
            <a:rect l="l" t="t" r="r" b="b"/>
            <a:pathLst>
              <a:path w="44450">
                <a:moveTo>
                  <a:pt x="43950" y="0"/>
                </a:moveTo>
                <a:lnTo>
                  <a:pt x="0" y="0"/>
                </a:lnTo>
              </a:path>
            </a:pathLst>
          </a:custGeom>
          <a:ln w="24363">
            <a:solidFill>
              <a:srgbClr val="339933"/>
            </a:solidFill>
          </a:ln>
        </p:spPr>
        <p:txBody>
          <a:bodyPr wrap="square" lIns="0" tIns="0" rIns="0" bIns="0" rtlCol="0"/>
          <a:lstStyle/>
          <a:p>
            <a:pPr algn="l" rtl="0"/>
            <a:endParaRPr/>
          </a:p>
        </p:txBody>
      </p:sp>
      <p:sp>
        <p:nvSpPr>
          <p:cNvPr id="218" name="object 218"/>
          <p:cNvSpPr/>
          <p:nvPr/>
        </p:nvSpPr>
        <p:spPr>
          <a:xfrm>
            <a:off x="3909194" y="5630349"/>
            <a:ext cx="44450" cy="0"/>
          </a:xfrm>
          <a:custGeom>
            <a:avLst/>
            <a:gdLst/>
            <a:ahLst/>
            <a:cxnLst/>
            <a:rect l="l" t="t" r="r" b="b"/>
            <a:pathLst>
              <a:path w="44450">
                <a:moveTo>
                  <a:pt x="43950" y="0"/>
                </a:moveTo>
                <a:lnTo>
                  <a:pt x="0" y="0"/>
                </a:lnTo>
              </a:path>
            </a:pathLst>
          </a:custGeom>
          <a:ln w="24363">
            <a:solidFill>
              <a:srgbClr val="339933"/>
            </a:solidFill>
          </a:ln>
        </p:spPr>
        <p:txBody>
          <a:bodyPr wrap="square" lIns="0" tIns="0" rIns="0" bIns="0" rtlCol="0"/>
          <a:lstStyle/>
          <a:p>
            <a:pPr algn="l" rtl="0"/>
            <a:endParaRPr/>
          </a:p>
        </p:txBody>
      </p:sp>
      <p:sp>
        <p:nvSpPr>
          <p:cNvPr id="219" name="object 219"/>
          <p:cNvSpPr/>
          <p:nvPr/>
        </p:nvSpPr>
        <p:spPr>
          <a:xfrm>
            <a:off x="4251867" y="5628882"/>
            <a:ext cx="320675" cy="0"/>
          </a:xfrm>
          <a:custGeom>
            <a:avLst/>
            <a:gdLst/>
            <a:ahLst/>
            <a:cxnLst/>
            <a:rect l="l" t="t" r="r" b="b"/>
            <a:pathLst>
              <a:path w="320675">
                <a:moveTo>
                  <a:pt x="320381" y="0"/>
                </a:moveTo>
                <a:lnTo>
                  <a:pt x="0" y="0"/>
                </a:lnTo>
              </a:path>
            </a:pathLst>
          </a:custGeom>
          <a:ln w="23979">
            <a:solidFill>
              <a:srgbClr val="339933"/>
            </a:solidFill>
          </a:ln>
        </p:spPr>
        <p:txBody>
          <a:bodyPr wrap="square" lIns="0" tIns="0" rIns="0" bIns="0" rtlCol="0"/>
          <a:lstStyle/>
          <a:p>
            <a:pPr algn="l" rtl="0"/>
            <a:endParaRPr/>
          </a:p>
        </p:txBody>
      </p:sp>
      <p:sp>
        <p:nvSpPr>
          <p:cNvPr id="220" name="object 220"/>
          <p:cNvSpPr/>
          <p:nvPr/>
        </p:nvSpPr>
        <p:spPr>
          <a:xfrm>
            <a:off x="4573375" y="6030707"/>
            <a:ext cx="1468120" cy="0"/>
          </a:xfrm>
          <a:custGeom>
            <a:avLst/>
            <a:gdLst/>
            <a:ahLst/>
            <a:cxnLst/>
            <a:rect l="l" t="t" r="r" b="b"/>
            <a:pathLst>
              <a:path w="1468120">
                <a:moveTo>
                  <a:pt x="0" y="0"/>
                </a:moveTo>
                <a:lnTo>
                  <a:pt x="1467886" y="0"/>
                </a:lnTo>
              </a:path>
            </a:pathLst>
          </a:custGeom>
          <a:ln w="23979">
            <a:solidFill>
              <a:srgbClr val="339933"/>
            </a:solidFill>
          </a:ln>
        </p:spPr>
        <p:txBody>
          <a:bodyPr wrap="square" lIns="0" tIns="0" rIns="0" bIns="0" rtlCol="0"/>
          <a:lstStyle/>
          <a:p>
            <a:pPr algn="l" rtl="0"/>
            <a:endParaRPr/>
          </a:p>
        </p:txBody>
      </p:sp>
      <p:sp>
        <p:nvSpPr>
          <p:cNvPr id="221" name="object 221"/>
          <p:cNvSpPr/>
          <p:nvPr/>
        </p:nvSpPr>
        <p:spPr>
          <a:xfrm>
            <a:off x="4251866" y="6089923"/>
            <a:ext cx="171450" cy="0"/>
          </a:xfrm>
          <a:custGeom>
            <a:avLst/>
            <a:gdLst/>
            <a:ahLst/>
            <a:cxnLst/>
            <a:rect l="l" t="t" r="r" b="b"/>
            <a:pathLst>
              <a:path w="171450">
                <a:moveTo>
                  <a:pt x="171358" y="0"/>
                </a:moveTo>
                <a:lnTo>
                  <a:pt x="0" y="0"/>
                </a:lnTo>
              </a:path>
            </a:pathLst>
          </a:custGeom>
          <a:ln w="23979">
            <a:solidFill>
              <a:srgbClr val="339933"/>
            </a:solidFill>
          </a:ln>
        </p:spPr>
        <p:txBody>
          <a:bodyPr wrap="square" lIns="0" tIns="0" rIns="0" bIns="0" rtlCol="0"/>
          <a:lstStyle/>
          <a:p>
            <a:pPr algn="l" rtl="0"/>
            <a:endParaRPr/>
          </a:p>
        </p:txBody>
      </p:sp>
      <p:sp>
        <p:nvSpPr>
          <p:cNvPr id="222" name="object 222"/>
          <p:cNvSpPr/>
          <p:nvPr/>
        </p:nvSpPr>
        <p:spPr>
          <a:xfrm>
            <a:off x="3794973" y="6092032"/>
            <a:ext cx="171450" cy="0"/>
          </a:xfrm>
          <a:custGeom>
            <a:avLst/>
            <a:gdLst/>
            <a:ahLst/>
            <a:cxnLst/>
            <a:rect l="l" t="t" r="r" b="b"/>
            <a:pathLst>
              <a:path w="171450">
                <a:moveTo>
                  <a:pt x="171370" y="0"/>
                </a:moveTo>
                <a:lnTo>
                  <a:pt x="0" y="0"/>
                </a:lnTo>
              </a:path>
            </a:pathLst>
          </a:custGeom>
          <a:ln w="23979">
            <a:solidFill>
              <a:srgbClr val="339933"/>
            </a:solidFill>
          </a:ln>
        </p:spPr>
        <p:txBody>
          <a:bodyPr wrap="square" lIns="0" tIns="0" rIns="0" bIns="0" rtlCol="0"/>
          <a:lstStyle/>
          <a:p>
            <a:pPr algn="l" rtl="0"/>
            <a:endParaRPr/>
          </a:p>
        </p:txBody>
      </p:sp>
      <p:sp>
        <p:nvSpPr>
          <p:cNvPr id="223" name="object 223"/>
          <p:cNvSpPr/>
          <p:nvPr/>
        </p:nvSpPr>
        <p:spPr>
          <a:xfrm>
            <a:off x="4651667" y="5910153"/>
            <a:ext cx="1224915" cy="0"/>
          </a:xfrm>
          <a:custGeom>
            <a:avLst/>
            <a:gdLst/>
            <a:ahLst/>
            <a:cxnLst/>
            <a:rect l="l" t="t" r="r" b="b"/>
            <a:pathLst>
              <a:path w="1224914">
                <a:moveTo>
                  <a:pt x="0" y="0"/>
                </a:moveTo>
                <a:lnTo>
                  <a:pt x="1224667" y="0"/>
                </a:lnTo>
              </a:path>
            </a:pathLst>
          </a:custGeom>
          <a:ln w="23979">
            <a:solidFill>
              <a:srgbClr val="339933"/>
            </a:solidFill>
          </a:ln>
        </p:spPr>
        <p:txBody>
          <a:bodyPr wrap="square" lIns="0" tIns="0" rIns="0" bIns="0" rtlCol="0"/>
          <a:lstStyle/>
          <a:p>
            <a:pPr algn="l" rtl="0"/>
            <a:endParaRPr/>
          </a:p>
        </p:txBody>
      </p:sp>
      <p:sp>
        <p:nvSpPr>
          <p:cNvPr id="224" name="object 224"/>
          <p:cNvSpPr/>
          <p:nvPr/>
        </p:nvSpPr>
        <p:spPr>
          <a:xfrm>
            <a:off x="4759513" y="5774802"/>
            <a:ext cx="958215" cy="0"/>
          </a:xfrm>
          <a:custGeom>
            <a:avLst/>
            <a:gdLst/>
            <a:ahLst/>
            <a:cxnLst/>
            <a:rect l="l" t="t" r="r" b="b"/>
            <a:pathLst>
              <a:path w="958214">
                <a:moveTo>
                  <a:pt x="0" y="0"/>
                </a:moveTo>
                <a:lnTo>
                  <a:pt x="958210" y="0"/>
                </a:lnTo>
              </a:path>
            </a:pathLst>
          </a:custGeom>
          <a:ln w="23979">
            <a:solidFill>
              <a:srgbClr val="339933"/>
            </a:solidFill>
          </a:ln>
        </p:spPr>
        <p:txBody>
          <a:bodyPr wrap="square" lIns="0" tIns="0" rIns="0" bIns="0" rtlCol="0"/>
          <a:lstStyle/>
          <a:p>
            <a:pPr algn="l" rtl="0"/>
            <a:endParaRPr/>
          </a:p>
        </p:txBody>
      </p:sp>
      <p:sp>
        <p:nvSpPr>
          <p:cNvPr id="225" name="object 225"/>
          <p:cNvSpPr/>
          <p:nvPr/>
        </p:nvSpPr>
        <p:spPr>
          <a:xfrm>
            <a:off x="7547279" y="1392795"/>
            <a:ext cx="0" cy="97790"/>
          </a:xfrm>
          <a:custGeom>
            <a:avLst/>
            <a:gdLst/>
            <a:ahLst/>
            <a:cxnLst/>
            <a:rect l="l" t="t" r="r" b="b"/>
            <a:pathLst>
              <a:path h="97790">
                <a:moveTo>
                  <a:pt x="0" y="0"/>
                </a:moveTo>
                <a:lnTo>
                  <a:pt x="0" y="97452"/>
                </a:lnTo>
              </a:path>
            </a:pathLst>
          </a:custGeom>
          <a:ln w="24367">
            <a:solidFill>
              <a:srgbClr val="000000"/>
            </a:solidFill>
          </a:ln>
        </p:spPr>
        <p:txBody>
          <a:bodyPr wrap="square" lIns="0" tIns="0" rIns="0" bIns="0" rtlCol="0"/>
          <a:lstStyle/>
          <a:p>
            <a:pPr algn="l" rtl="0"/>
            <a:endParaRPr/>
          </a:p>
        </p:txBody>
      </p:sp>
      <p:sp>
        <p:nvSpPr>
          <p:cNvPr id="226" name="object 226"/>
          <p:cNvSpPr/>
          <p:nvPr/>
        </p:nvSpPr>
        <p:spPr>
          <a:xfrm>
            <a:off x="7547279" y="1538974"/>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27" name="object 227"/>
          <p:cNvSpPr/>
          <p:nvPr/>
        </p:nvSpPr>
        <p:spPr>
          <a:xfrm>
            <a:off x="7547279" y="1685153"/>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28" name="object 228"/>
          <p:cNvSpPr/>
          <p:nvPr/>
        </p:nvSpPr>
        <p:spPr>
          <a:xfrm>
            <a:off x="7547279" y="1831333"/>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29" name="object 229"/>
          <p:cNvSpPr/>
          <p:nvPr/>
        </p:nvSpPr>
        <p:spPr>
          <a:xfrm>
            <a:off x="7547279" y="1977512"/>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30" name="object 230"/>
          <p:cNvSpPr/>
          <p:nvPr/>
        </p:nvSpPr>
        <p:spPr>
          <a:xfrm>
            <a:off x="7547279" y="2123691"/>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31" name="object 231"/>
          <p:cNvSpPr/>
          <p:nvPr/>
        </p:nvSpPr>
        <p:spPr>
          <a:xfrm>
            <a:off x="7547279" y="2269871"/>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32" name="object 232"/>
          <p:cNvSpPr/>
          <p:nvPr/>
        </p:nvSpPr>
        <p:spPr>
          <a:xfrm>
            <a:off x="7547279" y="2416050"/>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33" name="object 233"/>
          <p:cNvSpPr/>
          <p:nvPr/>
        </p:nvSpPr>
        <p:spPr>
          <a:xfrm>
            <a:off x="7547279" y="2562229"/>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34" name="object 234"/>
          <p:cNvSpPr/>
          <p:nvPr/>
        </p:nvSpPr>
        <p:spPr>
          <a:xfrm>
            <a:off x="7547279" y="2708409"/>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35" name="object 235"/>
          <p:cNvSpPr/>
          <p:nvPr/>
        </p:nvSpPr>
        <p:spPr>
          <a:xfrm>
            <a:off x="7547279" y="2854588"/>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36" name="object 236"/>
          <p:cNvSpPr/>
          <p:nvPr/>
        </p:nvSpPr>
        <p:spPr>
          <a:xfrm>
            <a:off x="7547279" y="3000767"/>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37" name="object 237"/>
          <p:cNvSpPr/>
          <p:nvPr/>
        </p:nvSpPr>
        <p:spPr>
          <a:xfrm>
            <a:off x="7575707" y="3118523"/>
            <a:ext cx="97790" cy="0"/>
          </a:xfrm>
          <a:custGeom>
            <a:avLst/>
            <a:gdLst/>
            <a:ahLst/>
            <a:cxnLst/>
            <a:rect l="l" t="t" r="r" b="b"/>
            <a:pathLst>
              <a:path w="97789">
                <a:moveTo>
                  <a:pt x="0" y="0"/>
                </a:moveTo>
                <a:lnTo>
                  <a:pt x="97468" y="0"/>
                </a:lnTo>
              </a:path>
            </a:pathLst>
          </a:custGeom>
          <a:ln w="24363">
            <a:solidFill>
              <a:srgbClr val="000000"/>
            </a:solidFill>
          </a:ln>
        </p:spPr>
        <p:txBody>
          <a:bodyPr wrap="square" lIns="0" tIns="0" rIns="0" bIns="0" rtlCol="0"/>
          <a:lstStyle/>
          <a:p>
            <a:pPr algn="l" rtl="0"/>
            <a:endParaRPr/>
          </a:p>
        </p:txBody>
      </p:sp>
      <p:sp>
        <p:nvSpPr>
          <p:cNvPr id="238" name="object 238"/>
          <p:cNvSpPr/>
          <p:nvPr/>
        </p:nvSpPr>
        <p:spPr>
          <a:xfrm>
            <a:off x="7721909" y="3118523"/>
            <a:ext cx="97790" cy="0"/>
          </a:xfrm>
          <a:custGeom>
            <a:avLst/>
            <a:gdLst/>
            <a:ahLst/>
            <a:cxnLst/>
            <a:rect l="l" t="t" r="r" b="b"/>
            <a:pathLst>
              <a:path w="97789">
                <a:moveTo>
                  <a:pt x="0" y="0"/>
                </a:moveTo>
                <a:lnTo>
                  <a:pt x="97468" y="0"/>
                </a:lnTo>
              </a:path>
            </a:pathLst>
          </a:custGeom>
          <a:ln w="24363">
            <a:solidFill>
              <a:srgbClr val="000000"/>
            </a:solidFill>
          </a:ln>
        </p:spPr>
        <p:txBody>
          <a:bodyPr wrap="square" lIns="0" tIns="0" rIns="0" bIns="0" rtlCol="0"/>
          <a:lstStyle/>
          <a:p>
            <a:pPr algn="l" rtl="0"/>
            <a:endParaRPr/>
          </a:p>
        </p:txBody>
      </p:sp>
      <p:sp>
        <p:nvSpPr>
          <p:cNvPr id="239" name="object 239"/>
          <p:cNvSpPr/>
          <p:nvPr/>
        </p:nvSpPr>
        <p:spPr>
          <a:xfrm>
            <a:off x="7868111" y="3118523"/>
            <a:ext cx="97790" cy="0"/>
          </a:xfrm>
          <a:custGeom>
            <a:avLst/>
            <a:gdLst/>
            <a:ahLst/>
            <a:cxnLst/>
            <a:rect l="l" t="t" r="r" b="b"/>
            <a:pathLst>
              <a:path w="97789">
                <a:moveTo>
                  <a:pt x="0" y="0"/>
                </a:moveTo>
                <a:lnTo>
                  <a:pt x="97468" y="0"/>
                </a:lnTo>
              </a:path>
            </a:pathLst>
          </a:custGeom>
          <a:ln w="24363">
            <a:solidFill>
              <a:srgbClr val="000000"/>
            </a:solidFill>
          </a:ln>
        </p:spPr>
        <p:txBody>
          <a:bodyPr wrap="square" lIns="0" tIns="0" rIns="0" bIns="0" rtlCol="0"/>
          <a:lstStyle/>
          <a:p>
            <a:pPr algn="l" rtl="0"/>
            <a:endParaRPr/>
          </a:p>
        </p:txBody>
      </p:sp>
      <p:sp>
        <p:nvSpPr>
          <p:cNvPr id="240" name="object 240"/>
          <p:cNvSpPr/>
          <p:nvPr/>
        </p:nvSpPr>
        <p:spPr>
          <a:xfrm>
            <a:off x="8014313" y="3118523"/>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41" name="object 241"/>
          <p:cNvSpPr/>
          <p:nvPr/>
        </p:nvSpPr>
        <p:spPr>
          <a:xfrm>
            <a:off x="8160515" y="3118523"/>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42" name="object 242"/>
          <p:cNvSpPr/>
          <p:nvPr/>
        </p:nvSpPr>
        <p:spPr>
          <a:xfrm>
            <a:off x="8306717" y="3118523"/>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43" name="object 243"/>
          <p:cNvSpPr/>
          <p:nvPr/>
        </p:nvSpPr>
        <p:spPr>
          <a:xfrm>
            <a:off x="8452919" y="3118523"/>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44" name="object 244"/>
          <p:cNvSpPr/>
          <p:nvPr/>
        </p:nvSpPr>
        <p:spPr>
          <a:xfrm>
            <a:off x="8599121" y="3118523"/>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45" name="object 245"/>
          <p:cNvSpPr/>
          <p:nvPr/>
        </p:nvSpPr>
        <p:spPr>
          <a:xfrm>
            <a:off x="8745324" y="3118523"/>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46" name="object 246"/>
          <p:cNvSpPr/>
          <p:nvPr/>
        </p:nvSpPr>
        <p:spPr>
          <a:xfrm>
            <a:off x="8891526" y="3118523"/>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47" name="object 247"/>
          <p:cNvSpPr/>
          <p:nvPr/>
        </p:nvSpPr>
        <p:spPr>
          <a:xfrm>
            <a:off x="9037728" y="3118523"/>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48" name="object 248"/>
          <p:cNvSpPr/>
          <p:nvPr/>
        </p:nvSpPr>
        <p:spPr>
          <a:xfrm>
            <a:off x="9183930" y="3118523"/>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49" name="object 249"/>
          <p:cNvSpPr/>
          <p:nvPr/>
        </p:nvSpPr>
        <p:spPr>
          <a:xfrm>
            <a:off x="9324040" y="3014979"/>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50" name="object 250"/>
          <p:cNvSpPr/>
          <p:nvPr/>
        </p:nvSpPr>
        <p:spPr>
          <a:xfrm>
            <a:off x="9324040" y="2868800"/>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51" name="object 251"/>
          <p:cNvSpPr/>
          <p:nvPr/>
        </p:nvSpPr>
        <p:spPr>
          <a:xfrm>
            <a:off x="9324040" y="2722621"/>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52" name="object 252"/>
          <p:cNvSpPr/>
          <p:nvPr/>
        </p:nvSpPr>
        <p:spPr>
          <a:xfrm>
            <a:off x="9324040" y="2576441"/>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53" name="object 253"/>
          <p:cNvSpPr/>
          <p:nvPr/>
        </p:nvSpPr>
        <p:spPr>
          <a:xfrm>
            <a:off x="9324040" y="2430262"/>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54" name="object 254"/>
          <p:cNvSpPr/>
          <p:nvPr/>
        </p:nvSpPr>
        <p:spPr>
          <a:xfrm>
            <a:off x="9324040" y="2284083"/>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55" name="object 255"/>
          <p:cNvSpPr/>
          <p:nvPr/>
        </p:nvSpPr>
        <p:spPr>
          <a:xfrm>
            <a:off x="9324040" y="2137903"/>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56" name="object 256"/>
          <p:cNvSpPr/>
          <p:nvPr/>
        </p:nvSpPr>
        <p:spPr>
          <a:xfrm>
            <a:off x="9324040" y="1991724"/>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57" name="object 257"/>
          <p:cNvSpPr/>
          <p:nvPr/>
        </p:nvSpPr>
        <p:spPr>
          <a:xfrm>
            <a:off x="9324040" y="1845545"/>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58" name="object 258"/>
          <p:cNvSpPr/>
          <p:nvPr/>
        </p:nvSpPr>
        <p:spPr>
          <a:xfrm>
            <a:off x="9324040" y="1699365"/>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59" name="object 259"/>
          <p:cNvSpPr/>
          <p:nvPr/>
        </p:nvSpPr>
        <p:spPr>
          <a:xfrm>
            <a:off x="9324040" y="1553186"/>
            <a:ext cx="0" cy="97790"/>
          </a:xfrm>
          <a:custGeom>
            <a:avLst/>
            <a:gdLst/>
            <a:ahLst/>
            <a:cxnLst/>
            <a:rect l="l" t="t" r="r" b="b"/>
            <a:pathLst>
              <a:path h="97789">
                <a:moveTo>
                  <a:pt x="0" y="0"/>
                </a:moveTo>
                <a:lnTo>
                  <a:pt x="0" y="97452"/>
                </a:lnTo>
              </a:path>
            </a:pathLst>
          </a:custGeom>
          <a:ln w="24367">
            <a:solidFill>
              <a:srgbClr val="000000"/>
            </a:solidFill>
          </a:ln>
        </p:spPr>
        <p:txBody>
          <a:bodyPr wrap="square" lIns="0" tIns="0" rIns="0" bIns="0" rtlCol="0"/>
          <a:lstStyle/>
          <a:p>
            <a:pPr algn="l" rtl="0"/>
            <a:endParaRPr/>
          </a:p>
        </p:txBody>
      </p:sp>
      <p:sp>
        <p:nvSpPr>
          <p:cNvPr id="260" name="object 260"/>
          <p:cNvSpPr/>
          <p:nvPr/>
        </p:nvSpPr>
        <p:spPr>
          <a:xfrm>
            <a:off x="9324040" y="1407007"/>
            <a:ext cx="0" cy="97790"/>
          </a:xfrm>
          <a:custGeom>
            <a:avLst/>
            <a:gdLst/>
            <a:ahLst/>
            <a:cxnLst/>
            <a:rect l="l" t="t" r="r" b="b"/>
            <a:pathLst>
              <a:path h="97790">
                <a:moveTo>
                  <a:pt x="0" y="0"/>
                </a:moveTo>
                <a:lnTo>
                  <a:pt x="0" y="97452"/>
                </a:lnTo>
              </a:path>
            </a:pathLst>
          </a:custGeom>
          <a:ln w="24367">
            <a:solidFill>
              <a:srgbClr val="000000"/>
            </a:solidFill>
          </a:ln>
        </p:spPr>
        <p:txBody>
          <a:bodyPr wrap="square" lIns="0" tIns="0" rIns="0" bIns="0" rtlCol="0"/>
          <a:lstStyle/>
          <a:p>
            <a:pPr algn="l" rtl="0"/>
            <a:endParaRPr/>
          </a:p>
        </p:txBody>
      </p:sp>
      <p:sp>
        <p:nvSpPr>
          <p:cNvPr id="261" name="object 261"/>
          <p:cNvSpPr/>
          <p:nvPr/>
        </p:nvSpPr>
        <p:spPr>
          <a:xfrm>
            <a:off x="9192052" y="1392795"/>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62" name="object 262"/>
          <p:cNvSpPr/>
          <p:nvPr/>
        </p:nvSpPr>
        <p:spPr>
          <a:xfrm>
            <a:off x="9045850" y="1392795"/>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63" name="object 263"/>
          <p:cNvSpPr/>
          <p:nvPr/>
        </p:nvSpPr>
        <p:spPr>
          <a:xfrm>
            <a:off x="8899648" y="1392795"/>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64" name="object 264"/>
          <p:cNvSpPr/>
          <p:nvPr/>
        </p:nvSpPr>
        <p:spPr>
          <a:xfrm>
            <a:off x="8753446" y="1392795"/>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65" name="object 265"/>
          <p:cNvSpPr/>
          <p:nvPr/>
        </p:nvSpPr>
        <p:spPr>
          <a:xfrm>
            <a:off x="8607244" y="1392795"/>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66" name="object 266"/>
          <p:cNvSpPr/>
          <p:nvPr/>
        </p:nvSpPr>
        <p:spPr>
          <a:xfrm>
            <a:off x="8461042" y="1392795"/>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67" name="object 267"/>
          <p:cNvSpPr/>
          <p:nvPr/>
        </p:nvSpPr>
        <p:spPr>
          <a:xfrm>
            <a:off x="8314839" y="1392795"/>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68" name="object 268"/>
          <p:cNvSpPr/>
          <p:nvPr/>
        </p:nvSpPr>
        <p:spPr>
          <a:xfrm>
            <a:off x="8168637" y="1392795"/>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69" name="object 269"/>
          <p:cNvSpPr/>
          <p:nvPr/>
        </p:nvSpPr>
        <p:spPr>
          <a:xfrm>
            <a:off x="8022435" y="1392795"/>
            <a:ext cx="97790" cy="0"/>
          </a:xfrm>
          <a:custGeom>
            <a:avLst/>
            <a:gdLst/>
            <a:ahLst/>
            <a:cxnLst/>
            <a:rect l="l" t="t" r="r" b="b"/>
            <a:pathLst>
              <a:path w="97790">
                <a:moveTo>
                  <a:pt x="0" y="0"/>
                </a:moveTo>
                <a:lnTo>
                  <a:pt x="97468" y="0"/>
                </a:lnTo>
              </a:path>
            </a:pathLst>
          </a:custGeom>
          <a:ln w="24363">
            <a:solidFill>
              <a:srgbClr val="000000"/>
            </a:solidFill>
          </a:ln>
        </p:spPr>
        <p:txBody>
          <a:bodyPr wrap="square" lIns="0" tIns="0" rIns="0" bIns="0" rtlCol="0"/>
          <a:lstStyle/>
          <a:p>
            <a:pPr algn="l" rtl="0"/>
            <a:endParaRPr/>
          </a:p>
        </p:txBody>
      </p:sp>
      <p:sp>
        <p:nvSpPr>
          <p:cNvPr id="270" name="object 270"/>
          <p:cNvSpPr/>
          <p:nvPr/>
        </p:nvSpPr>
        <p:spPr>
          <a:xfrm>
            <a:off x="7876233" y="1392795"/>
            <a:ext cx="97790" cy="0"/>
          </a:xfrm>
          <a:custGeom>
            <a:avLst/>
            <a:gdLst/>
            <a:ahLst/>
            <a:cxnLst/>
            <a:rect l="l" t="t" r="r" b="b"/>
            <a:pathLst>
              <a:path w="97789">
                <a:moveTo>
                  <a:pt x="0" y="0"/>
                </a:moveTo>
                <a:lnTo>
                  <a:pt x="97468" y="0"/>
                </a:lnTo>
              </a:path>
            </a:pathLst>
          </a:custGeom>
          <a:ln w="24363">
            <a:solidFill>
              <a:srgbClr val="000000"/>
            </a:solidFill>
          </a:ln>
        </p:spPr>
        <p:txBody>
          <a:bodyPr wrap="square" lIns="0" tIns="0" rIns="0" bIns="0" rtlCol="0"/>
          <a:lstStyle/>
          <a:p>
            <a:pPr algn="l" rtl="0"/>
            <a:endParaRPr/>
          </a:p>
        </p:txBody>
      </p:sp>
      <p:sp>
        <p:nvSpPr>
          <p:cNvPr id="271" name="object 271"/>
          <p:cNvSpPr/>
          <p:nvPr/>
        </p:nvSpPr>
        <p:spPr>
          <a:xfrm>
            <a:off x="7730032" y="1392795"/>
            <a:ext cx="97790" cy="0"/>
          </a:xfrm>
          <a:custGeom>
            <a:avLst/>
            <a:gdLst/>
            <a:ahLst/>
            <a:cxnLst/>
            <a:rect l="l" t="t" r="r" b="b"/>
            <a:pathLst>
              <a:path w="97789">
                <a:moveTo>
                  <a:pt x="0" y="0"/>
                </a:moveTo>
                <a:lnTo>
                  <a:pt x="97468" y="0"/>
                </a:lnTo>
              </a:path>
            </a:pathLst>
          </a:custGeom>
          <a:ln w="24363">
            <a:solidFill>
              <a:srgbClr val="000000"/>
            </a:solidFill>
          </a:ln>
        </p:spPr>
        <p:txBody>
          <a:bodyPr wrap="square" lIns="0" tIns="0" rIns="0" bIns="0" rtlCol="0"/>
          <a:lstStyle/>
          <a:p>
            <a:pPr algn="l" rtl="0"/>
            <a:endParaRPr/>
          </a:p>
        </p:txBody>
      </p:sp>
      <p:sp>
        <p:nvSpPr>
          <p:cNvPr id="272" name="object 272"/>
          <p:cNvSpPr/>
          <p:nvPr/>
        </p:nvSpPr>
        <p:spPr>
          <a:xfrm>
            <a:off x="7583829" y="1392795"/>
            <a:ext cx="97790" cy="0"/>
          </a:xfrm>
          <a:custGeom>
            <a:avLst/>
            <a:gdLst/>
            <a:ahLst/>
            <a:cxnLst/>
            <a:rect l="l" t="t" r="r" b="b"/>
            <a:pathLst>
              <a:path w="97789">
                <a:moveTo>
                  <a:pt x="0" y="0"/>
                </a:moveTo>
                <a:lnTo>
                  <a:pt x="97468" y="0"/>
                </a:lnTo>
              </a:path>
            </a:pathLst>
          </a:custGeom>
          <a:ln w="24363">
            <a:solidFill>
              <a:srgbClr val="000000"/>
            </a:solidFill>
          </a:ln>
        </p:spPr>
        <p:txBody>
          <a:bodyPr wrap="square" lIns="0" tIns="0" rIns="0" bIns="0" rtlCol="0"/>
          <a:lstStyle/>
          <a:p>
            <a:pPr algn="l" rtl="0"/>
            <a:endParaRPr/>
          </a:p>
        </p:txBody>
      </p:sp>
      <p:sp>
        <p:nvSpPr>
          <p:cNvPr id="273" name="object 273"/>
          <p:cNvSpPr txBox="1"/>
          <p:nvPr/>
        </p:nvSpPr>
        <p:spPr>
          <a:xfrm>
            <a:off x="7775768" y="1902948"/>
            <a:ext cx="1320165" cy="632481"/>
          </a:xfrm>
          <a:prstGeom prst="rect">
            <a:avLst/>
          </a:prstGeom>
        </p:spPr>
        <p:txBody>
          <a:bodyPr vert="horz" wrap="square" lIns="0" tIns="0" rIns="0" bIns="0" rtlCol="0">
            <a:spAutoFit/>
          </a:bodyPr>
          <a:lstStyle/>
          <a:p>
            <a:pPr marL="12700" marR="5080" indent="67310" algn="l" rtl="0">
              <a:lnSpc>
                <a:spcPct val="101499"/>
              </a:lnSpc>
            </a:pPr>
            <a:r>
              <a:rPr sz="2100" spc="10" dirty="0">
                <a:latin typeface="Arial"/>
                <a:cs typeface="Arial"/>
              </a:rPr>
              <a:t>Protegido</a:t>
            </a:r>
            <a:r>
              <a:rPr sz="2100" spc="20" dirty="0">
                <a:latin typeface="Arial"/>
                <a:cs typeface="Arial"/>
              </a:rPr>
              <a:t>mi</a:t>
            </a:r>
            <a:r>
              <a:rPr sz="2100" spc="15" dirty="0">
                <a:latin typeface="Arial"/>
                <a:cs typeface="Arial"/>
              </a:rPr>
              <a:t>que</a:t>
            </a:r>
            <a:r>
              <a:rPr sz="2100" spc="5" dirty="0">
                <a:latin typeface="Arial"/>
                <a:cs typeface="Arial"/>
              </a:rPr>
              <a:t>i</a:t>
            </a:r>
            <a:r>
              <a:rPr sz="2100" spc="15" dirty="0">
                <a:latin typeface="Arial"/>
                <a:cs typeface="Arial"/>
              </a:rPr>
              <a:t>pag</a:t>
            </a:r>
            <a:r>
              <a:rPr sz="2100" spc="25" dirty="0">
                <a:latin typeface="Arial"/>
                <a:cs typeface="Arial"/>
              </a:rPr>
              <a:t>metro</a:t>
            </a:r>
            <a:r>
              <a:rPr sz="2100" spc="15" dirty="0">
                <a:latin typeface="Arial"/>
                <a:cs typeface="Arial"/>
              </a:rPr>
              <a:t>es</a:t>
            </a:r>
            <a:r>
              <a:rPr sz="2100" spc="5" dirty="0">
                <a:latin typeface="Arial"/>
                <a:cs typeface="Arial"/>
              </a:rPr>
              <a:t>t</a:t>
            </a:r>
            <a:endParaRPr sz="2100">
              <a:latin typeface="Arial"/>
              <a:cs typeface="Arial"/>
            </a:endParaRPr>
          </a:p>
        </p:txBody>
      </p:sp>
      <p:sp>
        <p:nvSpPr>
          <p:cNvPr id="275" name="object 4"/>
          <p:cNvSpPr txBox="1">
            <a:spLocks noGrp="1"/>
          </p:cNvSpPr>
          <p:nvPr>
            <p:ph type="sldNum" sz="quarter" idx="12"/>
          </p:nvPr>
        </p:nvSpPr>
        <p:spPr>
          <a:xfrm>
            <a:off x="9925038" y="6376907"/>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31</a:t>
            </a:fld>
            <a:endParaRPr spc="-5"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r>
              <a:rPr lang="en-GB" dirty="0"/>
              <a:t>¿Cómo funcionan los relés de protección?</a:t>
            </a:r>
          </a:p>
        </p:txBody>
      </p:sp>
      <p:pic>
        <p:nvPicPr>
          <p:cNvPr id="2050" name="Picture 2" descr="http://1.bp.blogspot.com/-1IVb_JLzyL8/VciWLJyD0bI/AAAAAAAABg8/vDL3sltOTw8/s400/How-protective-electrical-relays-wor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1295400"/>
            <a:ext cx="5486400" cy="5135750"/>
          </a:xfrm>
          <a:prstGeom prst="rect">
            <a:avLst/>
          </a:prstGeom>
          <a:noFill/>
          <a:extLst>
            <a:ext uri="{909E8E84-426E-40DD-AFC4-6F175D3DCCD1}">
              <a14:hiddenFill xmlns:a14="http://schemas.microsoft.com/office/drawing/2010/main">
                <a:solidFill>
                  <a:srgbClr val="FFFFFF"/>
                </a:solidFill>
              </a14:hiddenFill>
            </a:ext>
          </a:extLst>
        </p:spPr>
      </p:pic>
      <p:sp>
        <p:nvSpPr>
          <p:cNvPr id="6"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32</a:t>
            </a:fld>
            <a:endParaRPr spc="-5" dirty="0"/>
          </a:p>
        </p:txBody>
      </p:sp>
    </p:spTree>
    <p:extLst>
      <p:ext uri="{BB962C8B-B14F-4D97-AF65-F5344CB8AC3E}">
        <p14:creationId xmlns:p14="http://schemas.microsoft.com/office/powerpoint/2010/main" val="907942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45893" y="127381"/>
            <a:ext cx="3053080" cy="573405"/>
          </a:xfrm>
          <a:prstGeom prst="rect">
            <a:avLst/>
          </a:prstGeom>
        </p:spPr>
        <p:txBody>
          <a:bodyPr vert="horz" wrap="square" lIns="0" tIns="0" rIns="0" bIns="0" rtlCol="0" anchor="ctr">
            <a:spAutoFit/>
          </a:bodyPr>
          <a:lstStyle/>
          <a:p>
            <a:pPr marL="12700" algn="l" rtl="0"/>
            <a:r>
              <a:rPr sz="3600" spc="45" dirty="0">
                <a:solidFill>
                  <a:srgbClr val="0D0D0D"/>
                </a:solidFill>
                <a:latin typeface="Tw Cen MT Condensed"/>
                <a:cs typeface="Tw Cen MT Condensed"/>
              </a:rPr>
              <a:t>corriente continua</a:t>
            </a:r>
            <a:r>
              <a:rPr sz="3600" spc="80" dirty="0">
                <a:solidFill>
                  <a:srgbClr val="0D0D0D"/>
                </a:solidFill>
                <a:latin typeface="Tw Cen MT Condensed"/>
                <a:cs typeface="Tw Cen MT Condensed"/>
              </a:rPr>
              <a:t>TROPIEZO</a:t>
            </a:r>
            <a:r>
              <a:rPr sz="3600" spc="290" dirty="0">
                <a:solidFill>
                  <a:srgbClr val="0D0D0D"/>
                </a:solidFill>
                <a:latin typeface="Tw Cen MT Condensed"/>
                <a:cs typeface="Tw Cen MT Condensed"/>
              </a:rPr>
              <a:t> </a:t>
            </a:r>
            <a:r>
              <a:rPr sz="3600" spc="70" dirty="0">
                <a:solidFill>
                  <a:srgbClr val="0D0D0D"/>
                </a:solidFill>
                <a:latin typeface="Tw Cen MT Condensed"/>
                <a:cs typeface="Tw Cen MT Condensed"/>
              </a:rPr>
              <a:t>CIRCUITO</a:t>
            </a:r>
            <a:endParaRPr sz="3600">
              <a:latin typeface="Tw Cen MT Condensed"/>
              <a:cs typeface="Tw Cen MT Condensed"/>
            </a:endParaRPr>
          </a:p>
        </p:txBody>
      </p:sp>
      <p:sp>
        <p:nvSpPr>
          <p:cNvPr id="3" name="object 3"/>
          <p:cNvSpPr/>
          <p:nvPr/>
        </p:nvSpPr>
        <p:spPr>
          <a:xfrm>
            <a:off x="5404976" y="1670910"/>
            <a:ext cx="575945" cy="566420"/>
          </a:xfrm>
          <a:custGeom>
            <a:avLst/>
            <a:gdLst/>
            <a:ahLst/>
            <a:cxnLst/>
            <a:rect l="l" t="t" r="r" b="b"/>
            <a:pathLst>
              <a:path w="575945" h="566419">
                <a:moveTo>
                  <a:pt x="575434" y="283046"/>
                </a:moveTo>
                <a:lnTo>
                  <a:pt x="571666" y="237142"/>
                </a:lnTo>
                <a:lnTo>
                  <a:pt x="560759" y="193593"/>
                </a:lnTo>
                <a:lnTo>
                  <a:pt x="543306" y="152984"/>
                </a:lnTo>
                <a:lnTo>
                  <a:pt x="519900" y="115896"/>
                </a:lnTo>
                <a:lnTo>
                  <a:pt x="491136" y="82914"/>
                </a:lnTo>
                <a:lnTo>
                  <a:pt x="457607" y="54620"/>
                </a:lnTo>
                <a:lnTo>
                  <a:pt x="419907" y="31599"/>
                </a:lnTo>
                <a:lnTo>
                  <a:pt x="378629" y="14432"/>
                </a:lnTo>
                <a:lnTo>
                  <a:pt x="334368" y="3705"/>
                </a:lnTo>
                <a:lnTo>
                  <a:pt x="287717" y="0"/>
                </a:lnTo>
                <a:lnTo>
                  <a:pt x="241065" y="3705"/>
                </a:lnTo>
                <a:lnTo>
                  <a:pt x="196804" y="14432"/>
                </a:lnTo>
                <a:lnTo>
                  <a:pt x="155527" y="31599"/>
                </a:lnTo>
                <a:lnTo>
                  <a:pt x="117827" y="54620"/>
                </a:lnTo>
                <a:lnTo>
                  <a:pt x="84298" y="82914"/>
                </a:lnTo>
                <a:lnTo>
                  <a:pt x="55534" y="115896"/>
                </a:lnTo>
                <a:lnTo>
                  <a:pt x="32128" y="152984"/>
                </a:lnTo>
                <a:lnTo>
                  <a:pt x="14675" y="193593"/>
                </a:lnTo>
                <a:lnTo>
                  <a:pt x="3767" y="237142"/>
                </a:lnTo>
                <a:lnTo>
                  <a:pt x="0" y="283046"/>
                </a:lnTo>
                <a:lnTo>
                  <a:pt x="3767" y="328946"/>
                </a:lnTo>
                <a:lnTo>
                  <a:pt x="14675" y="372485"/>
                </a:lnTo>
                <a:lnTo>
                  <a:pt x="32128" y="413080"/>
                </a:lnTo>
                <a:lnTo>
                  <a:pt x="55534" y="450151"/>
                </a:lnTo>
                <a:lnTo>
                  <a:pt x="84298" y="483114"/>
                </a:lnTo>
                <a:lnTo>
                  <a:pt x="117827" y="511389"/>
                </a:lnTo>
                <a:lnTo>
                  <a:pt x="155527" y="534393"/>
                </a:lnTo>
                <a:lnTo>
                  <a:pt x="196804" y="551545"/>
                </a:lnTo>
                <a:lnTo>
                  <a:pt x="241065" y="562263"/>
                </a:lnTo>
                <a:lnTo>
                  <a:pt x="287717" y="565965"/>
                </a:lnTo>
                <a:lnTo>
                  <a:pt x="334368" y="562263"/>
                </a:lnTo>
                <a:lnTo>
                  <a:pt x="378629" y="551545"/>
                </a:lnTo>
                <a:lnTo>
                  <a:pt x="419907" y="534393"/>
                </a:lnTo>
                <a:lnTo>
                  <a:pt x="457607" y="511389"/>
                </a:lnTo>
                <a:lnTo>
                  <a:pt x="491136" y="483114"/>
                </a:lnTo>
                <a:lnTo>
                  <a:pt x="519900" y="450151"/>
                </a:lnTo>
                <a:lnTo>
                  <a:pt x="543306" y="413080"/>
                </a:lnTo>
                <a:lnTo>
                  <a:pt x="560759" y="372485"/>
                </a:lnTo>
                <a:lnTo>
                  <a:pt x="571666" y="328946"/>
                </a:lnTo>
                <a:lnTo>
                  <a:pt x="575434" y="283046"/>
                </a:lnTo>
                <a:close/>
              </a:path>
            </a:pathLst>
          </a:custGeom>
          <a:ln w="26959">
            <a:solidFill>
              <a:srgbClr val="000000"/>
            </a:solidFill>
          </a:ln>
        </p:spPr>
        <p:txBody>
          <a:bodyPr wrap="square" lIns="0" tIns="0" rIns="0" bIns="0" rtlCol="0"/>
          <a:lstStyle/>
          <a:p>
            <a:pPr algn="l" rtl="0"/>
            <a:endParaRPr/>
          </a:p>
        </p:txBody>
      </p:sp>
      <p:sp>
        <p:nvSpPr>
          <p:cNvPr id="4" name="object 4"/>
          <p:cNvSpPr txBox="1"/>
          <p:nvPr/>
        </p:nvSpPr>
        <p:spPr>
          <a:xfrm>
            <a:off x="5536134" y="1740421"/>
            <a:ext cx="313690" cy="375285"/>
          </a:xfrm>
          <a:prstGeom prst="rect">
            <a:avLst/>
          </a:prstGeom>
        </p:spPr>
        <p:txBody>
          <a:bodyPr vert="horz" wrap="square" lIns="0" tIns="0" rIns="0" bIns="0" rtlCol="0">
            <a:spAutoFit/>
          </a:bodyPr>
          <a:lstStyle/>
          <a:p>
            <a:pPr marL="12700" algn="l" rtl="0"/>
            <a:r>
              <a:rPr sz="2400" spc="-5" dirty="0">
                <a:solidFill>
                  <a:srgbClr val="003399"/>
                </a:solidFill>
                <a:latin typeface="Arial"/>
                <a:cs typeface="Arial"/>
              </a:rPr>
              <a:t>SI</a:t>
            </a:r>
            <a:endParaRPr sz="2400">
              <a:latin typeface="Arial"/>
              <a:cs typeface="Arial"/>
            </a:endParaRPr>
          </a:p>
        </p:txBody>
      </p:sp>
      <p:sp>
        <p:nvSpPr>
          <p:cNvPr id="5" name="object 5"/>
          <p:cNvSpPr/>
          <p:nvPr/>
        </p:nvSpPr>
        <p:spPr>
          <a:xfrm>
            <a:off x="5466883" y="3193592"/>
            <a:ext cx="431800" cy="27305"/>
          </a:xfrm>
          <a:custGeom>
            <a:avLst/>
            <a:gdLst/>
            <a:ahLst/>
            <a:cxnLst/>
            <a:rect l="l" t="t" r="r" b="b"/>
            <a:pathLst>
              <a:path w="431800" h="27305">
                <a:moveTo>
                  <a:pt x="0" y="26948"/>
                </a:moveTo>
                <a:lnTo>
                  <a:pt x="431575" y="26948"/>
                </a:lnTo>
                <a:lnTo>
                  <a:pt x="431575" y="0"/>
                </a:lnTo>
                <a:lnTo>
                  <a:pt x="0" y="0"/>
                </a:lnTo>
                <a:lnTo>
                  <a:pt x="0" y="26948"/>
                </a:lnTo>
                <a:close/>
              </a:path>
            </a:pathLst>
          </a:custGeom>
          <a:solidFill>
            <a:srgbClr val="000000"/>
          </a:solidFill>
        </p:spPr>
        <p:txBody>
          <a:bodyPr wrap="square" lIns="0" tIns="0" rIns="0" bIns="0" rtlCol="0"/>
          <a:lstStyle/>
          <a:p>
            <a:pPr algn="l" rtl="0"/>
            <a:endParaRPr/>
          </a:p>
        </p:txBody>
      </p:sp>
      <p:sp>
        <p:nvSpPr>
          <p:cNvPr id="6" name="object 6"/>
          <p:cNvSpPr/>
          <p:nvPr/>
        </p:nvSpPr>
        <p:spPr>
          <a:xfrm>
            <a:off x="5466883" y="3319334"/>
            <a:ext cx="431800" cy="27305"/>
          </a:xfrm>
          <a:custGeom>
            <a:avLst/>
            <a:gdLst/>
            <a:ahLst/>
            <a:cxnLst/>
            <a:rect l="l" t="t" r="r" b="b"/>
            <a:pathLst>
              <a:path w="431800" h="27304">
                <a:moveTo>
                  <a:pt x="0" y="26948"/>
                </a:moveTo>
                <a:lnTo>
                  <a:pt x="431575" y="26948"/>
                </a:lnTo>
                <a:lnTo>
                  <a:pt x="431575" y="0"/>
                </a:lnTo>
                <a:lnTo>
                  <a:pt x="0" y="0"/>
                </a:lnTo>
                <a:lnTo>
                  <a:pt x="0" y="26948"/>
                </a:lnTo>
                <a:close/>
              </a:path>
            </a:pathLst>
          </a:custGeom>
          <a:solidFill>
            <a:srgbClr val="000000"/>
          </a:solidFill>
        </p:spPr>
        <p:txBody>
          <a:bodyPr wrap="square" lIns="0" tIns="0" rIns="0" bIns="0" rtlCol="0"/>
          <a:lstStyle/>
          <a:p>
            <a:pPr algn="l" rtl="0"/>
            <a:endParaRPr/>
          </a:p>
        </p:txBody>
      </p:sp>
      <p:sp>
        <p:nvSpPr>
          <p:cNvPr id="7" name="object 7"/>
          <p:cNvSpPr/>
          <p:nvPr/>
        </p:nvSpPr>
        <p:spPr>
          <a:xfrm>
            <a:off x="5466883" y="3193592"/>
            <a:ext cx="431800" cy="27305"/>
          </a:xfrm>
          <a:custGeom>
            <a:avLst/>
            <a:gdLst/>
            <a:ahLst/>
            <a:cxnLst/>
            <a:rect l="l" t="t" r="r" b="b"/>
            <a:pathLst>
              <a:path w="431800" h="27305">
                <a:moveTo>
                  <a:pt x="0" y="26948"/>
                </a:moveTo>
                <a:lnTo>
                  <a:pt x="431575" y="26948"/>
                </a:lnTo>
                <a:lnTo>
                  <a:pt x="431575" y="0"/>
                </a:lnTo>
                <a:lnTo>
                  <a:pt x="0" y="0"/>
                </a:lnTo>
                <a:lnTo>
                  <a:pt x="0" y="26948"/>
                </a:lnTo>
                <a:close/>
              </a:path>
            </a:pathLst>
          </a:custGeom>
          <a:solidFill>
            <a:srgbClr val="000000"/>
          </a:solidFill>
        </p:spPr>
        <p:txBody>
          <a:bodyPr wrap="square" lIns="0" tIns="0" rIns="0" bIns="0" rtlCol="0"/>
          <a:lstStyle/>
          <a:p>
            <a:pPr algn="l" rtl="0"/>
            <a:endParaRPr/>
          </a:p>
        </p:txBody>
      </p:sp>
      <p:sp>
        <p:nvSpPr>
          <p:cNvPr id="8" name="object 8"/>
          <p:cNvSpPr/>
          <p:nvPr/>
        </p:nvSpPr>
        <p:spPr>
          <a:xfrm>
            <a:off x="5466883" y="3319334"/>
            <a:ext cx="431800" cy="27305"/>
          </a:xfrm>
          <a:custGeom>
            <a:avLst/>
            <a:gdLst/>
            <a:ahLst/>
            <a:cxnLst/>
            <a:rect l="l" t="t" r="r" b="b"/>
            <a:pathLst>
              <a:path w="431800" h="27304">
                <a:moveTo>
                  <a:pt x="0" y="26948"/>
                </a:moveTo>
                <a:lnTo>
                  <a:pt x="431575" y="26948"/>
                </a:lnTo>
                <a:lnTo>
                  <a:pt x="431575" y="0"/>
                </a:lnTo>
                <a:lnTo>
                  <a:pt x="0" y="0"/>
                </a:lnTo>
                <a:lnTo>
                  <a:pt x="0" y="26948"/>
                </a:lnTo>
                <a:close/>
              </a:path>
            </a:pathLst>
          </a:custGeom>
          <a:solidFill>
            <a:srgbClr val="000000"/>
          </a:solidFill>
        </p:spPr>
        <p:txBody>
          <a:bodyPr wrap="square" lIns="0" tIns="0" rIns="0" bIns="0" rtlCol="0"/>
          <a:lstStyle/>
          <a:p>
            <a:pPr algn="l" rtl="0"/>
            <a:endParaRPr/>
          </a:p>
        </p:txBody>
      </p:sp>
      <p:sp>
        <p:nvSpPr>
          <p:cNvPr id="9" name="object 9"/>
          <p:cNvSpPr/>
          <p:nvPr/>
        </p:nvSpPr>
        <p:spPr>
          <a:xfrm>
            <a:off x="4630752" y="3193592"/>
            <a:ext cx="431800" cy="27305"/>
          </a:xfrm>
          <a:custGeom>
            <a:avLst/>
            <a:gdLst/>
            <a:ahLst/>
            <a:cxnLst/>
            <a:rect l="l" t="t" r="r" b="b"/>
            <a:pathLst>
              <a:path w="431800" h="27305">
                <a:moveTo>
                  <a:pt x="0" y="26948"/>
                </a:moveTo>
                <a:lnTo>
                  <a:pt x="431575" y="26948"/>
                </a:lnTo>
                <a:lnTo>
                  <a:pt x="431575" y="0"/>
                </a:lnTo>
                <a:lnTo>
                  <a:pt x="0" y="0"/>
                </a:lnTo>
                <a:lnTo>
                  <a:pt x="0" y="26948"/>
                </a:lnTo>
                <a:close/>
              </a:path>
            </a:pathLst>
          </a:custGeom>
          <a:solidFill>
            <a:srgbClr val="000000"/>
          </a:solidFill>
        </p:spPr>
        <p:txBody>
          <a:bodyPr wrap="square" lIns="0" tIns="0" rIns="0" bIns="0" rtlCol="0"/>
          <a:lstStyle/>
          <a:p>
            <a:pPr algn="l" rtl="0"/>
            <a:endParaRPr/>
          </a:p>
        </p:txBody>
      </p:sp>
      <p:sp>
        <p:nvSpPr>
          <p:cNvPr id="10" name="object 10"/>
          <p:cNvSpPr/>
          <p:nvPr/>
        </p:nvSpPr>
        <p:spPr>
          <a:xfrm>
            <a:off x="4630752" y="3319334"/>
            <a:ext cx="431800" cy="27305"/>
          </a:xfrm>
          <a:custGeom>
            <a:avLst/>
            <a:gdLst/>
            <a:ahLst/>
            <a:cxnLst/>
            <a:rect l="l" t="t" r="r" b="b"/>
            <a:pathLst>
              <a:path w="431800" h="27304">
                <a:moveTo>
                  <a:pt x="0" y="26948"/>
                </a:moveTo>
                <a:lnTo>
                  <a:pt x="431575" y="26948"/>
                </a:lnTo>
                <a:lnTo>
                  <a:pt x="431575" y="0"/>
                </a:lnTo>
                <a:lnTo>
                  <a:pt x="0" y="0"/>
                </a:lnTo>
                <a:lnTo>
                  <a:pt x="0" y="26948"/>
                </a:lnTo>
                <a:close/>
              </a:path>
            </a:pathLst>
          </a:custGeom>
          <a:solidFill>
            <a:srgbClr val="000000"/>
          </a:solidFill>
        </p:spPr>
        <p:txBody>
          <a:bodyPr wrap="square" lIns="0" tIns="0" rIns="0" bIns="0" rtlCol="0"/>
          <a:lstStyle/>
          <a:p>
            <a:pPr algn="l" rtl="0"/>
            <a:endParaRPr/>
          </a:p>
        </p:txBody>
      </p:sp>
      <p:sp>
        <p:nvSpPr>
          <p:cNvPr id="11" name="object 11"/>
          <p:cNvSpPr/>
          <p:nvPr/>
        </p:nvSpPr>
        <p:spPr>
          <a:xfrm>
            <a:off x="4630752" y="3193592"/>
            <a:ext cx="431800" cy="27305"/>
          </a:xfrm>
          <a:custGeom>
            <a:avLst/>
            <a:gdLst/>
            <a:ahLst/>
            <a:cxnLst/>
            <a:rect l="l" t="t" r="r" b="b"/>
            <a:pathLst>
              <a:path w="431800" h="27305">
                <a:moveTo>
                  <a:pt x="0" y="26948"/>
                </a:moveTo>
                <a:lnTo>
                  <a:pt x="431575" y="26948"/>
                </a:lnTo>
                <a:lnTo>
                  <a:pt x="431575" y="0"/>
                </a:lnTo>
                <a:lnTo>
                  <a:pt x="0" y="0"/>
                </a:lnTo>
                <a:lnTo>
                  <a:pt x="0" y="26948"/>
                </a:lnTo>
                <a:close/>
              </a:path>
            </a:pathLst>
          </a:custGeom>
          <a:solidFill>
            <a:srgbClr val="000000"/>
          </a:solidFill>
        </p:spPr>
        <p:txBody>
          <a:bodyPr wrap="square" lIns="0" tIns="0" rIns="0" bIns="0" rtlCol="0"/>
          <a:lstStyle/>
          <a:p>
            <a:pPr algn="l" rtl="0"/>
            <a:endParaRPr/>
          </a:p>
        </p:txBody>
      </p:sp>
      <p:sp>
        <p:nvSpPr>
          <p:cNvPr id="12" name="object 12"/>
          <p:cNvSpPr/>
          <p:nvPr/>
        </p:nvSpPr>
        <p:spPr>
          <a:xfrm>
            <a:off x="4630752" y="3319334"/>
            <a:ext cx="431800" cy="27305"/>
          </a:xfrm>
          <a:custGeom>
            <a:avLst/>
            <a:gdLst/>
            <a:ahLst/>
            <a:cxnLst/>
            <a:rect l="l" t="t" r="r" b="b"/>
            <a:pathLst>
              <a:path w="431800" h="27304">
                <a:moveTo>
                  <a:pt x="0" y="26948"/>
                </a:moveTo>
                <a:lnTo>
                  <a:pt x="431575" y="26948"/>
                </a:lnTo>
                <a:lnTo>
                  <a:pt x="431575" y="0"/>
                </a:lnTo>
                <a:lnTo>
                  <a:pt x="0" y="0"/>
                </a:lnTo>
                <a:lnTo>
                  <a:pt x="0" y="26948"/>
                </a:lnTo>
                <a:close/>
              </a:path>
            </a:pathLst>
          </a:custGeom>
          <a:solidFill>
            <a:srgbClr val="000000"/>
          </a:solidFill>
        </p:spPr>
        <p:txBody>
          <a:bodyPr wrap="square" lIns="0" tIns="0" rIns="0" bIns="0" rtlCol="0"/>
          <a:lstStyle/>
          <a:p>
            <a:pPr algn="l" rtl="0"/>
            <a:endParaRPr/>
          </a:p>
        </p:txBody>
      </p:sp>
      <p:sp>
        <p:nvSpPr>
          <p:cNvPr id="13" name="object 13"/>
          <p:cNvSpPr/>
          <p:nvPr/>
        </p:nvSpPr>
        <p:spPr>
          <a:xfrm>
            <a:off x="4828654" y="2694971"/>
            <a:ext cx="854075" cy="0"/>
          </a:xfrm>
          <a:custGeom>
            <a:avLst/>
            <a:gdLst/>
            <a:ahLst/>
            <a:cxnLst/>
            <a:rect l="l" t="t" r="r" b="b"/>
            <a:pathLst>
              <a:path w="854075">
                <a:moveTo>
                  <a:pt x="854017" y="0"/>
                </a:moveTo>
                <a:lnTo>
                  <a:pt x="0" y="0"/>
                </a:lnTo>
              </a:path>
            </a:pathLst>
          </a:custGeom>
          <a:ln w="26948">
            <a:solidFill>
              <a:srgbClr val="000000"/>
            </a:solidFill>
          </a:ln>
        </p:spPr>
        <p:txBody>
          <a:bodyPr wrap="square" lIns="0" tIns="0" rIns="0" bIns="0" rtlCol="0"/>
          <a:lstStyle/>
          <a:p>
            <a:pPr algn="l" rtl="0"/>
            <a:endParaRPr/>
          </a:p>
        </p:txBody>
      </p:sp>
      <p:sp>
        <p:nvSpPr>
          <p:cNvPr id="14" name="object 14"/>
          <p:cNvSpPr/>
          <p:nvPr/>
        </p:nvSpPr>
        <p:spPr>
          <a:xfrm>
            <a:off x="4819392" y="2693324"/>
            <a:ext cx="0" cy="512445"/>
          </a:xfrm>
          <a:custGeom>
            <a:avLst/>
            <a:gdLst/>
            <a:ahLst/>
            <a:cxnLst/>
            <a:rect l="l" t="t" r="r" b="b"/>
            <a:pathLst>
              <a:path h="512444">
                <a:moveTo>
                  <a:pt x="0" y="0"/>
                </a:moveTo>
                <a:lnTo>
                  <a:pt x="0" y="511967"/>
                </a:lnTo>
              </a:path>
            </a:pathLst>
          </a:custGeom>
          <a:ln w="26970">
            <a:solidFill>
              <a:srgbClr val="000000"/>
            </a:solidFill>
          </a:ln>
        </p:spPr>
        <p:txBody>
          <a:bodyPr wrap="square" lIns="0" tIns="0" rIns="0" bIns="0" rtlCol="0"/>
          <a:lstStyle/>
          <a:p>
            <a:pPr algn="l" rtl="0"/>
            <a:endParaRPr/>
          </a:p>
        </p:txBody>
      </p:sp>
      <p:sp>
        <p:nvSpPr>
          <p:cNvPr id="15" name="object 15"/>
          <p:cNvSpPr/>
          <p:nvPr/>
        </p:nvSpPr>
        <p:spPr>
          <a:xfrm>
            <a:off x="4828654" y="3844775"/>
            <a:ext cx="854075" cy="0"/>
          </a:xfrm>
          <a:custGeom>
            <a:avLst/>
            <a:gdLst/>
            <a:ahLst/>
            <a:cxnLst/>
            <a:rect l="l" t="t" r="r" b="b"/>
            <a:pathLst>
              <a:path w="854075">
                <a:moveTo>
                  <a:pt x="854017" y="0"/>
                </a:moveTo>
                <a:lnTo>
                  <a:pt x="0" y="0"/>
                </a:lnTo>
              </a:path>
            </a:pathLst>
          </a:custGeom>
          <a:ln w="26948">
            <a:solidFill>
              <a:srgbClr val="000000"/>
            </a:solidFill>
          </a:ln>
        </p:spPr>
        <p:txBody>
          <a:bodyPr wrap="square" lIns="0" tIns="0" rIns="0" bIns="0" rtlCol="0"/>
          <a:lstStyle/>
          <a:p>
            <a:pPr algn="l" rtl="0"/>
            <a:endParaRPr/>
          </a:p>
        </p:txBody>
      </p:sp>
      <p:sp>
        <p:nvSpPr>
          <p:cNvPr id="16" name="object 16"/>
          <p:cNvSpPr/>
          <p:nvPr/>
        </p:nvSpPr>
        <p:spPr>
          <a:xfrm>
            <a:off x="4819392" y="3340033"/>
            <a:ext cx="0" cy="512445"/>
          </a:xfrm>
          <a:custGeom>
            <a:avLst/>
            <a:gdLst/>
            <a:ahLst/>
            <a:cxnLst/>
            <a:rect l="l" t="t" r="r" b="b"/>
            <a:pathLst>
              <a:path h="512445">
                <a:moveTo>
                  <a:pt x="0" y="511967"/>
                </a:moveTo>
                <a:lnTo>
                  <a:pt x="0" y="0"/>
                </a:lnTo>
              </a:path>
            </a:pathLst>
          </a:custGeom>
          <a:ln w="26970">
            <a:solidFill>
              <a:srgbClr val="000000"/>
            </a:solidFill>
          </a:ln>
        </p:spPr>
        <p:txBody>
          <a:bodyPr wrap="square" lIns="0" tIns="0" rIns="0" bIns="0" rtlCol="0"/>
          <a:lstStyle/>
          <a:p>
            <a:pPr algn="l" rtl="0"/>
            <a:endParaRPr/>
          </a:p>
        </p:txBody>
      </p:sp>
      <p:sp>
        <p:nvSpPr>
          <p:cNvPr id="17" name="object 17"/>
          <p:cNvSpPr/>
          <p:nvPr/>
        </p:nvSpPr>
        <p:spPr>
          <a:xfrm>
            <a:off x="5466883" y="4752094"/>
            <a:ext cx="431800" cy="0"/>
          </a:xfrm>
          <a:custGeom>
            <a:avLst/>
            <a:gdLst/>
            <a:ahLst/>
            <a:cxnLst/>
            <a:rect l="l" t="t" r="r" b="b"/>
            <a:pathLst>
              <a:path w="431800">
                <a:moveTo>
                  <a:pt x="431575" y="0"/>
                </a:moveTo>
                <a:lnTo>
                  <a:pt x="0" y="0"/>
                </a:lnTo>
              </a:path>
            </a:pathLst>
          </a:custGeom>
          <a:ln w="26948">
            <a:solidFill>
              <a:srgbClr val="000000"/>
            </a:solidFill>
          </a:ln>
        </p:spPr>
        <p:txBody>
          <a:bodyPr wrap="square" lIns="0" tIns="0" rIns="0" bIns="0" rtlCol="0"/>
          <a:lstStyle/>
          <a:p>
            <a:pPr algn="l" rtl="0"/>
            <a:endParaRPr/>
          </a:p>
        </p:txBody>
      </p:sp>
      <p:sp>
        <p:nvSpPr>
          <p:cNvPr id="18" name="object 18"/>
          <p:cNvSpPr/>
          <p:nvPr/>
        </p:nvSpPr>
        <p:spPr>
          <a:xfrm>
            <a:off x="5466883" y="4877836"/>
            <a:ext cx="431800" cy="0"/>
          </a:xfrm>
          <a:custGeom>
            <a:avLst/>
            <a:gdLst/>
            <a:ahLst/>
            <a:cxnLst/>
            <a:rect l="l" t="t" r="r" b="b"/>
            <a:pathLst>
              <a:path w="431800">
                <a:moveTo>
                  <a:pt x="431575" y="0"/>
                </a:moveTo>
                <a:lnTo>
                  <a:pt x="0" y="0"/>
                </a:lnTo>
              </a:path>
            </a:pathLst>
          </a:custGeom>
          <a:ln w="26948">
            <a:solidFill>
              <a:srgbClr val="000000"/>
            </a:solidFill>
          </a:ln>
        </p:spPr>
        <p:txBody>
          <a:bodyPr wrap="square" lIns="0" tIns="0" rIns="0" bIns="0" rtlCol="0"/>
          <a:lstStyle/>
          <a:p>
            <a:pPr algn="l" rtl="0"/>
            <a:endParaRPr/>
          </a:p>
        </p:txBody>
      </p:sp>
      <p:sp>
        <p:nvSpPr>
          <p:cNvPr id="19" name="object 19"/>
          <p:cNvSpPr/>
          <p:nvPr/>
        </p:nvSpPr>
        <p:spPr>
          <a:xfrm>
            <a:off x="5403960" y="5228126"/>
            <a:ext cx="575310" cy="601980"/>
          </a:xfrm>
          <a:custGeom>
            <a:avLst/>
            <a:gdLst/>
            <a:ahLst/>
            <a:cxnLst/>
            <a:rect l="l" t="t" r="r" b="b"/>
            <a:pathLst>
              <a:path w="575310" h="601979">
                <a:moveTo>
                  <a:pt x="575307" y="300918"/>
                </a:moveTo>
                <a:lnTo>
                  <a:pt x="571543" y="252105"/>
                </a:lnTo>
                <a:lnTo>
                  <a:pt x="560645" y="205801"/>
                </a:lnTo>
                <a:lnTo>
                  <a:pt x="543206" y="162624"/>
                </a:lnTo>
                <a:lnTo>
                  <a:pt x="519818" y="123195"/>
                </a:lnTo>
                <a:lnTo>
                  <a:pt x="491073" y="88133"/>
                </a:lnTo>
                <a:lnTo>
                  <a:pt x="457562" y="58057"/>
                </a:lnTo>
                <a:lnTo>
                  <a:pt x="419879" y="33586"/>
                </a:lnTo>
                <a:lnTo>
                  <a:pt x="378616" y="15340"/>
                </a:lnTo>
                <a:lnTo>
                  <a:pt x="334365" y="3938"/>
                </a:lnTo>
                <a:lnTo>
                  <a:pt x="287717" y="0"/>
                </a:lnTo>
                <a:lnTo>
                  <a:pt x="241035" y="3938"/>
                </a:lnTo>
                <a:lnTo>
                  <a:pt x="196755" y="15340"/>
                </a:lnTo>
                <a:lnTo>
                  <a:pt x="155471" y="33586"/>
                </a:lnTo>
                <a:lnTo>
                  <a:pt x="117772" y="58057"/>
                </a:lnTo>
                <a:lnTo>
                  <a:pt x="84250" y="88133"/>
                </a:lnTo>
                <a:lnTo>
                  <a:pt x="55497" y="123195"/>
                </a:lnTo>
                <a:lnTo>
                  <a:pt x="32104" y="162624"/>
                </a:lnTo>
                <a:lnTo>
                  <a:pt x="14662" y="205801"/>
                </a:lnTo>
                <a:lnTo>
                  <a:pt x="3764" y="252105"/>
                </a:lnTo>
                <a:lnTo>
                  <a:pt x="0" y="300918"/>
                </a:lnTo>
                <a:lnTo>
                  <a:pt x="3764" y="349728"/>
                </a:lnTo>
                <a:lnTo>
                  <a:pt x="14662" y="396031"/>
                </a:lnTo>
                <a:lnTo>
                  <a:pt x="32104" y="439206"/>
                </a:lnTo>
                <a:lnTo>
                  <a:pt x="55497" y="478636"/>
                </a:lnTo>
                <a:lnTo>
                  <a:pt x="84250" y="513699"/>
                </a:lnTo>
                <a:lnTo>
                  <a:pt x="117772" y="543776"/>
                </a:lnTo>
                <a:lnTo>
                  <a:pt x="155471" y="568248"/>
                </a:lnTo>
                <a:lnTo>
                  <a:pt x="196756" y="586496"/>
                </a:lnTo>
                <a:lnTo>
                  <a:pt x="241035" y="597898"/>
                </a:lnTo>
                <a:lnTo>
                  <a:pt x="287717" y="601837"/>
                </a:lnTo>
                <a:lnTo>
                  <a:pt x="334365" y="597898"/>
                </a:lnTo>
                <a:lnTo>
                  <a:pt x="378616" y="586496"/>
                </a:lnTo>
                <a:lnTo>
                  <a:pt x="419879" y="568248"/>
                </a:lnTo>
                <a:lnTo>
                  <a:pt x="457562" y="543776"/>
                </a:lnTo>
                <a:lnTo>
                  <a:pt x="491073" y="513699"/>
                </a:lnTo>
                <a:lnTo>
                  <a:pt x="519818" y="478636"/>
                </a:lnTo>
                <a:lnTo>
                  <a:pt x="543206" y="439206"/>
                </a:lnTo>
                <a:lnTo>
                  <a:pt x="560645" y="396031"/>
                </a:lnTo>
                <a:lnTo>
                  <a:pt x="571543" y="349728"/>
                </a:lnTo>
                <a:lnTo>
                  <a:pt x="575307" y="300918"/>
                </a:lnTo>
                <a:close/>
              </a:path>
            </a:pathLst>
          </a:custGeom>
          <a:ln w="26959">
            <a:solidFill>
              <a:srgbClr val="000000"/>
            </a:solidFill>
          </a:ln>
        </p:spPr>
        <p:txBody>
          <a:bodyPr wrap="square" lIns="0" tIns="0" rIns="0" bIns="0" rtlCol="0"/>
          <a:lstStyle/>
          <a:p>
            <a:pPr algn="l" rtl="0"/>
            <a:endParaRPr/>
          </a:p>
        </p:txBody>
      </p:sp>
      <p:sp>
        <p:nvSpPr>
          <p:cNvPr id="20" name="object 20"/>
          <p:cNvSpPr txBox="1"/>
          <p:nvPr/>
        </p:nvSpPr>
        <p:spPr>
          <a:xfrm>
            <a:off x="5526747" y="5231997"/>
            <a:ext cx="330200" cy="558800"/>
          </a:xfrm>
          <a:prstGeom prst="rect">
            <a:avLst/>
          </a:prstGeom>
        </p:spPr>
        <p:txBody>
          <a:bodyPr vert="horz" wrap="square" lIns="0" tIns="0" rIns="0" bIns="0" rtlCol="0">
            <a:spAutoFit/>
          </a:bodyPr>
          <a:lstStyle/>
          <a:p>
            <a:pPr marL="37465" algn="l" rtl="0">
              <a:lnSpc>
                <a:spcPts val="2160"/>
              </a:lnSpc>
            </a:pPr>
            <a:r>
              <a:rPr spc="-5" dirty="0">
                <a:latin typeface="Arial"/>
                <a:cs typeface="Arial"/>
              </a:rPr>
              <a:t>52</a:t>
            </a:r>
            <a:endParaRPr>
              <a:latin typeface="Arial"/>
              <a:cs typeface="Arial"/>
            </a:endParaRPr>
          </a:p>
          <a:p>
            <a:pPr marL="12700" algn="l" rtl="0">
              <a:lnSpc>
                <a:spcPts val="2160"/>
              </a:lnSpc>
            </a:pPr>
            <a:r>
              <a:rPr spc="-10" dirty="0">
                <a:latin typeface="Arial"/>
                <a:cs typeface="Arial"/>
              </a:rPr>
              <a:t>t</a:t>
            </a:r>
            <a:r>
              <a:rPr spc="-5" dirty="0">
                <a:latin typeface="Arial"/>
                <a:cs typeface="Arial"/>
              </a:rPr>
              <a:t>C</a:t>
            </a:r>
            <a:endParaRPr>
              <a:latin typeface="Arial"/>
              <a:cs typeface="Arial"/>
            </a:endParaRPr>
          </a:p>
        </p:txBody>
      </p:sp>
      <p:sp>
        <p:nvSpPr>
          <p:cNvPr id="21" name="object 21"/>
          <p:cNvSpPr txBox="1"/>
          <p:nvPr/>
        </p:nvSpPr>
        <p:spPr>
          <a:xfrm>
            <a:off x="2374023" y="2530490"/>
            <a:ext cx="1497965" cy="740410"/>
          </a:xfrm>
          <a:prstGeom prst="rect">
            <a:avLst/>
          </a:prstGeom>
        </p:spPr>
        <p:txBody>
          <a:bodyPr vert="horz" wrap="square" lIns="0" tIns="0" rIns="0" bIns="0" rtlCol="0">
            <a:spAutoFit/>
          </a:bodyPr>
          <a:lstStyle/>
          <a:p>
            <a:pPr marL="266065" marR="5080" indent="-254000" algn="l" rtl="0"/>
            <a:r>
              <a:rPr sz="2400" spc="-5" dirty="0">
                <a:solidFill>
                  <a:srgbClr val="003399"/>
                </a:solidFill>
                <a:latin typeface="Arial"/>
                <a:cs typeface="Arial"/>
              </a:rPr>
              <a:t>corriente continua</a:t>
            </a:r>
            <a:r>
              <a:rPr sz="2400" spc="-80" dirty="0">
                <a:solidFill>
                  <a:srgbClr val="003399"/>
                </a:solidFill>
                <a:latin typeface="Arial"/>
                <a:cs typeface="Arial"/>
              </a:rPr>
              <a:t> </a:t>
            </a:r>
            <a:r>
              <a:rPr sz="2400" spc="-5" dirty="0">
                <a:solidFill>
                  <a:srgbClr val="003399"/>
                </a:solidFill>
                <a:latin typeface="Arial"/>
                <a:cs typeface="Arial"/>
              </a:rPr>
              <a:t>Batería de la estación</a:t>
            </a:r>
            <a:endParaRPr sz="2400">
              <a:latin typeface="Arial"/>
              <a:cs typeface="Arial"/>
            </a:endParaRPr>
          </a:p>
        </p:txBody>
      </p:sp>
      <p:sp>
        <p:nvSpPr>
          <p:cNvPr id="22" name="object 22"/>
          <p:cNvSpPr/>
          <p:nvPr/>
        </p:nvSpPr>
        <p:spPr>
          <a:xfrm>
            <a:off x="3138466" y="1230814"/>
            <a:ext cx="0" cy="1158875"/>
          </a:xfrm>
          <a:custGeom>
            <a:avLst/>
            <a:gdLst/>
            <a:ahLst/>
            <a:cxnLst/>
            <a:rect l="l" t="t" r="r" b="b"/>
            <a:pathLst>
              <a:path h="1158875">
                <a:moveTo>
                  <a:pt x="0" y="1158803"/>
                </a:moveTo>
                <a:lnTo>
                  <a:pt x="0" y="0"/>
                </a:lnTo>
              </a:path>
            </a:pathLst>
          </a:custGeom>
          <a:ln w="26970">
            <a:solidFill>
              <a:srgbClr val="000000"/>
            </a:solidFill>
          </a:ln>
        </p:spPr>
        <p:txBody>
          <a:bodyPr wrap="square" lIns="0" tIns="0" rIns="0" bIns="0" rtlCol="0"/>
          <a:lstStyle/>
          <a:p>
            <a:pPr algn="l" rtl="0"/>
            <a:endParaRPr/>
          </a:p>
        </p:txBody>
      </p:sp>
      <p:sp>
        <p:nvSpPr>
          <p:cNvPr id="23" name="object 23"/>
          <p:cNvSpPr/>
          <p:nvPr/>
        </p:nvSpPr>
        <p:spPr>
          <a:xfrm>
            <a:off x="3075545" y="1123070"/>
            <a:ext cx="135255" cy="198120"/>
          </a:xfrm>
          <a:custGeom>
            <a:avLst/>
            <a:gdLst/>
            <a:ahLst/>
            <a:cxnLst/>
            <a:rect l="l" t="t" r="r" b="b"/>
            <a:pathLst>
              <a:path w="135255" h="198119">
                <a:moveTo>
                  <a:pt x="62922" y="0"/>
                </a:moveTo>
                <a:lnTo>
                  <a:pt x="0" y="197612"/>
                </a:lnTo>
                <a:lnTo>
                  <a:pt x="62922" y="134741"/>
                </a:lnTo>
                <a:lnTo>
                  <a:pt x="111958" y="134741"/>
                </a:lnTo>
                <a:lnTo>
                  <a:pt x="62922" y="0"/>
                </a:lnTo>
                <a:close/>
              </a:path>
              <a:path w="135255" h="198119">
                <a:moveTo>
                  <a:pt x="111958" y="134741"/>
                </a:moveTo>
                <a:lnTo>
                  <a:pt x="62922" y="134741"/>
                </a:lnTo>
                <a:lnTo>
                  <a:pt x="134838" y="197612"/>
                </a:lnTo>
                <a:lnTo>
                  <a:pt x="111958" y="134741"/>
                </a:lnTo>
                <a:close/>
              </a:path>
            </a:pathLst>
          </a:custGeom>
          <a:solidFill>
            <a:srgbClr val="000000"/>
          </a:solidFill>
        </p:spPr>
        <p:txBody>
          <a:bodyPr wrap="square" lIns="0" tIns="0" rIns="0" bIns="0" rtlCol="0"/>
          <a:lstStyle/>
          <a:p>
            <a:pPr algn="l" rtl="0"/>
            <a:endParaRPr/>
          </a:p>
        </p:txBody>
      </p:sp>
      <p:sp>
        <p:nvSpPr>
          <p:cNvPr id="24" name="object 24"/>
          <p:cNvSpPr/>
          <p:nvPr/>
        </p:nvSpPr>
        <p:spPr>
          <a:xfrm>
            <a:off x="3138466" y="3449550"/>
            <a:ext cx="0" cy="2560320"/>
          </a:xfrm>
          <a:custGeom>
            <a:avLst/>
            <a:gdLst/>
            <a:ahLst/>
            <a:cxnLst/>
            <a:rect l="l" t="t" r="r" b="b"/>
            <a:pathLst>
              <a:path h="2560320">
                <a:moveTo>
                  <a:pt x="0" y="2560065"/>
                </a:moveTo>
                <a:lnTo>
                  <a:pt x="0" y="0"/>
                </a:lnTo>
              </a:path>
            </a:pathLst>
          </a:custGeom>
          <a:ln w="26970">
            <a:solidFill>
              <a:srgbClr val="000000"/>
            </a:solidFill>
          </a:ln>
        </p:spPr>
        <p:txBody>
          <a:bodyPr wrap="square" lIns="0" tIns="0" rIns="0" bIns="0" rtlCol="0"/>
          <a:lstStyle/>
          <a:p>
            <a:pPr algn="l" rtl="0"/>
            <a:endParaRPr/>
          </a:p>
        </p:txBody>
      </p:sp>
      <p:sp>
        <p:nvSpPr>
          <p:cNvPr id="25" name="object 25"/>
          <p:cNvSpPr/>
          <p:nvPr/>
        </p:nvSpPr>
        <p:spPr>
          <a:xfrm>
            <a:off x="3075545" y="5928770"/>
            <a:ext cx="135255" cy="207010"/>
          </a:xfrm>
          <a:custGeom>
            <a:avLst/>
            <a:gdLst/>
            <a:ahLst/>
            <a:cxnLst/>
            <a:rect l="l" t="t" r="r" b="b"/>
            <a:pathLst>
              <a:path w="135255" h="207010">
                <a:moveTo>
                  <a:pt x="0" y="0"/>
                </a:moveTo>
                <a:lnTo>
                  <a:pt x="62922" y="206599"/>
                </a:lnTo>
                <a:lnTo>
                  <a:pt x="112949" y="62883"/>
                </a:lnTo>
                <a:lnTo>
                  <a:pt x="62922" y="62883"/>
                </a:lnTo>
                <a:lnTo>
                  <a:pt x="0" y="0"/>
                </a:lnTo>
                <a:close/>
              </a:path>
              <a:path w="135255" h="207010">
                <a:moveTo>
                  <a:pt x="134838" y="0"/>
                </a:moveTo>
                <a:lnTo>
                  <a:pt x="62922" y="62883"/>
                </a:lnTo>
                <a:lnTo>
                  <a:pt x="112949" y="62883"/>
                </a:lnTo>
                <a:lnTo>
                  <a:pt x="134838" y="0"/>
                </a:lnTo>
                <a:close/>
              </a:path>
            </a:pathLst>
          </a:custGeom>
          <a:solidFill>
            <a:srgbClr val="000000"/>
          </a:solidFill>
        </p:spPr>
        <p:txBody>
          <a:bodyPr wrap="square" lIns="0" tIns="0" rIns="0" bIns="0" rtlCol="0"/>
          <a:lstStyle/>
          <a:p>
            <a:pPr algn="l" rtl="0"/>
            <a:endParaRPr/>
          </a:p>
        </p:txBody>
      </p:sp>
      <p:sp>
        <p:nvSpPr>
          <p:cNvPr id="26" name="object 26"/>
          <p:cNvSpPr/>
          <p:nvPr/>
        </p:nvSpPr>
        <p:spPr>
          <a:xfrm>
            <a:off x="7345799"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7" name="object 27"/>
          <p:cNvSpPr/>
          <p:nvPr/>
        </p:nvSpPr>
        <p:spPr>
          <a:xfrm>
            <a:off x="7291884"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8" name="object 28"/>
          <p:cNvSpPr/>
          <p:nvPr/>
        </p:nvSpPr>
        <p:spPr>
          <a:xfrm>
            <a:off x="7237969"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9" name="object 29"/>
          <p:cNvSpPr/>
          <p:nvPr/>
        </p:nvSpPr>
        <p:spPr>
          <a:xfrm>
            <a:off x="7183927"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30" name="object 30"/>
          <p:cNvSpPr/>
          <p:nvPr/>
        </p:nvSpPr>
        <p:spPr>
          <a:xfrm>
            <a:off x="7130011"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31" name="object 31"/>
          <p:cNvSpPr/>
          <p:nvPr/>
        </p:nvSpPr>
        <p:spPr>
          <a:xfrm>
            <a:off x="7076096"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32" name="object 32"/>
          <p:cNvSpPr/>
          <p:nvPr/>
        </p:nvSpPr>
        <p:spPr>
          <a:xfrm>
            <a:off x="7022181"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33" name="object 33"/>
          <p:cNvSpPr/>
          <p:nvPr/>
        </p:nvSpPr>
        <p:spPr>
          <a:xfrm>
            <a:off x="6968265"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34" name="object 34"/>
          <p:cNvSpPr/>
          <p:nvPr/>
        </p:nvSpPr>
        <p:spPr>
          <a:xfrm>
            <a:off x="6914223"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35" name="object 35"/>
          <p:cNvSpPr/>
          <p:nvPr/>
        </p:nvSpPr>
        <p:spPr>
          <a:xfrm>
            <a:off x="6860308"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36" name="object 36"/>
          <p:cNvSpPr/>
          <p:nvPr/>
        </p:nvSpPr>
        <p:spPr>
          <a:xfrm>
            <a:off x="6806393" y="1486822"/>
            <a:ext cx="27305" cy="0"/>
          </a:xfrm>
          <a:custGeom>
            <a:avLst/>
            <a:gdLst/>
            <a:ahLst/>
            <a:cxnLst/>
            <a:rect l="l" t="t" r="r" b="b"/>
            <a:pathLst>
              <a:path w="27304">
                <a:moveTo>
                  <a:pt x="0" y="0"/>
                </a:moveTo>
                <a:lnTo>
                  <a:pt x="26969" y="0"/>
                </a:lnTo>
              </a:path>
            </a:pathLst>
          </a:custGeom>
          <a:ln w="26948">
            <a:solidFill>
              <a:srgbClr val="FF3300"/>
            </a:solidFill>
          </a:ln>
        </p:spPr>
        <p:txBody>
          <a:bodyPr wrap="square" lIns="0" tIns="0" rIns="0" bIns="0" rtlCol="0"/>
          <a:lstStyle/>
          <a:p>
            <a:pPr algn="l" rtl="0"/>
            <a:endParaRPr/>
          </a:p>
        </p:txBody>
      </p:sp>
      <p:sp>
        <p:nvSpPr>
          <p:cNvPr id="37" name="object 37"/>
          <p:cNvSpPr/>
          <p:nvPr/>
        </p:nvSpPr>
        <p:spPr>
          <a:xfrm>
            <a:off x="6752477"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38" name="object 38"/>
          <p:cNvSpPr/>
          <p:nvPr/>
        </p:nvSpPr>
        <p:spPr>
          <a:xfrm>
            <a:off x="6698563"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39" name="object 39"/>
          <p:cNvSpPr/>
          <p:nvPr/>
        </p:nvSpPr>
        <p:spPr>
          <a:xfrm>
            <a:off x="6644647"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40" name="object 40"/>
          <p:cNvSpPr/>
          <p:nvPr/>
        </p:nvSpPr>
        <p:spPr>
          <a:xfrm>
            <a:off x="6590605"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41" name="object 41"/>
          <p:cNvSpPr/>
          <p:nvPr/>
        </p:nvSpPr>
        <p:spPr>
          <a:xfrm>
            <a:off x="6536690"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42" name="object 42"/>
          <p:cNvSpPr/>
          <p:nvPr/>
        </p:nvSpPr>
        <p:spPr>
          <a:xfrm>
            <a:off x="6482775"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43" name="object 43"/>
          <p:cNvSpPr/>
          <p:nvPr/>
        </p:nvSpPr>
        <p:spPr>
          <a:xfrm>
            <a:off x="6428859"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44" name="object 44"/>
          <p:cNvSpPr/>
          <p:nvPr/>
        </p:nvSpPr>
        <p:spPr>
          <a:xfrm>
            <a:off x="6374944"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45" name="object 45"/>
          <p:cNvSpPr/>
          <p:nvPr/>
        </p:nvSpPr>
        <p:spPr>
          <a:xfrm>
            <a:off x="6320902"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46" name="object 46"/>
          <p:cNvSpPr/>
          <p:nvPr/>
        </p:nvSpPr>
        <p:spPr>
          <a:xfrm>
            <a:off x="6266987"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47" name="object 47"/>
          <p:cNvSpPr/>
          <p:nvPr/>
        </p:nvSpPr>
        <p:spPr>
          <a:xfrm>
            <a:off x="6213071"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48" name="object 48"/>
          <p:cNvSpPr/>
          <p:nvPr/>
        </p:nvSpPr>
        <p:spPr>
          <a:xfrm>
            <a:off x="6159156"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49" name="object 49"/>
          <p:cNvSpPr/>
          <p:nvPr/>
        </p:nvSpPr>
        <p:spPr>
          <a:xfrm>
            <a:off x="6105241"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50" name="object 50"/>
          <p:cNvSpPr/>
          <p:nvPr/>
        </p:nvSpPr>
        <p:spPr>
          <a:xfrm>
            <a:off x="6051199"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51" name="object 51"/>
          <p:cNvSpPr/>
          <p:nvPr/>
        </p:nvSpPr>
        <p:spPr>
          <a:xfrm>
            <a:off x="5997283"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52" name="object 52"/>
          <p:cNvSpPr/>
          <p:nvPr/>
        </p:nvSpPr>
        <p:spPr>
          <a:xfrm>
            <a:off x="5943368"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53" name="object 53"/>
          <p:cNvSpPr/>
          <p:nvPr/>
        </p:nvSpPr>
        <p:spPr>
          <a:xfrm>
            <a:off x="5889453" y="1486822"/>
            <a:ext cx="27305" cy="0"/>
          </a:xfrm>
          <a:custGeom>
            <a:avLst/>
            <a:gdLst/>
            <a:ahLst/>
            <a:cxnLst/>
            <a:rect l="l" t="t" r="r" b="b"/>
            <a:pathLst>
              <a:path w="27304">
                <a:moveTo>
                  <a:pt x="0" y="0"/>
                </a:moveTo>
                <a:lnTo>
                  <a:pt x="26969" y="0"/>
                </a:lnTo>
              </a:path>
            </a:pathLst>
          </a:custGeom>
          <a:ln w="26948">
            <a:solidFill>
              <a:srgbClr val="FF3300"/>
            </a:solidFill>
          </a:ln>
        </p:spPr>
        <p:txBody>
          <a:bodyPr wrap="square" lIns="0" tIns="0" rIns="0" bIns="0" rtlCol="0"/>
          <a:lstStyle/>
          <a:p>
            <a:pPr algn="l" rtl="0"/>
            <a:endParaRPr/>
          </a:p>
        </p:txBody>
      </p:sp>
      <p:sp>
        <p:nvSpPr>
          <p:cNvPr id="54" name="object 54"/>
          <p:cNvSpPr/>
          <p:nvPr/>
        </p:nvSpPr>
        <p:spPr>
          <a:xfrm>
            <a:off x="5835537"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55" name="object 55"/>
          <p:cNvSpPr/>
          <p:nvPr/>
        </p:nvSpPr>
        <p:spPr>
          <a:xfrm>
            <a:off x="5781495"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56" name="object 56"/>
          <p:cNvSpPr/>
          <p:nvPr/>
        </p:nvSpPr>
        <p:spPr>
          <a:xfrm>
            <a:off x="5727580"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57" name="object 57"/>
          <p:cNvSpPr/>
          <p:nvPr/>
        </p:nvSpPr>
        <p:spPr>
          <a:xfrm>
            <a:off x="5673665"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58" name="object 58"/>
          <p:cNvSpPr/>
          <p:nvPr/>
        </p:nvSpPr>
        <p:spPr>
          <a:xfrm>
            <a:off x="5619749"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59" name="object 59"/>
          <p:cNvSpPr/>
          <p:nvPr/>
        </p:nvSpPr>
        <p:spPr>
          <a:xfrm>
            <a:off x="5565834"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60" name="object 60"/>
          <p:cNvSpPr/>
          <p:nvPr/>
        </p:nvSpPr>
        <p:spPr>
          <a:xfrm>
            <a:off x="5511792"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61" name="object 61"/>
          <p:cNvSpPr/>
          <p:nvPr/>
        </p:nvSpPr>
        <p:spPr>
          <a:xfrm>
            <a:off x="5457877"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62" name="object 62"/>
          <p:cNvSpPr/>
          <p:nvPr/>
        </p:nvSpPr>
        <p:spPr>
          <a:xfrm>
            <a:off x="5403961"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63" name="object 63"/>
          <p:cNvSpPr/>
          <p:nvPr/>
        </p:nvSpPr>
        <p:spPr>
          <a:xfrm>
            <a:off x="5350046"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64" name="object 64"/>
          <p:cNvSpPr/>
          <p:nvPr/>
        </p:nvSpPr>
        <p:spPr>
          <a:xfrm>
            <a:off x="5296131"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65" name="object 65"/>
          <p:cNvSpPr/>
          <p:nvPr/>
        </p:nvSpPr>
        <p:spPr>
          <a:xfrm>
            <a:off x="5242089"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66" name="object 66"/>
          <p:cNvSpPr/>
          <p:nvPr/>
        </p:nvSpPr>
        <p:spPr>
          <a:xfrm>
            <a:off x="5188173"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67" name="object 67"/>
          <p:cNvSpPr/>
          <p:nvPr/>
        </p:nvSpPr>
        <p:spPr>
          <a:xfrm>
            <a:off x="5134258"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68" name="object 68"/>
          <p:cNvSpPr/>
          <p:nvPr/>
        </p:nvSpPr>
        <p:spPr>
          <a:xfrm>
            <a:off x="5080343"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69" name="object 69"/>
          <p:cNvSpPr/>
          <p:nvPr/>
        </p:nvSpPr>
        <p:spPr>
          <a:xfrm>
            <a:off x="5026428"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70" name="object 70"/>
          <p:cNvSpPr/>
          <p:nvPr/>
        </p:nvSpPr>
        <p:spPr>
          <a:xfrm>
            <a:off x="4972385"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71" name="object 71"/>
          <p:cNvSpPr/>
          <p:nvPr/>
        </p:nvSpPr>
        <p:spPr>
          <a:xfrm>
            <a:off x="4918470"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72" name="object 72"/>
          <p:cNvSpPr/>
          <p:nvPr/>
        </p:nvSpPr>
        <p:spPr>
          <a:xfrm>
            <a:off x="4864555"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73" name="object 73"/>
          <p:cNvSpPr/>
          <p:nvPr/>
        </p:nvSpPr>
        <p:spPr>
          <a:xfrm>
            <a:off x="4810640"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74" name="object 74"/>
          <p:cNvSpPr/>
          <p:nvPr/>
        </p:nvSpPr>
        <p:spPr>
          <a:xfrm>
            <a:off x="4756724" y="14868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75" name="object 75"/>
          <p:cNvSpPr/>
          <p:nvPr/>
        </p:nvSpPr>
        <p:spPr>
          <a:xfrm>
            <a:off x="4702682" y="1486822"/>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76" name="object 76"/>
          <p:cNvSpPr/>
          <p:nvPr/>
        </p:nvSpPr>
        <p:spPr>
          <a:xfrm>
            <a:off x="4648767" y="1486822"/>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77" name="object 77"/>
          <p:cNvSpPr/>
          <p:nvPr/>
        </p:nvSpPr>
        <p:spPr>
          <a:xfrm>
            <a:off x="4594852" y="1486822"/>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78" name="object 78"/>
          <p:cNvSpPr/>
          <p:nvPr/>
        </p:nvSpPr>
        <p:spPr>
          <a:xfrm>
            <a:off x="4540937" y="1486822"/>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79" name="object 79"/>
          <p:cNvSpPr/>
          <p:nvPr/>
        </p:nvSpPr>
        <p:spPr>
          <a:xfrm>
            <a:off x="4487021" y="1486822"/>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80" name="object 80"/>
          <p:cNvSpPr/>
          <p:nvPr/>
        </p:nvSpPr>
        <p:spPr>
          <a:xfrm>
            <a:off x="4432979" y="1486822"/>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81" name="object 81"/>
          <p:cNvSpPr/>
          <p:nvPr/>
        </p:nvSpPr>
        <p:spPr>
          <a:xfrm>
            <a:off x="4379064" y="1486822"/>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82" name="object 82"/>
          <p:cNvSpPr/>
          <p:nvPr/>
        </p:nvSpPr>
        <p:spPr>
          <a:xfrm>
            <a:off x="4325149" y="1486822"/>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83" name="object 83"/>
          <p:cNvSpPr/>
          <p:nvPr/>
        </p:nvSpPr>
        <p:spPr>
          <a:xfrm>
            <a:off x="4271233" y="1486822"/>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84" name="object 84"/>
          <p:cNvSpPr/>
          <p:nvPr/>
        </p:nvSpPr>
        <p:spPr>
          <a:xfrm>
            <a:off x="4217318" y="1486822"/>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85" name="object 85"/>
          <p:cNvSpPr/>
          <p:nvPr/>
        </p:nvSpPr>
        <p:spPr>
          <a:xfrm>
            <a:off x="4181290" y="1495822"/>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86" name="object 86"/>
          <p:cNvSpPr/>
          <p:nvPr/>
        </p:nvSpPr>
        <p:spPr>
          <a:xfrm>
            <a:off x="4181290" y="1549693"/>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87" name="object 87"/>
          <p:cNvSpPr/>
          <p:nvPr/>
        </p:nvSpPr>
        <p:spPr>
          <a:xfrm>
            <a:off x="4181290" y="1603564"/>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88" name="object 88"/>
          <p:cNvSpPr/>
          <p:nvPr/>
        </p:nvSpPr>
        <p:spPr>
          <a:xfrm>
            <a:off x="4181290" y="1657436"/>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89" name="object 89"/>
          <p:cNvSpPr/>
          <p:nvPr/>
        </p:nvSpPr>
        <p:spPr>
          <a:xfrm>
            <a:off x="4181290" y="1711434"/>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90" name="object 90"/>
          <p:cNvSpPr/>
          <p:nvPr/>
        </p:nvSpPr>
        <p:spPr>
          <a:xfrm>
            <a:off x="4181290" y="1765305"/>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91" name="object 91"/>
          <p:cNvSpPr/>
          <p:nvPr/>
        </p:nvSpPr>
        <p:spPr>
          <a:xfrm>
            <a:off x="4181290" y="1819176"/>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92" name="object 92"/>
          <p:cNvSpPr/>
          <p:nvPr/>
        </p:nvSpPr>
        <p:spPr>
          <a:xfrm>
            <a:off x="4181290" y="1873048"/>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93" name="object 93"/>
          <p:cNvSpPr/>
          <p:nvPr/>
        </p:nvSpPr>
        <p:spPr>
          <a:xfrm>
            <a:off x="4181290" y="1926919"/>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94" name="object 94"/>
          <p:cNvSpPr/>
          <p:nvPr/>
        </p:nvSpPr>
        <p:spPr>
          <a:xfrm>
            <a:off x="4181290" y="1980917"/>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95" name="object 95"/>
          <p:cNvSpPr/>
          <p:nvPr/>
        </p:nvSpPr>
        <p:spPr>
          <a:xfrm>
            <a:off x="4181290" y="2034788"/>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96" name="object 96"/>
          <p:cNvSpPr/>
          <p:nvPr/>
        </p:nvSpPr>
        <p:spPr>
          <a:xfrm>
            <a:off x="4181290" y="2088659"/>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97" name="object 97"/>
          <p:cNvSpPr/>
          <p:nvPr/>
        </p:nvSpPr>
        <p:spPr>
          <a:xfrm>
            <a:off x="4181290" y="2142531"/>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98" name="object 98"/>
          <p:cNvSpPr/>
          <p:nvPr/>
        </p:nvSpPr>
        <p:spPr>
          <a:xfrm>
            <a:off x="4181290" y="2196402"/>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99" name="object 99"/>
          <p:cNvSpPr/>
          <p:nvPr/>
        </p:nvSpPr>
        <p:spPr>
          <a:xfrm>
            <a:off x="4181290" y="2250400"/>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00" name="object 100"/>
          <p:cNvSpPr/>
          <p:nvPr/>
        </p:nvSpPr>
        <p:spPr>
          <a:xfrm>
            <a:off x="4181290" y="2304271"/>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01" name="object 101"/>
          <p:cNvSpPr/>
          <p:nvPr/>
        </p:nvSpPr>
        <p:spPr>
          <a:xfrm>
            <a:off x="4181290" y="2358143"/>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02" name="object 102"/>
          <p:cNvSpPr/>
          <p:nvPr/>
        </p:nvSpPr>
        <p:spPr>
          <a:xfrm>
            <a:off x="4181290" y="2412014"/>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03" name="object 103"/>
          <p:cNvSpPr/>
          <p:nvPr/>
        </p:nvSpPr>
        <p:spPr>
          <a:xfrm>
            <a:off x="4181290" y="2465885"/>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04" name="object 104"/>
          <p:cNvSpPr/>
          <p:nvPr/>
        </p:nvSpPr>
        <p:spPr>
          <a:xfrm>
            <a:off x="4181290" y="2519883"/>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05" name="object 105"/>
          <p:cNvSpPr/>
          <p:nvPr/>
        </p:nvSpPr>
        <p:spPr>
          <a:xfrm>
            <a:off x="4181290" y="2573755"/>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06" name="object 106"/>
          <p:cNvSpPr/>
          <p:nvPr/>
        </p:nvSpPr>
        <p:spPr>
          <a:xfrm>
            <a:off x="4181290" y="2627626"/>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07" name="object 107"/>
          <p:cNvSpPr/>
          <p:nvPr/>
        </p:nvSpPr>
        <p:spPr>
          <a:xfrm>
            <a:off x="4181290" y="2681497"/>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08" name="object 108"/>
          <p:cNvSpPr/>
          <p:nvPr/>
        </p:nvSpPr>
        <p:spPr>
          <a:xfrm>
            <a:off x="4181290" y="2735368"/>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09" name="object 109"/>
          <p:cNvSpPr/>
          <p:nvPr/>
        </p:nvSpPr>
        <p:spPr>
          <a:xfrm>
            <a:off x="4181290" y="2789366"/>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10" name="object 110"/>
          <p:cNvSpPr/>
          <p:nvPr/>
        </p:nvSpPr>
        <p:spPr>
          <a:xfrm>
            <a:off x="4181290" y="2843238"/>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11" name="object 111"/>
          <p:cNvSpPr/>
          <p:nvPr/>
        </p:nvSpPr>
        <p:spPr>
          <a:xfrm>
            <a:off x="4181290" y="2897109"/>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12" name="object 112"/>
          <p:cNvSpPr/>
          <p:nvPr/>
        </p:nvSpPr>
        <p:spPr>
          <a:xfrm>
            <a:off x="4181290" y="2950980"/>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13" name="object 113"/>
          <p:cNvSpPr/>
          <p:nvPr/>
        </p:nvSpPr>
        <p:spPr>
          <a:xfrm>
            <a:off x="4181290" y="3004852"/>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14" name="object 114"/>
          <p:cNvSpPr/>
          <p:nvPr/>
        </p:nvSpPr>
        <p:spPr>
          <a:xfrm>
            <a:off x="4181290" y="3058850"/>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15" name="object 115"/>
          <p:cNvSpPr/>
          <p:nvPr/>
        </p:nvSpPr>
        <p:spPr>
          <a:xfrm>
            <a:off x="4181290" y="3112721"/>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16" name="object 116"/>
          <p:cNvSpPr/>
          <p:nvPr/>
        </p:nvSpPr>
        <p:spPr>
          <a:xfrm>
            <a:off x="4181290" y="3166592"/>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17" name="object 117"/>
          <p:cNvSpPr/>
          <p:nvPr/>
        </p:nvSpPr>
        <p:spPr>
          <a:xfrm>
            <a:off x="4181290" y="3220464"/>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18" name="object 118"/>
          <p:cNvSpPr/>
          <p:nvPr/>
        </p:nvSpPr>
        <p:spPr>
          <a:xfrm>
            <a:off x="4181290" y="3274335"/>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19" name="object 119"/>
          <p:cNvSpPr/>
          <p:nvPr/>
        </p:nvSpPr>
        <p:spPr>
          <a:xfrm>
            <a:off x="4181290" y="3328333"/>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20" name="object 120"/>
          <p:cNvSpPr/>
          <p:nvPr/>
        </p:nvSpPr>
        <p:spPr>
          <a:xfrm>
            <a:off x="4181290" y="3382204"/>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21" name="object 121"/>
          <p:cNvSpPr/>
          <p:nvPr/>
        </p:nvSpPr>
        <p:spPr>
          <a:xfrm>
            <a:off x="4181290" y="3436075"/>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22" name="object 122"/>
          <p:cNvSpPr/>
          <p:nvPr/>
        </p:nvSpPr>
        <p:spPr>
          <a:xfrm>
            <a:off x="4181290" y="3489947"/>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23" name="object 123"/>
          <p:cNvSpPr/>
          <p:nvPr/>
        </p:nvSpPr>
        <p:spPr>
          <a:xfrm>
            <a:off x="4181290" y="3543818"/>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24" name="object 124"/>
          <p:cNvSpPr/>
          <p:nvPr/>
        </p:nvSpPr>
        <p:spPr>
          <a:xfrm>
            <a:off x="4181290" y="3597816"/>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25" name="object 125"/>
          <p:cNvSpPr/>
          <p:nvPr/>
        </p:nvSpPr>
        <p:spPr>
          <a:xfrm>
            <a:off x="4181290" y="3651687"/>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26" name="object 126"/>
          <p:cNvSpPr/>
          <p:nvPr/>
        </p:nvSpPr>
        <p:spPr>
          <a:xfrm>
            <a:off x="4181290" y="3705559"/>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27" name="object 127"/>
          <p:cNvSpPr/>
          <p:nvPr/>
        </p:nvSpPr>
        <p:spPr>
          <a:xfrm>
            <a:off x="4181290" y="3759430"/>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28" name="object 128"/>
          <p:cNvSpPr/>
          <p:nvPr/>
        </p:nvSpPr>
        <p:spPr>
          <a:xfrm>
            <a:off x="4181290" y="3813301"/>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29" name="object 129"/>
          <p:cNvSpPr/>
          <p:nvPr/>
        </p:nvSpPr>
        <p:spPr>
          <a:xfrm>
            <a:off x="4181290" y="3867299"/>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30" name="object 130"/>
          <p:cNvSpPr/>
          <p:nvPr/>
        </p:nvSpPr>
        <p:spPr>
          <a:xfrm>
            <a:off x="4181290" y="3921171"/>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31" name="object 131"/>
          <p:cNvSpPr/>
          <p:nvPr/>
        </p:nvSpPr>
        <p:spPr>
          <a:xfrm>
            <a:off x="4181290" y="3975042"/>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32" name="object 132"/>
          <p:cNvSpPr/>
          <p:nvPr/>
        </p:nvSpPr>
        <p:spPr>
          <a:xfrm>
            <a:off x="4181290" y="4028913"/>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33" name="object 133"/>
          <p:cNvSpPr/>
          <p:nvPr/>
        </p:nvSpPr>
        <p:spPr>
          <a:xfrm>
            <a:off x="4217318" y="4046913"/>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34" name="object 134"/>
          <p:cNvSpPr/>
          <p:nvPr/>
        </p:nvSpPr>
        <p:spPr>
          <a:xfrm>
            <a:off x="4271233" y="4046913"/>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35" name="object 135"/>
          <p:cNvSpPr/>
          <p:nvPr/>
        </p:nvSpPr>
        <p:spPr>
          <a:xfrm>
            <a:off x="4325149" y="4046913"/>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36" name="object 136"/>
          <p:cNvSpPr/>
          <p:nvPr/>
        </p:nvSpPr>
        <p:spPr>
          <a:xfrm>
            <a:off x="4379064" y="4046913"/>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37" name="object 137"/>
          <p:cNvSpPr/>
          <p:nvPr/>
        </p:nvSpPr>
        <p:spPr>
          <a:xfrm>
            <a:off x="4432979" y="4046913"/>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38" name="object 138"/>
          <p:cNvSpPr/>
          <p:nvPr/>
        </p:nvSpPr>
        <p:spPr>
          <a:xfrm>
            <a:off x="4487021" y="4046913"/>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39" name="object 139"/>
          <p:cNvSpPr/>
          <p:nvPr/>
        </p:nvSpPr>
        <p:spPr>
          <a:xfrm>
            <a:off x="4540937" y="4046913"/>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40" name="object 140"/>
          <p:cNvSpPr/>
          <p:nvPr/>
        </p:nvSpPr>
        <p:spPr>
          <a:xfrm>
            <a:off x="4594852" y="4046913"/>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41" name="object 141"/>
          <p:cNvSpPr/>
          <p:nvPr/>
        </p:nvSpPr>
        <p:spPr>
          <a:xfrm>
            <a:off x="4648767" y="4046913"/>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42" name="object 142"/>
          <p:cNvSpPr/>
          <p:nvPr/>
        </p:nvSpPr>
        <p:spPr>
          <a:xfrm>
            <a:off x="4702682" y="4046913"/>
            <a:ext cx="27305" cy="0"/>
          </a:xfrm>
          <a:custGeom>
            <a:avLst/>
            <a:gdLst/>
            <a:ahLst/>
            <a:cxnLst/>
            <a:rect l="l" t="t" r="r" b="b"/>
            <a:pathLst>
              <a:path w="27305">
                <a:moveTo>
                  <a:pt x="0" y="0"/>
                </a:moveTo>
                <a:lnTo>
                  <a:pt x="26970" y="0"/>
                </a:lnTo>
              </a:path>
            </a:pathLst>
          </a:custGeom>
          <a:ln w="26948">
            <a:solidFill>
              <a:srgbClr val="FF3300"/>
            </a:solidFill>
          </a:ln>
        </p:spPr>
        <p:txBody>
          <a:bodyPr wrap="square" lIns="0" tIns="0" rIns="0" bIns="0" rtlCol="0"/>
          <a:lstStyle/>
          <a:p>
            <a:pPr algn="l" rtl="0"/>
            <a:endParaRPr/>
          </a:p>
        </p:txBody>
      </p:sp>
      <p:sp>
        <p:nvSpPr>
          <p:cNvPr id="143" name="object 143"/>
          <p:cNvSpPr/>
          <p:nvPr/>
        </p:nvSpPr>
        <p:spPr>
          <a:xfrm>
            <a:off x="4756724"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44" name="object 144"/>
          <p:cNvSpPr/>
          <p:nvPr/>
        </p:nvSpPr>
        <p:spPr>
          <a:xfrm>
            <a:off x="4810640"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45" name="object 145"/>
          <p:cNvSpPr/>
          <p:nvPr/>
        </p:nvSpPr>
        <p:spPr>
          <a:xfrm>
            <a:off x="4864555"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46" name="object 146"/>
          <p:cNvSpPr/>
          <p:nvPr/>
        </p:nvSpPr>
        <p:spPr>
          <a:xfrm>
            <a:off x="4918470"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47" name="object 147"/>
          <p:cNvSpPr/>
          <p:nvPr/>
        </p:nvSpPr>
        <p:spPr>
          <a:xfrm>
            <a:off x="4972385"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48" name="object 148"/>
          <p:cNvSpPr/>
          <p:nvPr/>
        </p:nvSpPr>
        <p:spPr>
          <a:xfrm>
            <a:off x="5026428"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49" name="object 149"/>
          <p:cNvSpPr/>
          <p:nvPr/>
        </p:nvSpPr>
        <p:spPr>
          <a:xfrm>
            <a:off x="5080343"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50" name="object 150"/>
          <p:cNvSpPr/>
          <p:nvPr/>
        </p:nvSpPr>
        <p:spPr>
          <a:xfrm>
            <a:off x="5134258"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51" name="object 151"/>
          <p:cNvSpPr/>
          <p:nvPr/>
        </p:nvSpPr>
        <p:spPr>
          <a:xfrm>
            <a:off x="5188173"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52" name="object 152"/>
          <p:cNvSpPr/>
          <p:nvPr/>
        </p:nvSpPr>
        <p:spPr>
          <a:xfrm>
            <a:off x="5242089"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53" name="object 153"/>
          <p:cNvSpPr/>
          <p:nvPr/>
        </p:nvSpPr>
        <p:spPr>
          <a:xfrm>
            <a:off x="5296131"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54" name="object 154"/>
          <p:cNvSpPr/>
          <p:nvPr/>
        </p:nvSpPr>
        <p:spPr>
          <a:xfrm>
            <a:off x="5350046"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55" name="object 155"/>
          <p:cNvSpPr/>
          <p:nvPr/>
        </p:nvSpPr>
        <p:spPr>
          <a:xfrm>
            <a:off x="5403961"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56" name="object 156"/>
          <p:cNvSpPr/>
          <p:nvPr/>
        </p:nvSpPr>
        <p:spPr>
          <a:xfrm>
            <a:off x="5457877"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57" name="object 157"/>
          <p:cNvSpPr/>
          <p:nvPr/>
        </p:nvSpPr>
        <p:spPr>
          <a:xfrm>
            <a:off x="5511792"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58" name="object 158"/>
          <p:cNvSpPr/>
          <p:nvPr/>
        </p:nvSpPr>
        <p:spPr>
          <a:xfrm>
            <a:off x="5565834"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59" name="object 159"/>
          <p:cNvSpPr/>
          <p:nvPr/>
        </p:nvSpPr>
        <p:spPr>
          <a:xfrm>
            <a:off x="5619749"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60" name="object 160"/>
          <p:cNvSpPr/>
          <p:nvPr/>
        </p:nvSpPr>
        <p:spPr>
          <a:xfrm>
            <a:off x="5673665"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61" name="object 161"/>
          <p:cNvSpPr/>
          <p:nvPr/>
        </p:nvSpPr>
        <p:spPr>
          <a:xfrm>
            <a:off x="5727580"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62" name="object 162"/>
          <p:cNvSpPr/>
          <p:nvPr/>
        </p:nvSpPr>
        <p:spPr>
          <a:xfrm>
            <a:off x="5781495"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63" name="object 163"/>
          <p:cNvSpPr/>
          <p:nvPr/>
        </p:nvSpPr>
        <p:spPr>
          <a:xfrm>
            <a:off x="5835537"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64" name="object 164"/>
          <p:cNvSpPr/>
          <p:nvPr/>
        </p:nvSpPr>
        <p:spPr>
          <a:xfrm>
            <a:off x="5889453" y="4046913"/>
            <a:ext cx="27305" cy="0"/>
          </a:xfrm>
          <a:custGeom>
            <a:avLst/>
            <a:gdLst/>
            <a:ahLst/>
            <a:cxnLst/>
            <a:rect l="l" t="t" r="r" b="b"/>
            <a:pathLst>
              <a:path w="27304">
                <a:moveTo>
                  <a:pt x="0" y="0"/>
                </a:moveTo>
                <a:lnTo>
                  <a:pt x="26969" y="0"/>
                </a:lnTo>
              </a:path>
            </a:pathLst>
          </a:custGeom>
          <a:ln w="26948">
            <a:solidFill>
              <a:srgbClr val="FF3300"/>
            </a:solidFill>
          </a:ln>
        </p:spPr>
        <p:txBody>
          <a:bodyPr wrap="square" lIns="0" tIns="0" rIns="0" bIns="0" rtlCol="0"/>
          <a:lstStyle/>
          <a:p>
            <a:pPr algn="l" rtl="0"/>
            <a:endParaRPr/>
          </a:p>
        </p:txBody>
      </p:sp>
      <p:sp>
        <p:nvSpPr>
          <p:cNvPr id="165" name="object 165"/>
          <p:cNvSpPr/>
          <p:nvPr/>
        </p:nvSpPr>
        <p:spPr>
          <a:xfrm>
            <a:off x="5943368"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66" name="object 166"/>
          <p:cNvSpPr/>
          <p:nvPr/>
        </p:nvSpPr>
        <p:spPr>
          <a:xfrm>
            <a:off x="5997283"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67" name="object 167"/>
          <p:cNvSpPr/>
          <p:nvPr/>
        </p:nvSpPr>
        <p:spPr>
          <a:xfrm>
            <a:off x="6051199"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68" name="object 168"/>
          <p:cNvSpPr/>
          <p:nvPr/>
        </p:nvSpPr>
        <p:spPr>
          <a:xfrm>
            <a:off x="6105241"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69" name="object 169"/>
          <p:cNvSpPr/>
          <p:nvPr/>
        </p:nvSpPr>
        <p:spPr>
          <a:xfrm>
            <a:off x="6159156"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70" name="object 170"/>
          <p:cNvSpPr/>
          <p:nvPr/>
        </p:nvSpPr>
        <p:spPr>
          <a:xfrm>
            <a:off x="6213071"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71" name="object 171"/>
          <p:cNvSpPr/>
          <p:nvPr/>
        </p:nvSpPr>
        <p:spPr>
          <a:xfrm>
            <a:off x="6266987"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72" name="object 172"/>
          <p:cNvSpPr/>
          <p:nvPr/>
        </p:nvSpPr>
        <p:spPr>
          <a:xfrm>
            <a:off x="6320902"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73" name="object 173"/>
          <p:cNvSpPr/>
          <p:nvPr/>
        </p:nvSpPr>
        <p:spPr>
          <a:xfrm>
            <a:off x="6374944"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74" name="object 174"/>
          <p:cNvSpPr/>
          <p:nvPr/>
        </p:nvSpPr>
        <p:spPr>
          <a:xfrm>
            <a:off x="6428859"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75" name="object 175"/>
          <p:cNvSpPr/>
          <p:nvPr/>
        </p:nvSpPr>
        <p:spPr>
          <a:xfrm>
            <a:off x="6482775"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76" name="object 176"/>
          <p:cNvSpPr/>
          <p:nvPr/>
        </p:nvSpPr>
        <p:spPr>
          <a:xfrm>
            <a:off x="6536690"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77" name="object 177"/>
          <p:cNvSpPr/>
          <p:nvPr/>
        </p:nvSpPr>
        <p:spPr>
          <a:xfrm>
            <a:off x="6590605"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78" name="object 178"/>
          <p:cNvSpPr/>
          <p:nvPr/>
        </p:nvSpPr>
        <p:spPr>
          <a:xfrm>
            <a:off x="6644647"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79" name="object 179"/>
          <p:cNvSpPr/>
          <p:nvPr/>
        </p:nvSpPr>
        <p:spPr>
          <a:xfrm>
            <a:off x="6698563"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80" name="object 180"/>
          <p:cNvSpPr/>
          <p:nvPr/>
        </p:nvSpPr>
        <p:spPr>
          <a:xfrm>
            <a:off x="6752477"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81" name="object 181"/>
          <p:cNvSpPr/>
          <p:nvPr/>
        </p:nvSpPr>
        <p:spPr>
          <a:xfrm>
            <a:off x="6806393" y="4046913"/>
            <a:ext cx="27305" cy="0"/>
          </a:xfrm>
          <a:custGeom>
            <a:avLst/>
            <a:gdLst/>
            <a:ahLst/>
            <a:cxnLst/>
            <a:rect l="l" t="t" r="r" b="b"/>
            <a:pathLst>
              <a:path w="27304">
                <a:moveTo>
                  <a:pt x="0" y="0"/>
                </a:moveTo>
                <a:lnTo>
                  <a:pt x="26969" y="0"/>
                </a:lnTo>
              </a:path>
            </a:pathLst>
          </a:custGeom>
          <a:ln w="26948">
            <a:solidFill>
              <a:srgbClr val="FF3300"/>
            </a:solidFill>
          </a:ln>
        </p:spPr>
        <p:txBody>
          <a:bodyPr wrap="square" lIns="0" tIns="0" rIns="0" bIns="0" rtlCol="0"/>
          <a:lstStyle/>
          <a:p>
            <a:pPr algn="l" rtl="0"/>
            <a:endParaRPr/>
          </a:p>
        </p:txBody>
      </p:sp>
      <p:sp>
        <p:nvSpPr>
          <p:cNvPr id="182" name="object 182"/>
          <p:cNvSpPr/>
          <p:nvPr/>
        </p:nvSpPr>
        <p:spPr>
          <a:xfrm>
            <a:off x="6860308"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83" name="object 183"/>
          <p:cNvSpPr/>
          <p:nvPr/>
        </p:nvSpPr>
        <p:spPr>
          <a:xfrm>
            <a:off x="6914223"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84" name="object 184"/>
          <p:cNvSpPr/>
          <p:nvPr/>
        </p:nvSpPr>
        <p:spPr>
          <a:xfrm>
            <a:off x="6968265"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85" name="object 185"/>
          <p:cNvSpPr/>
          <p:nvPr/>
        </p:nvSpPr>
        <p:spPr>
          <a:xfrm>
            <a:off x="7022181"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86" name="object 186"/>
          <p:cNvSpPr/>
          <p:nvPr/>
        </p:nvSpPr>
        <p:spPr>
          <a:xfrm>
            <a:off x="7076096"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87" name="object 187"/>
          <p:cNvSpPr/>
          <p:nvPr/>
        </p:nvSpPr>
        <p:spPr>
          <a:xfrm>
            <a:off x="7130011"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88" name="object 188"/>
          <p:cNvSpPr/>
          <p:nvPr/>
        </p:nvSpPr>
        <p:spPr>
          <a:xfrm>
            <a:off x="7183927"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89" name="object 189"/>
          <p:cNvSpPr/>
          <p:nvPr/>
        </p:nvSpPr>
        <p:spPr>
          <a:xfrm>
            <a:off x="7237969"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90" name="object 190"/>
          <p:cNvSpPr/>
          <p:nvPr/>
        </p:nvSpPr>
        <p:spPr>
          <a:xfrm>
            <a:off x="7291884"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91" name="object 191"/>
          <p:cNvSpPr/>
          <p:nvPr/>
        </p:nvSpPr>
        <p:spPr>
          <a:xfrm>
            <a:off x="7345799" y="40469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92" name="object 192"/>
          <p:cNvSpPr/>
          <p:nvPr/>
        </p:nvSpPr>
        <p:spPr>
          <a:xfrm>
            <a:off x="7363813" y="4002041"/>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93" name="object 193"/>
          <p:cNvSpPr/>
          <p:nvPr/>
        </p:nvSpPr>
        <p:spPr>
          <a:xfrm>
            <a:off x="7363813" y="394804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94" name="object 194"/>
          <p:cNvSpPr/>
          <p:nvPr/>
        </p:nvSpPr>
        <p:spPr>
          <a:xfrm>
            <a:off x="7363813" y="3894171"/>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95" name="object 195"/>
          <p:cNvSpPr/>
          <p:nvPr/>
        </p:nvSpPr>
        <p:spPr>
          <a:xfrm>
            <a:off x="7363813" y="3840300"/>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96" name="object 196"/>
          <p:cNvSpPr/>
          <p:nvPr/>
        </p:nvSpPr>
        <p:spPr>
          <a:xfrm>
            <a:off x="7363813" y="3786429"/>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97" name="object 197"/>
          <p:cNvSpPr/>
          <p:nvPr/>
        </p:nvSpPr>
        <p:spPr>
          <a:xfrm>
            <a:off x="7363813" y="3732558"/>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98" name="object 198"/>
          <p:cNvSpPr/>
          <p:nvPr/>
        </p:nvSpPr>
        <p:spPr>
          <a:xfrm>
            <a:off x="7363813" y="3678560"/>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199" name="object 199"/>
          <p:cNvSpPr/>
          <p:nvPr/>
        </p:nvSpPr>
        <p:spPr>
          <a:xfrm>
            <a:off x="7363813" y="3624688"/>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00" name="object 200"/>
          <p:cNvSpPr/>
          <p:nvPr/>
        </p:nvSpPr>
        <p:spPr>
          <a:xfrm>
            <a:off x="7363813" y="3570817"/>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01" name="object 201"/>
          <p:cNvSpPr/>
          <p:nvPr/>
        </p:nvSpPr>
        <p:spPr>
          <a:xfrm>
            <a:off x="7363813" y="3516946"/>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02" name="object 202"/>
          <p:cNvSpPr/>
          <p:nvPr/>
        </p:nvSpPr>
        <p:spPr>
          <a:xfrm>
            <a:off x="7363813" y="3463075"/>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03" name="object 203"/>
          <p:cNvSpPr/>
          <p:nvPr/>
        </p:nvSpPr>
        <p:spPr>
          <a:xfrm>
            <a:off x="7363813" y="3409076"/>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04" name="object 204"/>
          <p:cNvSpPr/>
          <p:nvPr/>
        </p:nvSpPr>
        <p:spPr>
          <a:xfrm>
            <a:off x="7363813" y="3355205"/>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05" name="object 205"/>
          <p:cNvSpPr/>
          <p:nvPr/>
        </p:nvSpPr>
        <p:spPr>
          <a:xfrm>
            <a:off x="7363813" y="3301334"/>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06" name="object 206"/>
          <p:cNvSpPr/>
          <p:nvPr/>
        </p:nvSpPr>
        <p:spPr>
          <a:xfrm>
            <a:off x="7363813" y="324746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07" name="object 207"/>
          <p:cNvSpPr/>
          <p:nvPr/>
        </p:nvSpPr>
        <p:spPr>
          <a:xfrm>
            <a:off x="7363813" y="3193591"/>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08" name="object 208"/>
          <p:cNvSpPr/>
          <p:nvPr/>
        </p:nvSpPr>
        <p:spPr>
          <a:xfrm>
            <a:off x="7363813" y="313959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09" name="object 209"/>
          <p:cNvSpPr/>
          <p:nvPr/>
        </p:nvSpPr>
        <p:spPr>
          <a:xfrm>
            <a:off x="7363813" y="308572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10" name="object 210"/>
          <p:cNvSpPr/>
          <p:nvPr/>
        </p:nvSpPr>
        <p:spPr>
          <a:xfrm>
            <a:off x="7363813" y="3031851"/>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11" name="object 211"/>
          <p:cNvSpPr/>
          <p:nvPr/>
        </p:nvSpPr>
        <p:spPr>
          <a:xfrm>
            <a:off x="7363813" y="2977979"/>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12" name="object 212"/>
          <p:cNvSpPr/>
          <p:nvPr/>
        </p:nvSpPr>
        <p:spPr>
          <a:xfrm>
            <a:off x="7363813" y="2924108"/>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13" name="object 213"/>
          <p:cNvSpPr/>
          <p:nvPr/>
        </p:nvSpPr>
        <p:spPr>
          <a:xfrm>
            <a:off x="7363813" y="2870110"/>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14" name="object 214"/>
          <p:cNvSpPr/>
          <p:nvPr/>
        </p:nvSpPr>
        <p:spPr>
          <a:xfrm>
            <a:off x="7363813" y="2816239"/>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15" name="object 215"/>
          <p:cNvSpPr/>
          <p:nvPr/>
        </p:nvSpPr>
        <p:spPr>
          <a:xfrm>
            <a:off x="7363813" y="2762368"/>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16" name="object 216"/>
          <p:cNvSpPr/>
          <p:nvPr/>
        </p:nvSpPr>
        <p:spPr>
          <a:xfrm>
            <a:off x="7363813" y="2708496"/>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17" name="object 217"/>
          <p:cNvSpPr/>
          <p:nvPr/>
        </p:nvSpPr>
        <p:spPr>
          <a:xfrm>
            <a:off x="7363813" y="2654625"/>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18" name="object 218"/>
          <p:cNvSpPr/>
          <p:nvPr/>
        </p:nvSpPr>
        <p:spPr>
          <a:xfrm>
            <a:off x="7363813" y="2600627"/>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19" name="object 219"/>
          <p:cNvSpPr/>
          <p:nvPr/>
        </p:nvSpPr>
        <p:spPr>
          <a:xfrm>
            <a:off x="7363813" y="2546755"/>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20" name="object 220"/>
          <p:cNvSpPr/>
          <p:nvPr/>
        </p:nvSpPr>
        <p:spPr>
          <a:xfrm>
            <a:off x="7363813" y="2492884"/>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21" name="object 221"/>
          <p:cNvSpPr/>
          <p:nvPr/>
        </p:nvSpPr>
        <p:spPr>
          <a:xfrm>
            <a:off x="7363813" y="243901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22" name="object 222"/>
          <p:cNvSpPr/>
          <p:nvPr/>
        </p:nvSpPr>
        <p:spPr>
          <a:xfrm>
            <a:off x="7363813" y="238514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23" name="object 223"/>
          <p:cNvSpPr/>
          <p:nvPr/>
        </p:nvSpPr>
        <p:spPr>
          <a:xfrm>
            <a:off x="7363813" y="2331144"/>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24" name="object 224"/>
          <p:cNvSpPr/>
          <p:nvPr/>
        </p:nvSpPr>
        <p:spPr>
          <a:xfrm>
            <a:off x="7363813" y="227727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25" name="object 225"/>
          <p:cNvSpPr/>
          <p:nvPr/>
        </p:nvSpPr>
        <p:spPr>
          <a:xfrm>
            <a:off x="7363813" y="2223401"/>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26" name="object 226"/>
          <p:cNvSpPr/>
          <p:nvPr/>
        </p:nvSpPr>
        <p:spPr>
          <a:xfrm>
            <a:off x="7363813" y="2169530"/>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27" name="object 227"/>
          <p:cNvSpPr/>
          <p:nvPr/>
        </p:nvSpPr>
        <p:spPr>
          <a:xfrm>
            <a:off x="7363813" y="2115658"/>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28" name="object 228"/>
          <p:cNvSpPr/>
          <p:nvPr/>
        </p:nvSpPr>
        <p:spPr>
          <a:xfrm>
            <a:off x="7363813" y="2061660"/>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29" name="object 229"/>
          <p:cNvSpPr/>
          <p:nvPr/>
        </p:nvSpPr>
        <p:spPr>
          <a:xfrm>
            <a:off x="7363813" y="2007789"/>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30" name="object 230"/>
          <p:cNvSpPr/>
          <p:nvPr/>
        </p:nvSpPr>
        <p:spPr>
          <a:xfrm>
            <a:off x="7363813" y="1953918"/>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31" name="object 231"/>
          <p:cNvSpPr/>
          <p:nvPr/>
        </p:nvSpPr>
        <p:spPr>
          <a:xfrm>
            <a:off x="7363813" y="1900047"/>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32" name="object 232"/>
          <p:cNvSpPr/>
          <p:nvPr/>
        </p:nvSpPr>
        <p:spPr>
          <a:xfrm>
            <a:off x="7363813" y="1846175"/>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33" name="object 233"/>
          <p:cNvSpPr/>
          <p:nvPr/>
        </p:nvSpPr>
        <p:spPr>
          <a:xfrm>
            <a:off x="7363813" y="1792177"/>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34" name="object 234"/>
          <p:cNvSpPr/>
          <p:nvPr/>
        </p:nvSpPr>
        <p:spPr>
          <a:xfrm>
            <a:off x="7363813" y="1738306"/>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35" name="object 235"/>
          <p:cNvSpPr/>
          <p:nvPr/>
        </p:nvSpPr>
        <p:spPr>
          <a:xfrm>
            <a:off x="7363813" y="1684435"/>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36" name="object 236"/>
          <p:cNvSpPr/>
          <p:nvPr/>
        </p:nvSpPr>
        <p:spPr>
          <a:xfrm>
            <a:off x="7363813" y="1630563"/>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37" name="object 237"/>
          <p:cNvSpPr/>
          <p:nvPr/>
        </p:nvSpPr>
        <p:spPr>
          <a:xfrm>
            <a:off x="7363813" y="1576692"/>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38" name="object 238"/>
          <p:cNvSpPr/>
          <p:nvPr/>
        </p:nvSpPr>
        <p:spPr>
          <a:xfrm>
            <a:off x="7363813" y="1522694"/>
            <a:ext cx="27305" cy="0"/>
          </a:xfrm>
          <a:custGeom>
            <a:avLst/>
            <a:gdLst/>
            <a:ahLst/>
            <a:cxnLst/>
            <a:rect l="l" t="t" r="r" b="b"/>
            <a:pathLst>
              <a:path w="27304">
                <a:moveTo>
                  <a:pt x="0" y="0"/>
                </a:moveTo>
                <a:lnTo>
                  <a:pt x="26970" y="0"/>
                </a:lnTo>
              </a:path>
            </a:pathLst>
          </a:custGeom>
          <a:ln w="26948">
            <a:solidFill>
              <a:srgbClr val="FF3300"/>
            </a:solidFill>
          </a:ln>
        </p:spPr>
        <p:txBody>
          <a:bodyPr wrap="square" lIns="0" tIns="0" rIns="0" bIns="0" rtlCol="0"/>
          <a:lstStyle/>
          <a:p>
            <a:pPr algn="l" rtl="0"/>
            <a:endParaRPr/>
          </a:p>
        </p:txBody>
      </p:sp>
      <p:sp>
        <p:nvSpPr>
          <p:cNvPr id="239" name="object 239"/>
          <p:cNvSpPr/>
          <p:nvPr/>
        </p:nvSpPr>
        <p:spPr>
          <a:xfrm>
            <a:off x="7363813" y="4482612"/>
            <a:ext cx="45085" cy="27305"/>
          </a:xfrm>
          <a:custGeom>
            <a:avLst/>
            <a:gdLst/>
            <a:ahLst/>
            <a:cxnLst/>
            <a:rect l="l" t="t" r="r" b="b"/>
            <a:pathLst>
              <a:path w="45085" h="27304">
                <a:moveTo>
                  <a:pt x="44908" y="0"/>
                </a:moveTo>
                <a:lnTo>
                  <a:pt x="0" y="0"/>
                </a:lnTo>
                <a:lnTo>
                  <a:pt x="0" y="26872"/>
                </a:lnTo>
                <a:lnTo>
                  <a:pt x="18014" y="26872"/>
                </a:lnTo>
                <a:lnTo>
                  <a:pt x="18014" y="8872"/>
                </a:lnTo>
                <a:lnTo>
                  <a:pt x="44908" y="8872"/>
                </a:lnTo>
                <a:lnTo>
                  <a:pt x="44908" y="0"/>
                </a:lnTo>
                <a:close/>
              </a:path>
              <a:path w="45085" h="27304">
                <a:moveTo>
                  <a:pt x="44908" y="8872"/>
                </a:moveTo>
                <a:lnTo>
                  <a:pt x="26894" y="8872"/>
                </a:lnTo>
                <a:lnTo>
                  <a:pt x="26894" y="26872"/>
                </a:lnTo>
                <a:lnTo>
                  <a:pt x="44908" y="26872"/>
                </a:lnTo>
                <a:lnTo>
                  <a:pt x="44908" y="8872"/>
                </a:lnTo>
                <a:close/>
              </a:path>
            </a:pathLst>
          </a:custGeom>
          <a:solidFill>
            <a:srgbClr val="00AD00"/>
          </a:solidFill>
        </p:spPr>
        <p:txBody>
          <a:bodyPr wrap="square" lIns="0" tIns="0" rIns="0" bIns="0" rtlCol="0"/>
          <a:lstStyle/>
          <a:p>
            <a:pPr algn="l" rtl="0"/>
            <a:endParaRPr/>
          </a:p>
        </p:txBody>
      </p:sp>
      <p:sp>
        <p:nvSpPr>
          <p:cNvPr id="240" name="object 240"/>
          <p:cNvSpPr/>
          <p:nvPr/>
        </p:nvSpPr>
        <p:spPr>
          <a:xfrm>
            <a:off x="7309898"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41" name="object 241"/>
          <p:cNvSpPr/>
          <p:nvPr/>
        </p:nvSpPr>
        <p:spPr>
          <a:xfrm>
            <a:off x="7255856"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42" name="object 242"/>
          <p:cNvSpPr/>
          <p:nvPr/>
        </p:nvSpPr>
        <p:spPr>
          <a:xfrm>
            <a:off x="7201941"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43" name="object 243"/>
          <p:cNvSpPr/>
          <p:nvPr/>
        </p:nvSpPr>
        <p:spPr>
          <a:xfrm>
            <a:off x="7148025"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44" name="object 244"/>
          <p:cNvSpPr/>
          <p:nvPr/>
        </p:nvSpPr>
        <p:spPr>
          <a:xfrm>
            <a:off x="7094110"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45" name="object 245"/>
          <p:cNvSpPr/>
          <p:nvPr/>
        </p:nvSpPr>
        <p:spPr>
          <a:xfrm>
            <a:off x="7040195"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46" name="object 246"/>
          <p:cNvSpPr/>
          <p:nvPr/>
        </p:nvSpPr>
        <p:spPr>
          <a:xfrm>
            <a:off x="6986153"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47" name="object 247"/>
          <p:cNvSpPr/>
          <p:nvPr/>
        </p:nvSpPr>
        <p:spPr>
          <a:xfrm>
            <a:off x="6932237"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48" name="object 248"/>
          <p:cNvSpPr/>
          <p:nvPr/>
        </p:nvSpPr>
        <p:spPr>
          <a:xfrm>
            <a:off x="6878322" y="4496009"/>
            <a:ext cx="27305" cy="0"/>
          </a:xfrm>
          <a:custGeom>
            <a:avLst/>
            <a:gdLst/>
            <a:ahLst/>
            <a:cxnLst/>
            <a:rect l="l" t="t" r="r" b="b"/>
            <a:pathLst>
              <a:path w="27304">
                <a:moveTo>
                  <a:pt x="0" y="0"/>
                </a:moveTo>
                <a:lnTo>
                  <a:pt x="26969" y="0"/>
                </a:lnTo>
              </a:path>
            </a:pathLst>
          </a:custGeom>
          <a:ln w="26948">
            <a:solidFill>
              <a:srgbClr val="00AD00"/>
            </a:solidFill>
          </a:ln>
        </p:spPr>
        <p:txBody>
          <a:bodyPr wrap="square" lIns="0" tIns="0" rIns="0" bIns="0" rtlCol="0"/>
          <a:lstStyle/>
          <a:p>
            <a:pPr algn="l" rtl="0"/>
            <a:endParaRPr/>
          </a:p>
        </p:txBody>
      </p:sp>
      <p:sp>
        <p:nvSpPr>
          <p:cNvPr id="249" name="object 249"/>
          <p:cNvSpPr/>
          <p:nvPr/>
        </p:nvSpPr>
        <p:spPr>
          <a:xfrm>
            <a:off x="6824407"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50" name="object 250"/>
          <p:cNvSpPr/>
          <p:nvPr/>
        </p:nvSpPr>
        <p:spPr>
          <a:xfrm>
            <a:off x="6770492"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51" name="object 251"/>
          <p:cNvSpPr/>
          <p:nvPr/>
        </p:nvSpPr>
        <p:spPr>
          <a:xfrm>
            <a:off x="6716449"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52" name="object 252"/>
          <p:cNvSpPr/>
          <p:nvPr/>
        </p:nvSpPr>
        <p:spPr>
          <a:xfrm>
            <a:off x="6662534"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53" name="object 253"/>
          <p:cNvSpPr/>
          <p:nvPr/>
        </p:nvSpPr>
        <p:spPr>
          <a:xfrm>
            <a:off x="6608619"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54" name="object 254"/>
          <p:cNvSpPr/>
          <p:nvPr/>
        </p:nvSpPr>
        <p:spPr>
          <a:xfrm>
            <a:off x="6554704"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55" name="object 255"/>
          <p:cNvSpPr/>
          <p:nvPr/>
        </p:nvSpPr>
        <p:spPr>
          <a:xfrm>
            <a:off x="6500789"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56" name="object 256"/>
          <p:cNvSpPr/>
          <p:nvPr/>
        </p:nvSpPr>
        <p:spPr>
          <a:xfrm>
            <a:off x="6446747"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57" name="object 257"/>
          <p:cNvSpPr/>
          <p:nvPr/>
        </p:nvSpPr>
        <p:spPr>
          <a:xfrm>
            <a:off x="6392831"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58" name="object 258"/>
          <p:cNvSpPr/>
          <p:nvPr/>
        </p:nvSpPr>
        <p:spPr>
          <a:xfrm>
            <a:off x="6338916"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59" name="object 259"/>
          <p:cNvSpPr/>
          <p:nvPr/>
        </p:nvSpPr>
        <p:spPr>
          <a:xfrm>
            <a:off x="6285001"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60" name="object 260"/>
          <p:cNvSpPr/>
          <p:nvPr/>
        </p:nvSpPr>
        <p:spPr>
          <a:xfrm>
            <a:off x="6231085" y="4496009"/>
            <a:ext cx="27305" cy="0"/>
          </a:xfrm>
          <a:custGeom>
            <a:avLst/>
            <a:gdLst/>
            <a:ahLst/>
            <a:cxnLst/>
            <a:rect l="l" t="t" r="r" b="b"/>
            <a:pathLst>
              <a:path w="27304">
                <a:moveTo>
                  <a:pt x="0" y="0"/>
                </a:moveTo>
                <a:lnTo>
                  <a:pt x="26969" y="0"/>
                </a:lnTo>
              </a:path>
            </a:pathLst>
          </a:custGeom>
          <a:ln w="26948">
            <a:solidFill>
              <a:srgbClr val="00AD00"/>
            </a:solidFill>
          </a:ln>
        </p:spPr>
        <p:txBody>
          <a:bodyPr wrap="square" lIns="0" tIns="0" rIns="0" bIns="0" rtlCol="0"/>
          <a:lstStyle/>
          <a:p>
            <a:pPr algn="l" rtl="0"/>
            <a:endParaRPr/>
          </a:p>
        </p:txBody>
      </p:sp>
      <p:sp>
        <p:nvSpPr>
          <p:cNvPr id="261" name="object 261"/>
          <p:cNvSpPr/>
          <p:nvPr/>
        </p:nvSpPr>
        <p:spPr>
          <a:xfrm>
            <a:off x="6177043"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62" name="object 262"/>
          <p:cNvSpPr/>
          <p:nvPr/>
        </p:nvSpPr>
        <p:spPr>
          <a:xfrm>
            <a:off x="6123128"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63" name="object 263"/>
          <p:cNvSpPr/>
          <p:nvPr/>
        </p:nvSpPr>
        <p:spPr>
          <a:xfrm>
            <a:off x="6069213"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64" name="object 264"/>
          <p:cNvSpPr/>
          <p:nvPr/>
        </p:nvSpPr>
        <p:spPr>
          <a:xfrm>
            <a:off x="6015297"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65" name="object 265"/>
          <p:cNvSpPr/>
          <p:nvPr/>
        </p:nvSpPr>
        <p:spPr>
          <a:xfrm>
            <a:off x="5961382"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66" name="object 266"/>
          <p:cNvSpPr/>
          <p:nvPr/>
        </p:nvSpPr>
        <p:spPr>
          <a:xfrm>
            <a:off x="5907340"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67" name="object 267"/>
          <p:cNvSpPr/>
          <p:nvPr/>
        </p:nvSpPr>
        <p:spPr>
          <a:xfrm>
            <a:off x="5853425"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68" name="object 268"/>
          <p:cNvSpPr/>
          <p:nvPr/>
        </p:nvSpPr>
        <p:spPr>
          <a:xfrm>
            <a:off x="5799509"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69" name="object 269"/>
          <p:cNvSpPr/>
          <p:nvPr/>
        </p:nvSpPr>
        <p:spPr>
          <a:xfrm>
            <a:off x="5745594"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70" name="object 270"/>
          <p:cNvSpPr/>
          <p:nvPr/>
        </p:nvSpPr>
        <p:spPr>
          <a:xfrm>
            <a:off x="5691679"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71" name="object 271"/>
          <p:cNvSpPr/>
          <p:nvPr/>
        </p:nvSpPr>
        <p:spPr>
          <a:xfrm>
            <a:off x="5637763"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72" name="object 272"/>
          <p:cNvSpPr/>
          <p:nvPr/>
        </p:nvSpPr>
        <p:spPr>
          <a:xfrm>
            <a:off x="5583721" y="4496009"/>
            <a:ext cx="27305" cy="0"/>
          </a:xfrm>
          <a:custGeom>
            <a:avLst/>
            <a:gdLst/>
            <a:ahLst/>
            <a:cxnLst/>
            <a:rect l="l" t="t" r="r" b="b"/>
            <a:pathLst>
              <a:path w="27304">
                <a:moveTo>
                  <a:pt x="0" y="0"/>
                </a:moveTo>
                <a:lnTo>
                  <a:pt x="26969" y="0"/>
                </a:lnTo>
              </a:path>
            </a:pathLst>
          </a:custGeom>
          <a:ln w="26948">
            <a:solidFill>
              <a:srgbClr val="00AD00"/>
            </a:solidFill>
          </a:ln>
        </p:spPr>
        <p:txBody>
          <a:bodyPr wrap="square" lIns="0" tIns="0" rIns="0" bIns="0" rtlCol="0"/>
          <a:lstStyle/>
          <a:p>
            <a:pPr algn="l" rtl="0"/>
            <a:endParaRPr/>
          </a:p>
        </p:txBody>
      </p:sp>
      <p:sp>
        <p:nvSpPr>
          <p:cNvPr id="273" name="object 273"/>
          <p:cNvSpPr/>
          <p:nvPr/>
        </p:nvSpPr>
        <p:spPr>
          <a:xfrm>
            <a:off x="5529806"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74" name="object 274"/>
          <p:cNvSpPr/>
          <p:nvPr/>
        </p:nvSpPr>
        <p:spPr>
          <a:xfrm>
            <a:off x="5475891"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75" name="object 275"/>
          <p:cNvSpPr/>
          <p:nvPr/>
        </p:nvSpPr>
        <p:spPr>
          <a:xfrm>
            <a:off x="5421975"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76" name="object 276"/>
          <p:cNvSpPr/>
          <p:nvPr/>
        </p:nvSpPr>
        <p:spPr>
          <a:xfrm>
            <a:off x="5368060"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77" name="object 277"/>
          <p:cNvSpPr/>
          <p:nvPr/>
        </p:nvSpPr>
        <p:spPr>
          <a:xfrm>
            <a:off x="5314018"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78" name="object 278"/>
          <p:cNvSpPr/>
          <p:nvPr/>
        </p:nvSpPr>
        <p:spPr>
          <a:xfrm>
            <a:off x="5260103"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79" name="object 279"/>
          <p:cNvSpPr/>
          <p:nvPr/>
        </p:nvSpPr>
        <p:spPr>
          <a:xfrm>
            <a:off x="5206187"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80" name="object 280"/>
          <p:cNvSpPr/>
          <p:nvPr/>
        </p:nvSpPr>
        <p:spPr>
          <a:xfrm>
            <a:off x="5152272"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81" name="object 281"/>
          <p:cNvSpPr/>
          <p:nvPr/>
        </p:nvSpPr>
        <p:spPr>
          <a:xfrm>
            <a:off x="5098357"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82" name="object 282"/>
          <p:cNvSpPr/>
          <p:nvPr/>
        </p:nvSpPr>
        <p:spPr>
          <a:xfrm>
            <a:off x="5044315"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83" name="object 283"/>
          <p:cNvSpPr/>
          <p:nvPr/>
        </p:nvSpPr>
        <p:spPr>
          <a:xfrm>
            <a:off x="4990400"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84" name="object 284"/>
          <p:cNvSpPr/>
          <p:nvPr/>
        </p:nvSpPr>
        <p:spPr>
          <a:xfrm>
            <a:off x="4936484"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85" name="object 285"/>
          <p:cNvSpPr/>
          <p:nvPr/>
        </p:nvSpPr>
        <p:spPr>
          <a:xfrm>
            <a:off x="4882569"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86" name="object 286"/>
          <p:cNvSpPr/>
          <p:nvPr/>
        </p:nvSpPr>
        <p:spPr>
          <a:xfrm>
            <a:off x="4828654"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87" name="object 287"/>
          <p:cNvSpPr/>
          <p:nvPr/>
        </p:nvSpPr>
        <p:spPr>
          <a:xfrm>
            <a:off x="4774612" y="4496009"/>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288" name="object 288"/>
          <p:cNvSpPr/>
          <p:nvPr/>
        </p:nvSpPr>
        <p:spPr>
          <a:xfrm>
            <a:off x="4720696" y="4496009"/>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289" name="object 289"/>
          <p:cNvSpPr/>
          <p:nvPr/>
        </p:nvSpPr>
        <p:spPr>
          <a:xfrm>
            <a:off x="4666781" y="4496009"/>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290" name="object 290"/>
          <p:cNvSpPr/>
          <p:nvPr/>
        </p:nvSpPr>
        <p:spPr>
          <a:xfrm>
            <a:off x="4612866" y="4496009"/>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291" name="object 291"/>
          <p:cNvSpPr/>
          <p:nvPr/>
        </p:nvSpPr>
        <p:spPr>
          <a:xfrm>
            <a:off x="4558951" y="4496009"/>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292" name="object 292"/>
          <p:cNvSpPr/>
          <p:nvPr/>
        </p:nvSpPr>
        <p:spPr>
          <a:xfrm>
            <a:off x="4504908" y="4496009"/>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293" name="object 293"/>
          <p:cNvSpPr/>
          <p:nvPr/>
        </p:nvSpPr>
        <p:spPr>
          <a:xfrm>
            <a:off x="4450993" y="4496009"/>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294" name="object 294"/>
          <p:cNvSpPr/>
          <p:nvPr/>
        </p:nvSpPr>
        <p:spPr>
          <a:xfrm>
            <a:off x="4397078" y="4496009"/>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295" name="object 295"/>
          <p:cNvSpPr/>
          <p:nvPr/>
        </p:nvSpPr>
        <p:spPr>
          <a:xfrm>
            <a:off x="4343163" y="4496009"/>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296" name="object 296"/>
          <p:cNvSpPr/>
          <p:nvPr/>
        </p:nvSpPr>
        <p:spPr>
          <a:xfrm>
            <a:off x="4289247" y="4496009"/>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297" name="object 297"/>
          <p:cNvSpPr/>
          <p:nvPr/>
        </p:nvSpPr>
        <p:spPr>
          <a:xfrm>
            <a:off x="4235205" y="4496009"/>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298" name="object 298"/>
          <p:cNvSpPr/>
          <p:nvPr/>
        </p:nvSpPr>
        <p:spPr>
          <a:xfrm>
            <a:off x="4199304" y="4505009"/>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299" name="object 299"/>
          <p:cNvSpPr/>
          <p:nvPr/>
        </p:nvSpPr>
        <p:spPr>
          <a:xfrm>
            <a:off x="4199304" y="4558880"/>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00" name="object 300"/>
          <p:cNvSpPr/>
          <p:nvPr/>
        </p:nvSpPr>
        <p:spPr>
          <a:xfrm>
            <a:off x="4199304" y="4612751"/>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01" name="object 301"/>
          <p:cNvSpPr/>
          <p:nvPr/>
        </p:nvSpPr>
        <p:spPr>
          <a:xfrm>
            <a:off x="4199304" y="4666749"/>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02" name="object 302"/>
          <p:cNvSpPr/>
          <p:nvPr/>
        </p:nvSpPr>
        <p:spPr>
          <a:xfrm>
            <a:off x="4199304" y="4720621"/>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03" name="object 303"/>
          <p:cNvSpPr/>
          <p:nvPr/>
        </p:nvSpPr>
        <p:spPr>
          <a:xfrm>
            <a:off x="4199304" y="4774492"/>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04" name="object 304"/>
          <p:cNvSpPr/>
          <p:nvPr/>
        </p:nvSpPr>
        <p:spPr>
          <a:xfrm>
            <a:off x="4199304" y="4828363"/>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05" name="object 305"/>
          <p:cNvSpPr/>
          <p:nvPr/>
        </p:nvSpPr>
        <p:spPr>
          <a:xfrm>
            <a:off x="4199304" y="4882234"/>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06" name="object 306"/>
          <p:cNvSpPr/>
          <p:nvPr/>
        </p:nvSpPr>
        <p:spPr>
          <a:xfrm>
            <a:off x="4199304" y="4936233"/>
            <a:ext cx="27305" cy="0"/>
          </a:xfrm>
          <a:custGeom>
            <a:avLst/>
            <a:gdLst/>
            <a:ahLst/>
            <a:cxnLst/>
            <a:rect l="l" t="t" r="r" b="b"/>
            <a:pathLst>
              <a:path w="27305">
                <a:moveTo>
                  <a:pt x="0" y="0"/>
                </a:moveTo>
                <a:lnTo>
                  <a:pt x="26970" y="0"/>
                </a:lnTo>
              </a:path>
            </a:pathLst>
          </a:custGeom>
          <a:ln w="26947">
            <a:solidFill>
              <a:srgbClr val="00AD00"/>
            </a:solidFill>
          </a:ln>
        </p:spPr>
        <p:txBody>
          <a:bodyPr wrap="square" lIns="0" tIns="0" rIns="0" bIns="0" rtlCol="0"/>
          <a:lstStyle/>
          <a:p>
            <a:pPr algn="l" rtl="0"/>
            <a:endParaRPr/>
          </a:p>
        </p:txBody>
      </p:sp>
      <p:sp>
        <p:nvSpPr>
          <p:cNvPr id="307" name="object 307"/>
          <p:cNvSpPr/>
          <p:nvPr/>
        </p:nvSpPr>
        <p:spPr>
          <a:xfrm>
            <a:off x="4199304" y="4990104"/>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08" name="object 308"/>
          <p:cNvSpPr/>
          <p:nvPr/>
        </p:nvSpPr>
        <p:spPr>
          <a:xfrm>
            <a:off x="4199304" y="5043976"/>
            <a:ext cx="27305" cy="0"/>
          </a:xfrm>
          <a:custGeom>
            <a:avLst/>
            <a:gdLst/>
            <a:ahLst/>
            <a:cxnLst/>
            <a:rect l="l" t="t" r="r" b="b"/>
            <a:pathLst>
              <a:path w="27305">
                <a:moveTo>
                  <a:pt x="0" y="0"/>
                </a:moveTo>
                <a:lnTo>
                  <a:pt x="26970" y="0"/>
                </a:lnTo>
              </a:path>
            </a:pathLst>
          </a:custGeom>
          <a:ln w="26947">
            <a:solidFill>
              <a:srgbClr val="00AD00"/>
            </a:solidFill>
          </a:ln>
        </p:spPr>
        <p:txBody>
          <a:bodyPr wrap="square" lIns="0" tIns="0" rIns="0" bIns="0" rtlCol="0"/>
          <a:lstStyle/>
          <a:p>
            <a:pPr algn="l" rtl="0"/>
            <a:endParaRPr/>
          </a:p>
        </p:txBody>
      </p:sp>
      <p:sp>
        <p:nvSpPr>
          <p:cNvPr id="309" name="object 309"/>
          <p:cNvSpPr/>
          <p:nvPr/>
        </p:nvSpPr>
        <p:spPr>
          <a:xfrm>
            <a:off x="4199304" y="5097872"/>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10" name="object 310"/>
          <p:cNvSpPr/>
          <p:nvPr/>
        </p:nvSpPr>
        <p:spPr>
          <a:xfrm>
            <a:off x="4199304" y="5151768"/>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11" name="object 311"/>
          <p:cNvSpPr/>
          <p:nvPr/>
        </p:nvSpPr>
        <p:spPr>
          <a:xfrm>
            <a:off x="4199304" y="5205665"/>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12" name="object 312"/>
          <p:cNvSpPr/>
          <p:nvPr/>
        </p:nvSpPr>
        <p:spPr>
          <a:xfrm>
            <a:off x="4199304" y="5259562"/>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13" name="object 313"/>
          <p:cNvSpPr/>
          <p:nvPr/>
        </p:nvSpPr>
        <p:spPr>
          <a:xfrm>
            <a:off x="4199304" y="5313458"/>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14" name="object 314"/>
          <p:cNvSpPr/>
          <p:nvPr/>
        </p:nvSpPr>
        <p:spPr>
          <a:xfrm>
            <a:off x="4199304" y="5367355"/>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15" name="object 315"/>
          <p:cNvSpPr/>
          <p:nvPr/>
        </p:nvSpPr>
        <p:spPr>
          <a:xfrm>
            <a:off x="4199304" y="5421252"/>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16" name="object 316"/>
          <p:cNvSpPr/>
          <p:nvPr/>
        </p:nvSpPr>
        <p:spPr>
          <a:xfrm>
            <a:off x="4199304" y="5475148"/>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17" name="object 317"/>
          <p:cNvSpPr/>
          <p:nvPr/>
        </p:nvSpPr>
        <p:spPr>
          <a:xfrm>
            <a:off x="4199304" y="5529045"/>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18" name="object 318"/>
          <p:cNvSpPr/>
          <p:nvPr/>
        </p:nvSpPr>
        <p:spPr>
          <a:xfrm>
            <a:off x="4199304" y="5582942"/>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19" name="object 319"/>
          <p:cNvSpPr/>
          <p:nvPr/>
        </p:nvSpPr>
        <p:spPr>
          <a:xfrm>
            <a:off x="4199304" y="5636838"/>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20" name="object 320"/>
          <p:cNvSpPr/>
          <p:nvPr/>
        </p:nvSpPr>
        <p:spPr>
          <a:xfrm>
            <a:off x="4199304" y="5690735"/>
            <a:ext cx="27305" cy="0"/>
          </a:xfrm>
          <a:custGeom>
            <a:avLst/>
            <a:gdLst/>
            <a:ahLst/>
            <a:cxnLst/>
            <a:rect l="l" t="t" r="r" b="b"/>
            <a:pathLst>
              <a:path w="27305">
                <a:moveTo>
                  <a:pt x="0" y="0"/>
                </a:moveTo>
                <a:lnTo>
                  <a:pt x="26970" y="0"/>
                </a:lnTo>
              </a:path>
            </a:pathLst>
          </a:custGeom>
          <a:ln w="26947">
            <a:solidFill>
              <a:srgbClr val="00AD00"/>
            </a:solidFill>
          </a:ln>
        </p:spPr>
        <p:txBody>
          <a:bodyPr wrap="square" lIns="0" tIns="0" rIns="0" bIns="0" rtlCol="0"/>
          <a:lstStyle/>
          <a:p>
            <a:pPr algn="l" rtl="0"/>
            <a:endParaRPr/>
          </a:p>
        </p:txBody>
      </p:sp>
      <p:sp>
        <p:nvSpPr>
          <p:cNvPr id="321" name="object 321"/>
          <p:cNvSpPr/>
          <p:nvPr/>
        </p:nvSpPr>
        <p:spPr>
          <a:xfrm>
            <a:off x="4199304" y="5744631"/>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22" name="object 322"/>
          <p:cNvSpPr/>
          <p:nvPr/>
        </p:nvSpPr>
        <p:spPr>
          <a:xfrm>
            <a:off x="4199304" y="5798528"/>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23" name="object 323"/>
          <p:cNvSpPr/>
          <p:nvPr/>
        </p:nvSpPr>
        <p:spPr>
          <a:xfrm>
            <a:off x="4199304" y="5852412"/>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24" name="object 324"/>
          <p:cNvSpPr/>
          <p:nvPr/>
        </p:nvSpPr>
        <p:spPr>
          <a:xfrm>
            <a:off x="4199304" y="5906309"/>
            <a:ext cx="27305" cy="0"/>
          </a:xfrm>
          <a:custGeom>
            <a:avLst/>
            <a:gdLst/>
            <a:ahLst/>
            <a:cxnLst/>
            <a:rect l="l" t="t" r="r" b="b"/>
            <a:pathLst>
              <a:path w="27305">
                <a:moveTo>
                  <a:pt x="0" y="0"/>
                </a:moveTo>
                <a:lnTo>
                  <a:pt x="26970" y="0"/>
                </a:lnTo>
              </a:path>
            </a:pathLst>
          </a:custGeom>
          <a:ln w="26948">
            <a:solidFill>
              <a:srgbClr val="00AD00"/>
            </a:solidFill>
          </a:ln>
        </p:spPr>
        <p:txBody>
          <a:bodyPr wrap="square" lIns="0" tIns="0" rIns="0" bIns="0" rtlCol="0"/>
          <a:lstStyle/>
          <a:p>
            <a:pPr algn="l" rtl="0"/>
            <a:endParaRPr/>
          </a:p>
        </p:txBody>
      </p:sp>
      <p:sp>
        <p:nvSpPr>
          <p:cNvPr id="325" name="object 325"/>
          <p:cNvSpPr/>
          <p:nvPr/>
        </p:nvSpPr>
        <p:spPr>
          <a:xfrm>
            <a:off x="4199304" y="5946732"/>
            <a:ext cx="27305" cy="27305"/>
          </a:xfrm>
          <a:custGeom>
            <a:avLst/>
            <a:gdLst/>
            <a:ahLst/>
            <a:cxnLst/>
            <a:rect l="l" t="t" r="r" b="b"/>
            <a:pathLst>
              <a:path w="27305" h="27304">
                <a:moveTo>
                  <a:pt x="9007" y="0"/>
                </a:moveTo>
                <a:lnTo>
                  <a:pt x="0" y="0"/>
                </a:lnTo>
                <a:lnTo>
                  <a:pt x="0" y="17973"/>
                </a:lnTo>
                <a:lnTo>
                  <a:pt x="9007" y="26948"/>
                </a:lnTo>
                <a:lnTo>
                  <a:pt x="27021" y="26948"/>
                </a:lnTo>
                <a:lnTo>
                  <a:pt x="27021" y="8986"/>
                </a:lnTo>
                <a:lnTo>
                  <a:pt x="9007" y="8986"/>
                </a:lnTo>
                <a:lnTo>
                  <a:pt x="9007" y="0"/>
                </a:lnTo>
                <a:close/>
              </a:path>
            </a:pathLst>
          </a:custGeom>
          <a:solidFill>
            <a:srgbClr val="00AD00"/>
          </a:solidFill>
        </p:spPr>
        <p:txBody>
          <a:bodyPr wrap="square" lIns="0" tIns="0" rIns="0" bIns="0" rtlCol="0"/>
          <a:lstStyle/>
          <a:p>
            <a:pPr algn="l" rtl="0"/>
            <a:endParaRPr/>
          </a:p>
        </p:txBody>
      </p:sp>
      <p:sp>
        <p:nvSpPr>
          <p:cNvPr id="326" name="object 326"/>
          <p:cNvSpPr/>
          <p:nvPr/>
        </p:nvSpPr>
        <p:spPr>
          <a:xfrm>
            <a:off x="4253219" y="5960206"/>
            <a:ext cx="27305" cy="0"/>
          </a:xfrm>
          <a:custGeom>
            <a:avLst/>
            <a:gdLst/>
            <a:ahLst/>
            <a:cxnLst/>
            <a:rect l="l" t="t" r="r" b="b"/>
            <a:pathLst>
              <a:path w="27305">
                <a:moveTo>
                  <a:pt x="0" y="0"/>
                </a:moveTo>
                <a:lnTo>
                  <a:pt x="26970" y="0"/>
                </a:lnTo>
              </a:path>
            </a:pathLst>
          </a:custGeom>
          <a:ln w="26947">
            <a:solidFill>
              <a:srgbClr val="00AD00"/>
            </a:solidFill>
          </a:ln>
        </p:spPr>
        <p:txBody>
          <a:bodyPr wrap="square" lIns="0" tIns="0" rIns="0" bIns="0" rtlCol="0"/>
          <a:lstStyle/>
          <a:p>
            <a:pPr algn="l" rtl="0"/>
            <a:endParaRPr/>
          </a:p>
        </p:txBody>
      </p:sp>
      <p:sp>
        <p:nvSpPr>
          <p:cNvPr id="327" name="object 327"/>
          <p:cNvSpPr/>
          <p:nvPr/>
        </p:nvSpPr>
        <p:spPr>
          <a:xfrm>
            <a:off x="4307134" y="5960206"/>
            <a:ext cx="27305" cy="0"/>
          </a:xfrm>
          <a:custGeom>
            <a:avLst/>
            <a:gdLst/>
            <a:ahLst/>
            <a:cxnLst/>
            <a:rect l="l" t="t" r="r" b="b"/>
            <a:pathLst>
              <a:path w="27305">
                <a:moveTo>
                  <a:pt x="0" y="0"/>
                </a:moveTo>
                <a:lnTo>
                  <a:pt x="26970" y="0"/>
                </a:lnTo>
              </a:path>
            </a:pathLst>
          </a:custGeom>
          <a:ln w="26947">
            <a:solidFill>
              <a:srgbClr val="00AD00"/>
            </a:solidFill>
          </a:ln>
        </p:spPr>
        <p:txBody>
          <a:bodyPr wrap="square" lIns="0" tIns="0" rIns="0" bIns="0" rtlCol="0"/>
          <a:lstStyle/>
          <a:p>
            <a:pPr algn="l" rtl="0"/>
            <a:endParaRPr/>
          </a:p>
        </p:txBody>
      </p:sp>
      <p:sp>
        <p:nvSpPr>
          <p:cNvPr id="328" name="object 328"/>
          <p:cNvSpPr/>
          <p:nvPr/>
        </p:nvSpPr>
        <p:spPr>
          <a:xfrm>
            <a:off x="4361177" y="5960206"/>
            <a:ext cx="27305" cy="0"/>
          </a:xfrm>
          <a:custGeom>
            <a:avLst/>
            <a:gdLst/>
            <a:ahLst/>
            <a:cxnLst/>
            <a:rect l="l" t="t" r="r" b="b"/>
            <a:pathLst>
              <a:path w="27305">
                <a:moveTo>
                  <a:pt x="0" y="0"/>
                </a:moveTo>
                <a:lnTo>
                  <a:pt x="26970" y="0"/>
                </a:lnTo>
              </a:path>
            </a:pathLst>
          </a:custGeom>
          <a:ln w="26947">
            <a:solidFill>
              <a:srgbClr val="00AD00"/>
            </a:solidFill>
          </a:ln>
        </p:spPr>
        <p:txBody>
          <a:bodyPr wrap="square" lIns="0" tIns="0" rIns="0" bIns="0" rtlCol="0"/>
          <a:lstStyle/>
          <a:p>
            <a:pPr algn="l" rtl="0"/>
            <a:endParaRPr/>
          </a:p>
        </p:txBody>
      </p:sp>
      <p:sp>
        <p:nvSpPr>
          <p:cNvPr id="329" name="object 329"/>
          <p:cNvSpPr/>
          <p:nvPr/>
        </p:nvSpPr>
        <p:spPr>
          <a:xfrm>
            <a:off x="4415092" y="5960206"/>
            <a:ext cx="27305" cy="0"/>
          </a:xfrm>
          <a:custGeom>
            <a:avLst/>
            <a:gdLst/>
            <a:ahLst/>
            <a:cxnLst/>
            <a:rect l="l" t="t" r="r" b="b"/>
            <a:pathLst>
              <a:path w="27305">
                <a:moveTo>
                  <a:pt x="0" y="0"/>
                </a:moveTo>
                <a:lnTo>
                  <a:pt x="26970" y="0"/>
                </a:lnTo>
              </a:path>
            </a:pathLst>
          </a:custGeom>
          <a:ln w="26947">
            <a:solidFill>
              <a:srgbClr val="00AD00"/>
            </a:solidFill>
          </a:ln>
        </p:spPr>
        <p:txBody>
          <a:bodyPr wrap="square" lIns="0" tIns="0" rIns="0" bIns="0" rtlCol="0"/>
          <a:lstStyle/>
          <a:p>
            <a:pPr algn="l" rtl="0"/>
            <a:endParaRPr/>
          </a:p>
        </p:txBody>
      </p:sp>
      <p:sp>
        <p:nvSpPr>
          <p:cNvPr id="330" name="object 330"/>
          <p:cNvSpPr/>
          <p:nvPr/>
        </p:nvSpPr>
        <p:spPr>
          <a:xfrm>
            <a:off x="4469007" y="5960206"/>
            <a:ext cx="27305" cy="0"/>
          </a:xfrm>
          <a:custGeom>
            <a:avLst/>
            <a:gdLst/>
            <a:ahLst/>
            <a:cxnLst/>
            <a:rect l="l" t="t" r="r" b="b"/>
            <a:pathLst>
              <a:path w="27305">
                <a:moveTo>
                  <a:pt x="0" y="0"/>
                </a:moveTo>
                <a:lnTo>
                  <a:pt x="26970" y="0"/>
                </a:lnTo>
              </a:path>
            </a:pathLst>
          </a:custGeom>
          <a:ln w="26947">
            <a:solidFill>
              <a:srgbClr val="00AD00"/>
            </a:solidFill>
          </a:ln>
        </p:spPr>
        <p:txBody>
          <a:bodyPr wrap="square" lIns="0" tIns="0" rIns="0" bIns="0" rtlCol="0"/>
          <a:lstStyle/>
          <a:p>
            <a:pPr algn="l" rtl="0"/>
            <a:endParaRPr/>
          </a:p>
        </p:txBody>
      </p:sp>
      <p:sp>
        <p:nvSpPr>
          <p:cNvPr id="331" name="object 331"/>
          <p:cNvSpPr/>
          <p:nvPr/>
        </p:nvSpPr>
        <p:spPr>
          <a:xfrm>
            <a:off x="4522922" y="5960206"/>
            <a:ext cx="27305" cy="0"/>
          </a:xfrm>
          <a:custGeom>
            <a:avLst/>
            <a:gdLst/>
            <a:ahLst/>
            <a:cxnLst/>
            <a:rect l="l" t="t" r="r" b="b"/>
            <a:pathLst>
              <a:path w="27305">
                <a:moveTo>
                  <a:pt x="0" y="0"/>
                </a:moveTo>
                <a:lnTo>
                  <a:pt x="26970" y="0"/>
                </a:lnTo>
              </a:path>
            </a:pathLst>
          </a:custGeom>
          <a:ln w="26947">
            <a:solidFill>
              <a:srgbClr val="00AD00"/>
            </a:solidFill>
          </a:ln>
        </p:spPr>
        <p:txBody>
          <a:bodyPr wrap="square" lIns="0" tIns="0" rIns="0" bIns="0" rtlCol="0"/>
          <a:lstStyle/>
          <a:p>
            <a:pPr algn="l" rtl="0"/>
            <a:endParaRPr/>
          </a:p>
        </p:txBody>
      </p:sp>
      <p:sp>
        <p:nvSpPr>
          <p:cNvPr id="332" name="object 332"/>
          <p:cNvSpPr/>
          <p:nvPr/>
        </p:nvSpPr>
        <p:spPr>
          <a:xfrm>
            <a:off x="4576838" y="5960206"/>
            <a:ext cx="27305" cy="0"/>
          </a:xfrm>
          <a:custGeom>
            <a:avLst/>
            <a:gdLst/>
            <a:ahLst/>
            <a:cxnLst/>
            <a:rect l="l" t="t" r="r" b="b"/>
            <a:pathLst>
              <a:path w="27305">
                <a:moveTo>
                  <a:pt x="0" y="0"/>
                </a:moveTo>
                <a:lnTo>
                  <a:pt x="26970" y="0"/>
                </a:lnTo>
              </a:path>
            </a:pathLst>
          </a:custGeom>
          <a:ln w="26947">
            <a:solidFill>
              <a:srgbClr val="00AD00"/>
            </a:solidFill>
          </a:ln>
        </p:spPr>
        <p:txBody>
          <a:bodyPr wrap="square" lIns="0" tIns="0" rIns="0" bIns="0" rtlCol="0"/>
          <a:lstStyle/>
          <a:p>
            <a:pPr algn="l" rtl="0"/>
            <a:endParaRPr/>
          </a:p>
        </p:txBody>
      </p:sp>
      <p:sp>
        <p:nvSpPr>
          <p:cNvPr id="333" name="object 333"/>
          <p:cNvSpPr/>
          <p:nvPr/>
        </p:nvSpPr>
        <p:spPr>
          <a:xfrm>
            <a:off x="4630753" y="5960206"/>
            <a:ext cx="27305" cy="0"/>
          </a:xfrm>
          <a:custGeom>
            <a:avLst/>
            <a:gdLst/>
            <a:ahLst/>
            <a:cxnLst/>
            <a:rect l="l" t="t" r="r" b="b"/>
            <a:pathLst>
              <a:path w="27305">
                <a:moveTo>
                  <a:pt x="0" y="0"/>
                </a:moveTo>
                <a:lnTo>
                  <a:pt x="26970" y="0"/>
                </a:lnTo>
              </a:path>
            </a:pathLst>
          </a:custGeom>
          <a:ln w="26947">
            <a:solidFill>
              <a:srgbClr val="00AD00"/>
            </a:solidFill>
          </a:ln>
        </p:spPr>
        <p:txBody>
          <a:bodyPr wrap="square" lIns="0" tIns="0" rIns="0" bIns="0" rtlCol="0"/>
          <a:lstStyle/>
          <a:p>
            <a:pPr algn="l" rtl="0"/>
            <a:endParaRPr/>
          </a:p>
        </p:txBody>
      </p:sp>
      <p:sp>
        <p:nvSpPr>
          <p:cNvPr id="334" name="object 334"/>
          <p:cNvSpPr/>
          <p:nvPr/>
        </p:nvSpPr>
        <p:spPr>
          <a:xfrm>
            <a:off x="4684795" y="5960206"/>
            <a:ext cx="27305" cy="0"/>
          </a:xfrm>
          <a:custGeom>
            <a:avLst/>
            <a:gdLst/>
            <a:ahLst/>
            <a:cxnLst/>
            <a:rect l="l" t="t" r="r" b="b"/>
            <a:pathLst>
              <a:path w="27305">
                <a:moveTo>
                  <a:pt x="0" y="0"/>
                </a:moveTo>
                <a:lnTo>
                  <a:pt x="26970" y="0"/>
                </a:lnTo>
              </a:path>
            </a:pathLst>
          </a:custGeom>
          <a:ln w="26947">
            <a:solidFill>
              <a:srgbClr val="00AD00"/>
            </a:solidFill>
          </a:ln>
        </p:spPr>
        <p:txBody>
          <a:bodyPr wrap="square" lIns="0" tIns="0" rIns="0" bIns="0" rtlCol="0"/>
          <a:lstStyle/>
          <a:p>
            <a:pPr algn="l" rtl="0"/>
            <a:endParaRPr/>
          </a:p>
        </p:txBody>
      </p:sp>
      <p:sp>
        <p:nvSpPr>
          <p:cNvPr id="335" name="object 335"/>
          <p:cNvSpPr/>
          <p:nvPr/>
        </p:nvSpPr>
        <p:spPr>
          <a:xfrm>
            <a:off x="4738710" y="5960206"/>
            <a:ext cx="27305" cy="0"/>
          </a:xfrm>
          <a:custGeom>
            <a:avLst/>
            <a:gdLst/>
            <a:ahLst/>
            <a:cxnLst/>
            <a:rect l="l" t="t" r="r" b="b"/>
            <a:pathLst>
              <a:path w="27305">
                <a:moveTo>
                  <a:pt x="0" y="0"/>
                </a:moveTo>
                <a:lnTo>
                  <a:pt x="26970" y="0"/>
                </a:lnTo>
              </a:path>
            </a:pathLst>
          </a:custGeom>
          <a:ln w="26947">
            <a:solidFill>
              <a:srgbClr val="00AD00"/>
            </a:solidFill>
          </a:ln>
        </p:spPr>
        <p:txBody>
          <a:bodyPr wrap="square" lIns="0" tIns="0" rIns="0" bIns="0" rtlCol="0"/>
          <a:lstStyle/>
          <a:p>
            <a:pPr algn="l" rtl="0"/>
            <a:endParaRPr/>
          </a:p>
        </p:txBody>
      </p:sp>
      <p:sp>
        <p:nvSpPr>
          <p:cNvPr id="336" name="object 336"/>
          <p:cNvSpPr/>
          <p:nvPr/>
        </p:nvSpPr>
        <p:spPr>
          <a:xfrm>
            <a:off x="4792626"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37" name="object 337"/>
          <p:cNvSpPr/>
          <p:nvPr/>
        </p:nvSpPr>
        <p:spPr>
          <a:xfrm>
            <a:off x="4846541"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38" name="object 338"/>
          <p:cNvSpPr/>
          <p:nvPr/>
        </p:nvSpPr>
        <p:spPr>
          <a:xfrm>
            <a:off x="4900456"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39" name="object 339"/>
          <p:cNvSpPr/>
          <p:nvPr/>
        </p:nvSpPr>
        <p:spPr>
          <a:xfrm>
            <a:off x="4954498"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40" name="object 340"/>
          <p:cNvSpPr/>
          <p:nvPr/>
        </p:nvSpPr>
        <p:spPr>
          <a:xfrm>
            <a:off x="5008414"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41" name="object 341"/>
          <p:cNvSpPr/>
          <p:nvPr/>
        </p:nvSpPr>
        <p:spPr>
          <a:xfrm>
            <a:off x="5062329"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42" name="object 342"/>
          <p:cNvSpPr/>
          <p:nvPr/>
        </p:nvSpPr>
        <p:spPr>
          <a:xfrm>
            <a:off x="5116244"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43" name="object 343"/>
          <p:cNvSpPr/>
          <p:nvPr/>
        </p:nvSpPr>
        <p:spPr>
          <a:xfrm>
            <a:off x="5170159"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44" name="object 344"/>
          <p:cNvSpPr/>
          <p:nvPr/>
        </p:nvSpPr>
        <p:spPr>
          <a:xfrm>
            <a:off x="5224202"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45" name="object 345"/>
          <p:cNvSpPr/>
          <p:nvPr/>
        </p:nvSpPr>
        <p:spPr>
          <a:xfrm>
            <a:off x="5278117"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46" name="object 346"/>
          <p:cNvSpPr/>
          <p:nvPr/>
        </p:nvSpPr>
        <p:spPr>
          <a:xfrm>
            <a:off x="5332032"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47" name="object 347"/>
          <p:cNvSpPr/>
          <p:nvPr/>
        </p:nvSpPr>
        <p:spPr>
          <a:xfrm>
            <a:off x="5385947"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48" name="object 348"/>
          <p:cNvSpPr/>
          <p:nvPr/>
        </p:nvSpPr>
        <p:spPr>
          <a:xfrm>
            <a:off x="5439863"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49" name="object 349"/>
          <p:cNvSpPr/>
          <p:nvPr/>
        </p:nvSpPr>
        <p:spPr>
          <a:xfrm>
            <a:off x="5493905"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50" name="object 350"/>
          <p:cNvSpPr/>
          <p:nvPr/>
        </p:nvSpPr>
        <p:spPr>
          <a:xfrm>
            <a:off x="5547820"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51" name="object 351"/>
          <p:cNvSpPr/>
          <p:nvPr/>
        </p:nvSpPr>
        <p:spPr>
          <a:xfrm>
            <a:off x="5601735"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52" name="object 352"/>
          <p:cNvSpPr/>
          <p:nvPr/>
        </p:nvSpPr>
        <p:spPr>
          <a:xfrm>
            <a:off x="5655651"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53" name="object 353"/>
          <p:cNvSpPr/>
          <p:nvPr/>
        </p:nvSpPr>
        <p:spPr>
          <a:xfrm>
            <a:off x="5709566"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54" name="object 354"/>
          <p:cNvSpPr/>
          <p:nvPr/>
        </p:nvSpPr>
        <p:spPr>
          <a:xfrm>
            <a:off x="5763608"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55" name="object 355"/>
          <p:cNvSpPr/>
          <p:nvPr/>
        </p:nvSpPr>
        <p:spPr>
          <a:xfrm>
            <a:off x="5817523" y="5960206"/>
            <a:ext cx="27305" cy="0"/>
          </a:xfrm>
          <a:custGeom>
            <a:avLst/>
            <a:gdLst/>
            <a:ahLst/>
            <a:cxnLst/>
            <a:rect l="l" t="t" r="r" b="b"/>
            <a:pathLst>
              <a:path w="27304">
                <a:moveTo>
                  <a:pt x="0" y="0"/>
                </a:moveTo>
                <a:lnTo>
                  <a:pt x="26969" y="0"/>
                </a:lnTo>
              </a:path>
            </a:pathLst>
          </a:custGeom>
          <a:ln w="26947">
            <a:solidFill>
              <a:srgbClr val="00AD00"/>
            </a:solidFill>
          </a:ln>
        </p:spPr>
        <p:txBody>
          <a:bodyPr wrap="square" lIns="0" tIns="0" rIns="0" bIns="0" rtlCol="0"/>
          <a:lstStyle/>
          <a:p>
            <a:pPr algn="l" rtl="0"/>
            <a:endParaRPr/>
          </a:p>
        </p:txBody>
      </p:sp>
      <p:sp>
        <p:nvSpPr>
          <p:cNvPr id="356" name="object 356"/>
          <p:cNvSpPr/>
          <p:nvPr/>
        </p:nvSpPr>
        <p:spPr>
          <a:xfrm>
            <a:off x="5871439"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57" name="object 357"/>
          <p:cNvSpPr/>
          <p:nvPr/>
        </p:nvSpPr>
        <p:spPr>
          <a:xfrm>
            <a:off x="5925354"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58" name="object 358"/>
          <p:cNvSpPr/>
          <p:nvPr/>
        </p:nvSpPr>
        <p:spPr>
          <a:xfrm>
            <a:off x="5979269"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59" name="object 359"/>
          <p:cNvSpPr/>
          <p:nvPr/>
        </p:nvSpPr>
        <p:spPr>
          <a:xfrm>
            <a:off x="6033311"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60" name="object 360"/>
          <p:cNvSpPr/>
          <p:nvPr/>
        </p:nvSpPr>
        <p:spPr>
          <a:xfrm>
            <a:off x="6087227"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61" name="object 361"/>
          <p:cNvSpPr/>
          <p:nvPr/>
        </p:nvSpPr>
        <p:spPr>
          <a:xfrm>
            <a:off x="6141142"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62" name="object 362"/>
          <p:cNvSpPr/>
          <p:nvPr/>
        </p:nvSpPr>
        <p:spPr>
          <a:xfrm>
            <a:off x="6195057"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63" name="object 363"/>
          <p:cNvSpPr/>
          <p:nvPr/>
        </p:nvSpPr>
        <p:spPr>
          <a:xfrm>
            <a:off x="6248973"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64" name="object 364"/>
          <p:cNvSpPr/>
          <p:nvPr/>
        </p:nvSpPr>
        <p:spPr>
          <a:xfrm>
            <a:off x="6303015"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65" name="object 365"/>
          <p:cNvSpPr/>
          <p:nvPr/>
        </p:nvSpPr>
        <p:spPr>
          <a:xfrm>
            <a:off x="6356930"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66" name="object 366"/>
          <p:cNvSpPr/>
          <p:nvPr/>
        </p:nvSpPr>
        <p:spPr>
          <a:xfrm>
            <a:off x="6410845"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67" name="object 367"/>
          <p:cNvSpPr/>
          <p:nvPr/>
        </p:nvSpPr>
        <p:spPr>
          <a:xfrm>
            <a:off x="6464761" y="5960206"/>
            <a:ext cx="27305" cy="0"/>
          </a:xfrm>
          <a:custGeom>
            <a:avLst/>
            <a:gdLst/>
            <a:ahLst/>
            <a:cxnLst/>
            <a:rect l="l" t="t" r="r" b="b"/>
            <a:pathLst>
              <a:path w="27304">
                <a:moveTo>
                  <a:pt x="0" y="0"/>
                </a:moveTo>
                <a:lnTo>
                  <a:pt x="26969" y="0"/>
                </a:lnTo>
              </a:path>
            </a:pathLst>
          </a:custGeom>
          <a:ln w="26947">
            <a:solidFill>
              <a:srgbClr val="00AD00"/>
            </a:solidFill>
          </a:ln>
        </p:spPr>
        <p:txBody>
          <a:bodyPr wrap="square" lIns="0" tIns="0" rIns="0" bIns="0" rtlCol="0"/>
          <a:lstStyle/>
          <a:p>
            <a:pPr algn="l" rtl="0"/>
            <a:endParaRPr/>
          </a:p>
        </p:txBody>
      </p:sp>
      <p:sp>
        <p:nvSpPr>
          <p:cNvPr id="368" name="object 368"/>
          <p:cNvSpPr/>
          <p:nvPr/>
        </p:nvSpPr>
        <p:spPr>
          <a:xfrm>
            <a:off x="6518676"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69" name="object 369"/>
          <p:cNvSpPr/>
          <p:nvPr/>
        </p:nvSpPr>
        <p:spPr>
          <a:xfrm>
            <a:off x="6572718"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70" name="object 370"/>
          <p:cNvSpPr/>
          <p:nvPr/>
        </p:nvSpPr>
        <p:spPr>
          <a:xfrm>
            <a:off x="6626633"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71" name="object 371"/>
          <p:cNvSpPr/>
          <p:nvPr/>
        </p:nvSpPr>
        <p:spPr>
          <a:xfrm>
            <a:off x="6680549"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72" name="object 372"/>
          <p:cNvSpPr/>
          <p:nvPr/>
        </p:nvSpPr>
        <p:spPr>
          <a:xfrm>
            <a:off x="6734463"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73" name="object 373"/>
          <p:cNvSpPr/>
          <p:nvPr/>
        </p:nvSpPr>
        <p:spPr>
          <a:xfrm>
            <a:off x="6788379"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74" name="object 374"/>
          <p:cNvSpPr/>
          <p:nvPr/>
        </p:nvSpPr>
        <p:spPr>
          <a:xfrm>
            <a:off x="6842421"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75" name="object 375"/>
          <p:cNvSpPr/>
          <p:nvPr/>
        </p:nvSpPr>
        <p:spPr>
          <a:xfrm>
            <a:off x="6896336"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76" name="object 376"/>
          <p:cNvSpPr/>
          <p:nvPr/>
        </p:nvSpPr>
        <p:spPr>
          <a:xfrm>
            <a:off x="6950251"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77" name="object 377"/>
          <p:cNvSpPr/>
          <p:nvPr/>
        </p:nvSpPr>
        <p:spPr>
          <a:xfrm>
            <a:off x="7004167"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78" name="object 378"/>
          <p:cNvSpPr/>
          <p:nvPr/>
        </p:nvSpPr>
        <p:spPr>
          <a:xfrm>
            <a:off x="7058082"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79" name="object 379"/>
          <p:cNvSpPr/>
          <p:nvPr/>
        </p:nvSpPr>
        <p:spPr>
          <a:xfrm>
            <a:off x="7112124"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80" name="object 380"/>
          <p:cNvSpPr/>
          <p:nvPr/>
        </p:nvSpPr>
        <p:spPr>
          <a:xfrm>
            <a:off x="7166039"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81" name="object 381"/>
          <p:cNvSpPr/>
          <p:nvPr/>
        </p:nvSpPr>
        <p:spPr>
          <a:xfrm>
            <a:off x="7219955"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82" name="object 382"/>
          <p:cNvSpPr/>
          <p:nvPr/>
        </p:nvSpPr>
        <p:spPr>
          <a:xfrm>
            <a:off x="7273870" y="5960206"/>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83" name="object 383"/>
          <p:cNvSpPr/>
          <p:nvPr/>
        </p:nvSpPr>
        <p:spPr>
          <a:xfrm>
            <a:off x="7327785" y="5960206"/>
            <a:ext cx="27305" cy="0"/>
          </a:xfrm>
          <a:custGeom>
            <a:avLst/>
            <a:gdLst/>
            <a:ahLst/>
            <a:cxnLst/>
            <a:rect l="l" t="t" r="r" b="b"/>
            <a:pathLst>
              <a:path w="27304">
                <a:moveTo>
                  <a:pt x="0" y="0"/>
                </a:moveTo>
                <a:lnTo>
                  <a:pt x="26969" y="0"/>
                </a:lnTo>
              </a:path>
            </a:pathLst>
          </a:custGeom>
          <a:ln w="26947">
            <a:solidFill>
              <a:srgbClr val="00AD00"/>
            </a:solidFill>
          </a:ln>
        </p:spPr>
        <p:txBody>
          <a:bodyPr wrap="square" lIns="0" tIns="0" rIns="0" bIns="0" rtlCol="0"/>
          <a:lstStyle/>
          <a:p>
            <a:pPr algn="l" rtl="0"/>
            <a:endParaRPr/>
          </a:p>
        </p:txBody>
      </p:sp>
      <p:sp>
        <p:nvSpPr>
          <p:cNvPr id="384" name="object 384"/>
          <p:cNvSpPr/>
          <p:nvPr/>
        </p:nvSpPr>
        <p:spPr>
          <a:xfrm>
            <a:off x="7381827" y="5937758"/>
            <a:ext cx="27305" cy="36195"/>
          </a:xfrm>
          <a:custGeom>
            <a:avLst/>
            <a:gdLst/>
            <a:ahLst/>
            <a:cxnLst/>
            <a:rect l="l" t="t" r="r" b="b"/>
            <a:pathLst>
              <a:path w="27304" h="36195">
                <a:moveTo>
                  <a:pt x="26894" y="0"/>
                </a:moveTo>
                <a:lnTo>
                  <a:pt x="0" y="0"/>
                </a:lnTo>
                <a:lnTo>
                  <a:pt x="0" y="8974"/>
                </a:lnTo>
                <a:lnTo>
                  <a:pt x="8880" y="8974"/>
                </a:lnTo>
                <a:lnTo>
                  <a:pt x="8880" y="17961"/>
                </a:lnTo>
                <a:lnTo>
                  <a:pt x="0" y="17961"/>
                </a:lnTo>
                <a:lnTo>
                  <a:pt x="0" y="35922"/>
                </a:lnTo>
                <a:lnTo>
                  <a:pt x="17887" y="35922"/>
                </a:lnTo>
                <a:lnTo>
                  <a:pt x="26894" y="17961"/>
                </a:lnTo>
                <a:lnTo>
                  <a:pt x="26894" y="0"/>
                </a:lnTo>
                <a:close/>
              </a:path>
            </a:pathLst>
          </a:custGeom>
          <a:solidFill>
            <a:srgbClr val="00AD00"/>
          </a:solidFill>
        </p:spPr>
        <p:txBody>
          <a:bodyPr wrap="square" lIns="0" tIns="0" rIns="0" bIns="0" rtlCol="0"/>
          <a:lstStyle/>
          <a:p>
            <a:pPr algn="l" rtl="0"/>
            <a:endParaRPr/>
          </a:p>
        </p:txBody>
      </p:sp>
      <p:sp>
        <p:nvSpPr>
          <p:cNvPr id="385" name="object 385"/>
          <p:cNvSpPr/>
          <p:nvPr/>
        </p:nvSpPr>
        <p:spPr>
          <a:xfrm>
            <a:off x="7381827" y="5897334"/>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386" name="object 386"/>
          <p:cNvSpPr/>
          <p:nvPr/>
        </p:nvSpPr>
        <p:spPr>
          <a:xfrm>
            <a:off x="7381827" y="5843438"/>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87" name="object 387"/>
          <p:cNvSpPr/>
          <p:nvPr/>
        </p:nvSpPr>
        <p:spPr>
          <a:xfrm>
            <a:off x="7381827" y="5789541"/>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388" name="object 388"/>
          <p:cNvSpPr/>
          <p:nvPr/>
        </p:nvSpPr>
        <p:spPr>
          <a:xfrm>
            <a:off x="7381827" y="5735644"/>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389" name="object 389"/>
          <p:cNvSpPr/>
          <p:nvPr/>
        </p:nvSpPr>
        <p:spPr>
          <a:xfrm>
            <a:off x="7381827" y="5681748"/>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390" name="object 390"/>
          <p:cNvSpPr/>
          <p:nvPr/>
        </p:nvSpPr>
        <p:spPr>
          <a:xfrm>
            <a:off x="7381827" y="5627851"/>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391" name="object 391"/>
          <p:cNvSpPr/>
          <p:nvPr/>
        </p:nvSpPr>
        <p:spPr>
          <a:xfrm>
            <a:off x="7381827" y="5573955"/>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392" name="object 392"/>
          <p:cNvSpPr/>
          <p:nvPr/>
        </p:nvSpPr>
        <p:spPr>
          <a:xfrm>
            <a:off x="7381827" y="5520058"/>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393" name="object 393"/>
          <p:cNvSpPr/>
          <p:nvPr/>
        </p:nvSpPr>
        <p:spPr>
          <a:xfrm>
            <a:off x="7381827" y="5466161"/>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394" name="object 394"/>
          <p:cNvSpPr/>
          <p:nvPr/>
        </p:nvSpPr>
        <p:spPr>
          <a:xfrm>
            <a:off x="7381827" y="5412264"/>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395" name="object 395"/>
          <p:cNvSpPr/>
          <p:nvPr/>
        </p:nvSpPr>
        <p:spPr>
          <a:xfrm>
            <a:off x="7381827" y="5358368"/>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396" name="object 396"/>
          <p:cNvSpPr/>
          <p:nvPr/>
        </p:nvSpPr>
        <p:spPr>
          <a:xfrm>
            <a:off x="7381827" y="5304471"/>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397" name="object 397"/>
          <p:cNvSpPr/>
          <p:nvPr/>
        </p:nvSpPr>
        <p:spPr>
          <a:xfrm>
            <a:off x="7381827" y="5250575"/>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398" name="object 398"/>
          <p:cNvSpPr/>
          <p:nvPr/>
        </p:nvSpPr>
        <p:spPr>
          <a:xfrm>
            <a:off x="7381827" y="5196679"/>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399" name="object 399"/>
          <p:cNvSpPr/>
          <p:nvPr/>
        </p:nvSpPr>
        <p:spPr>
          <a:xfrm>
            <a:off x="7381827" y="5142781"/>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400" name="object 400"/>
          <p:cNvSpPr/>
          <p:nvPr/>
        </p:nvSpPr>
        <p:spPr>
          <a:xfrm>
            <a:off x="7381827" y="5088885"/>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401" name="object 401"/>
          <p:cNvSpPr/>
          <p:nvPr/>
        </p:nvSpPr>
        <p:spPr>
          <a:xfrm>
            <a:off x="7381827" y="5034976"/>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402" name="object 402"/>
          <p:cNvSpPr/>
          <p:nvPr/>
        </p:nvSpPr>
        <p:spPr>
          <a:xfrm>
            <a:off x="7381827" y="4981104"/>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403" name="object 403"/>
          <p:cNvSpPr/>
          <p:nvPr/>
        </p:nvSpPr>
        <p:spPr>
          <a:xfrm>
            <a:off x="7381827" y="4927233"/>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404" name="object 404"/>
          <p:cNvSpPr/>
          <p:nvPr/>
        </p:nvSpPr>
        <p:spPr>
          <a:xfrm>
            <a:off x="7381827" y="4873362"/>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405" name="object 405"/>
          <p:cNvSpPr/>
          <p:nvPr/>
        </p:nvSpPr>
        <p:spPr>
          <a:xfrm>
            <a:off x="7381827" y="4819363"/>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406" name="object 406"/>
          <p:cNvSpPr/>
          <p:nvPr/>
        </p:nvSpPr>
        <p:spPr>
          <a:xfrm>
            <a:off x="7381827" y="4765492"/>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407" name="object 407"/>
          <p:cNvSpPr/>
          <p:nvPr/>
        </p:nvSpPr>
        <p:spPr>
          <a:xfrm>
            <a:off x="7381827" y="4711621"/>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408" name="object 408"/>
          <p:cNvSpPr/>
          <p:nvPr/>
        </p:nvSpPr>
        <p:spPr>
          <a:xfrm>
            <a:off x="7381827" y="4657750"/>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409" name="object 409"/>
          <p:cNvSpPr/>
          <p:nvPr/>
        </p:nvSpPr>
        <p:spPr>
          <a:xfrm>
            <a:off x="7381827" y="4603878"/>
            <a:ext cx="27305" cy="0"/>
          </a:xfrm>
          <a:custGeom>
            <a:avLst/>
            <a:gdLst/>
            <a:ahLst/>
            <a:cxnLst/>
            <a:rect l="l" t="t" r="r" b="b"/>
            <a:pathLst>
              <a:path w="27304">
                <a:moveTo>
                  <a:pt x="0" y="0"/>
                </a:moveTo>
                <a:lnTo>
                  <a:pt x="26970" y="0"/>
                </a:lnTo>
              </a:path>
            </a:pathLst>
          </a:custGeom>
          <a:ln w="26948">
            <a:solidFill>
              <a:srgbClr val="00AD00"/>
            </a:solidFill>
          </a:ln>
        </p:spPr>
        <p:txBody>
          <a:bodyPr wrap="square" lIns="0" tIns="0" rIns="0" bIns="0" rtlCol="0"/>
          <a:lstStyle/>
          <a:p>
            <a:pPr algn="l" rtl="0"/>
            <a:endParaRPr/>
          </a:p>
        </p:txBody>
      </p:sp>
      <p:sp>
        <p:nvSpPr>
          <p:cNvPr id="410" name="object 410"/>
          <p:cNvSpPr/>
          <p:nvPr/>
        </p:nvSpPr>
        <p:spPr>
          <a:xfrm>
            <a:off x="7381827" y="4549881"/>
            <a:ext cx="27305" cy="0"/>
          </a:xfrm>
          <a:custGeom>
            <a:avLst/>
            <a:gdLst/>
            <a:ahLst/>
            <a:cxnLst/>
            <a:rect l="l" t="t" r="r" b="b"/>
            <a:pathLst>
              <a:path w="27304">
                <a:moveTo>
                  <a:pt x="0" y="0"/>
                </a:moveTo>
                <a:lnTo>
                  <a:pt x="26970" y="0"/>
                </a:lnTo>
              </a:path>
            </a:pathLst>
          </a:custGeom>
          <a:ln w="26947">
            <a:solidFill>
              <a:srgbClr val="00AD00"/>
            </a:solidFill>
          </a:ln>
        </p:spPr>
        <p:txBody>
          <a:bodyPr wrap="square" lIns="0" tIns="0" rIns="0" bIns="0" rtlCol="0"/>
          <a:lstStyle/>
          <a:p>
            <a:pPr algn="l" rtl="0"/>
            <a:endParaRPr/>
          </a:p>
        </p:txBody>
      </p:sp>
      <p:sp>
        <p:nvSpPr>
          <p:cNvPr id="411" name="object 411"/>
          <p:cNvSpPr txBox="1"/>
          <p:nvPr/>
        </p:nvSpPr>
        <p:spPr>
          <a:xfrm>
            <a:off x="4283777" y="3069458"/>
            <a:ext cx="313690" cy="375285"/>
          </a:xfrm>
          <a:prstGeom prst="rect">
            <a:avLst/>
          </a:prstGeom>
        </p:spPr>
        <p:txBody>
          <a:bodyPr vert="horz" wrap="square" lIns="0" tIns="0" rIns="0" bIns="0" rtlCol="0">
            <a:spAutoFit/>
          </a:bodyPr>
          <a:lstStyle/>
          <a:p>
            <a:pPr marL="12700" algn="l" rtl="0"/>
            <a:r>
              <a:rPr sz="2400" spc="-5" dirty="0">
                <a:solidFill>
                  <a:srgbClr val="003399"/>
                </a:solidFill>
                <a:latin typeface="Arial"/>
                <a:cs typeface="Arial"/>
              </a:rPr>
              <a:t>SI</a:t>
            </a:r>
            <a:endParaRPr sz="2400">
              <a:latin typeface="Arial"/>
              <a:cs typeface="Arial"/>
            </a:endParaRPr>
          </a:p>
        </p:txBody>
      </p:sp>
      <p:sp>
        <p:nvSpPr>
          <p:cNvPr id="412" name="object 412"/>
          <p:cNvSpPr txBox="1"/>
          <p:nvPr/>
        </p:nvSpPr>
        <p:spPr>
          <a:xfrm>
            <a:off x="6191617" y="2787552"/>
            <a:ext cx="803910" cy="375285"/>
          </a:xfrm>
          <a:prstGeom prst="rect">
            <a:avLst/>
          </a:prstGeom>
        </p:spPr>
        <p:txBody>
          <a:bodyPr vert="horz" wrap="square" lIns="0" tIns="0" rIns="0" bIns="0" rtlCol="0">
            <a:spAutoFit/>
          </a:bodyPr>
          <a:lstStyle/>
          <a:p>
            <a:pPr marL="12700" algn="l" rtl="0"/>
            <a:r>
              <a:rPr sz="2400" spc="-5" dirty="0">
                <a:solidFill>
                  <a:srgbClr val="003399"/>
                </a:solidFill>
                <a:latin typeface="Arial"/>
                <a:cs typeface="Arial"/>
              </a:rPr>
              <a:t>Relé</a:t>
            </a:r>
            <a:endParaRPr sz="2400">
              <a:latin typeface="Arial"/>
              <a:cs typeface="Arial"/>
            </a:endParaRPr>
          </a:p>
        </p:txBody>
      </p:sp>
      <p:sp>
        <p:nvSpPr>
          <p:cNvPr id="413" name="object 413"/>
          <p:cNvSpPr txBox="1"/>
          <p:nvPr/>
        </p:nvSpPr>
        <p:spPr>
          <a:xfrm>
            <a:off x="6056259" y="3152610"/>
            <a:ext cx="1075055" cy="375285"/>
          </a:xfrm>
          <a:prstGeom prst="rect">
            <a:avLst/>
          </a:prstGeom>
        </p:spPr>
        <p:txBody>
          <a:bodyPr vert="horz" wrap="square" lIns="0" tIns="0" rIns="0" bIns="0" rtlCol="0">
            <a:spAutoFit/>
          </a:bodyPr>
          <a:lstStyle/>
          <a:p>
            <a:pPr marL="12700" algn="l" rtl="0"/>
            <a:r>
              <a:rPr sz="2400" spc="-5" dirty="0">
                <a:solidFill>
                  <a:srgbClr val="003399"/>
                </a:solidFill>
                <a:latin typeface="Arial"/>
                <a:cs typeface="Arial"/>
              </a:rPr>
              <a:t>Estafa</a:t>
            </a:r>
            <a:r>
              <a:rPr sz="2400" spc="-10" dirty="0">
                <a:solidFill>
                  <a:srgbClr val="003399"/>
                </a:solidFill>
                <a:latin typeface="Arial"/>
                <a:cs typeface="Arial"/>
              </a:rPr>
              <a:t>t</a:t>
            </a:r>
            <a:r>
              <a:rPr sz="2400" spc="-5" dirty="0">
                <a:solidFill>
                  <a:srgbClr val="003399"/>
                </a:solidFill>
                <a:latin typeface="Arial"/>
                <a:cs typeface="Arial"/>
              </a:rPr>
              <a:t>acto</a:t>
            </a:r>
            <a:endParaRPr sz="2400">
              <a:latin typeface="Arial"/>
              <a:cs typeface="Arial"/>
            </a:endParaRPr>
          </a:p>
        </p:txBody>
      </p:sp>
      <p:sp>
        <p:nvSpPr>
          <p:cNvPr id="414" name="object 414"/>
          <p:cNvSpPr txBox="1"/>
          <p:nvPr/>
        </p:nvSpPr>
        <p:spPr>
          <a:xfrm>
            <a:off x="6438486" y="1541921"/>
            <a:ext cx="803910" cy="375285"/>
          </a:xfrm>
          <a:prstGeom prst="rect">
            <a:avLst/>
          </a:prstGeom>
        </p:spPr>
        <p:txBody>
          <a:bodyPr vert="horz" wrap="square" lIns="0" tIns="0" rIns="0" bIns="0" rtlCol="0">
            <a:spAutoFit/>
          </a:bodyPr>
          <a:lstStyle/>
          <a:p>
            <a:pPr marL="12700" algn="l" rtl="0"/>
            <a:r>
              <a:rPr sz="2400" spc="-5" dirty="0">
                <a:solidFill>
                  <a:srgbClr val="FF3300"/>
                </a:solidFill>
                <a:latin typeface="Arial"/>
                <a:cs typeface="Arial"/>
              </a:rPr>
              <a:t>Relé</a:t>
            </a:r>
            <a:endParaRPr sz="2400">
              <a:latin typeface="Arial"/>
              <a:cs typeface="Arial"/>
            </a:endParaRPr>
          </a:p>
        </p:txBody>
      </p:sp>
      <p:sp>
        <p:nvSpPr>
          <p:cNvPr id="415" name="object 415"/>
          <p:cNvSpPr txBox="1"/>
          <p:nvPr/>
        </p:nvSpPr>
        <p:spPr>
          <a:xfrm>
            <a:off x="6206841" y="4581150"/>
            <a:ext cx="888365" cy="375285"/>
          </a:xfrm>
          <a:prstGeom prst="rect">
            <a:avLst/>
          </a:prstGeom>
        </p:spPr>
        <p:txBody>
          <a:bodyPr vert="horz" wrap="square" lIns="0" tIns="0" rIns="0" bIns="0" rtlCol="0">
            <a:spAutoFit/>
          </a:bodyPr>
          <a:lstStyle/>
          <a:p>
            <a:pPr marL="12700" algn="l" rtl="0"/>
            <a:r>
              <a:rPr sz="2400" spc="-5" dirty="0">
                <a:solidFill>
                  <a:srgbClr val="00AD00"/>
                </a:solidFill>
                <a:latin typeface="Arial"/>
                <a:cs typeface="Arial"/>
              </a:rPr>
              <a:t>Circuito</a:t>
            </a:r>
            <a:endParaRPr sz="2400">
              <a:latin typeface="Arial"/>
              <a:cs typeface="Arial"/>
            </a:endParaRPr>
          </a:p>
        </p:txBody>
      </p:sp>
      <p:sp>
        <p:nvSpPr>
          <p:cNvPr id="416" name="object 416"/>
          <p:cNvSpPr txBox="1"/>
          <p:nvPr/>
        </p:nvSpPr>
        <p:spPr>
          <a:xfrm>
            <a:off x="6105227" y="4946207"/>
            <a:ext cx="1091565" cy="375285"/>
          </a:xfrm>
          <a:prstGeom prst="rect">
            <a:avLst/>
          </a:prstGeom>
        </p:spPr>
        <p:txBody>
          <a:bodyPr vert="horz" wrap="square" lIns="0" tIns="0" rIns="0" bIns="0" rtlCol="0">
            <a:spAutoFit/>
          </a:bodyPr>
          <a:lstStyle/>
          <a:p>
            <a:pPr marL="12700" algn="l" rtl="0"/>
            <a:r>
              <a:rPr sz="2400" spc="-5" dirty="0">
                <a:solidFill>
                  <a:srgbClr val="00AD00"/>
                </a:solidFill>
                <a:latin typeface="Arial"/>
                <a:cs typeface="Arial"/>
              </a:rPr>
              <a:t>Interruptor automático</a:t>
            </a:r>
            <a:endParaRPr sz="2400">
              <a:latin typeface="Arial"/>
              <a:cs typeface="Arial"/>
            </a:endParaRPr>
          </a:p>
        </p:txBody>
      </p:sp>
      <p:sp>
        <p:nvSpPr>
          <p:cNvPr id="417" name="object 417"/>
          <p:cNvSpPr txBox="1"/>
          <p:nvPr/>
        </p:nvSpPr>
        <p:spPr>
          <a:xfrm>
            <a:off x="4808341" y="4586980"/>
            <a:ext cx="533400" cy="375285"/>
          </a:xfrm>
          <a:prstGeom prst="rect">
            <a:avLst/>
          </a:prstGeom>
        </p:spPr>
        <p:txBody>
          <a:bodyPr vert="horz" wrap="square" lIns="0" tIns="0" rIns="0" bIns="0" rtlCol="0">
            <a:spAutoFit/>
          </a:bodyPr>
          <a:lstStyle/>
          <a:p>
            <a:pPr marL="12700" algn="l" rtl="0"/>
            <a:r>
              <a:rPr sz="2400" spc="-5" dirty="0">
                <a:solidFill>
                  <a:srgbClr val="003399"/>
                </a:solidFill>
                <a:latin typeface="Arial"/>
                <a:cs typeface="Arial"/>
              </a:rPr>
              <a:t>52a</a:t>
            </a:r>
            <a:endParaRPr sz="2400">
              <a:latin typeface="Arial"/>
              <a:cs typeface="Arial"/>
            </a:endParaRPr>
          </a:p>
        </p:txBody>
      </p:sp>
      <p:sp>
        <p:nvSpPr>
          <p:cNvPr id="418" name="object 418"/>
          <p:cNvSpPr txBox="1"/>
          <p:nvPr/>
        </p:nvSpPr>
        <p:spPr>
          <a:xfrm>
            <a:off x="2241001" y="1065879"/>
            <a:ext cx="320601" cy="203200"/>
          </a:xfrm>
          <a:prstGeom prst="rect">
            <a:avLst/>
          </a:prstGeom>
        </p:spPr>
        <p:txBody>
          <a:bodyPr vert="vert" wrap="square" lIns="0" tIns="0" rIns="0" bIns="0" rtlCol="0">
            <a:spAutoFit/>
          </a:bodyPr>
          <a:lstStyle/>
          <a:p>
            <a:pPr marL="12700" algn="l" rtl="0">
              <a:lnSpc>
                <a:spcPts val="2525"/>
              </a:lnSpc>
            </a:pPr>
            <a:r>
              <a:rPr sz="2400" dirty="0">
                <a:solidFill>
                  <a:srgbClr val="003399"/>
                </a:solidFill>
                <a:latin typeface="Arial"/>
                <a:cs typeface="Arial"/>
              </a:rPr>
              <a:t>+</a:t>
            </a:r>
            <a:endParaRPr sz="2400">
              <a:latin typeface="Arial"/>
              <a:cs typeface="Arial"/>
            </a:endParaRPr>
          </a:p>
        </p:txBody>
      </p:sp>
      <p:sp>
        <p:nvSpPr>
          <p:cNvPr id="419" name="object 419"/>
          <p:cNvSpPr txBox="1"/>
          <p:nvPr/>
        </p:nvSpPr>
        <p:spPr>
          <a:xfrm>
            <a:off x="2295916" y="5902961"/>
            <a:ext cx="194945" cy="375285"/>
          </a:xfrm>
          <a:prstGeom prst="rect">
            <a:avLst/>
          </a:prstGeom>
        </p:spPr>
        <p:txBody>
          <a:bodyPr vert="horz" wrap="square" lIns="0" tIns="0" rIns="0" bIns="0" rtlCol="0">
            <a:spAutoFit/>
          </a:bodyPr>
          <a:lstStyle/>
          <a:p>
            <a:pPr marL="12700" algn="l" rtl="0"/>
            <a:r>
              <a:rPr sz="2400" spc="-5" dirty="0">
                <a:solidFill>
                  <a:srgbClr val="003399"/>
                </a:solidFill>
                <a:latin typeface="Arial"/>
                <a:cs typeface="Arial"/>
              </a:rPr>
              <a:t>–</a:t>
            </a:r>
            <a:endParaRPr sz="2400">
              <a:latin typeface="Arial"/>
              <a:cs typeface="Arial"/>
            </a:endParaRPr>
          </a:p>
        </p:txBody>
      </p:sp>
      <p:sp>
        <p:nvSpPr>
          <p:cNvPr id="420" name="object 420"/>
          <p:cNvSpPr/>
          <p:nvPr/>
        </p:nvSpPr>
        <p:spPr>
          <a:xfrm>
            <a:off x="5643979" y="1055383"/>
            <a:ext cx="107950" cy="90170"/>
          </a:xfrm>
          <a:custGeom>
            <a:avLst/>
            <a:gdLst/>
            <a:ahLst/>
            <a:cxnLst/>
            <a:rect l="l" t="t" r="r" b="b"/>
            <a:pathLst>
              <a:path w="107950" h="90169">
                <a:moveTo>
                  <a:pt x="54042" y="0"/>
                </a:moveTo>
                <a:lnTo>
                  <a:pt x="33021" y="3535"/>
                </a:lnTo>
                <a:lnTo>
                  <a:pt x="15841" y="13166"/>
                </a:lnTo>
                <a:lnTo>
                  <a:pt x="4251" y="27432"/>
                </a:lnTo>
                <a:lnTo>
                  <a:pt x="0" y="44871"/>
                </a:lnTo>
                <a:lnTo>
                  <a:pt x="4251" y="62383"/>
                </a:lnTo>
                <a:lnTo>
                  <a:pt x="15841" y="76687"/>
                </a:lnTo>
                <a:lnTo>
                  <a:pt x="33021" y="86332"/>
                </a:lnTo>
                <a:lnTo>
                  <a:pt x="54042" y="89869"/>
                </a:lnTo>
                <a:lnTo>
                  <a:pt x="74989" y="86332"/>
                </a:lnTo>
                <a:lnTo>
                  <a:pt x="92131" y="76687"/>
                </a:lnTo>
                <a:lnTo>
                  <a:pt x="103707" y="62383"/>
                </a:lnTo>
                <a:lnTo>
                  <a:pt x="107957" y="44871"/>
                </a:lnTo>
                <a:lnTo>
                  <a:pt x="103707" y="27432"/>
                </a:lnTo>
                <a:lnTo>
                  <a:pt x="92131" y="13166"/>
                </a:lnTo>
                <a:lnTo>
                  <a:pt x="74989" y="3535"/>
                </a:lnTo>
                <a:lnTo>
                  <a:pt x="54042" y="0"/>
                </a:lnTo>
                <a:close/>
              </a:path>
            </a:pathLst>
          </a:custGeom>
          <a:solidFill>
            <a:srgbClr val="000000"/>
          </a:solidFill>
        </p:spPr>
        <p:txBody>
          <a:bodyPr wrap="square" lIns="0" tIns="0" rIns="0" bIns="0" rtlCol="0"/>
          <a:lstStyle/>
          <a:p>
            <a:pPr algn="l" rtl="0"/>
            <a:endParaRPr/>
          </a:p>
        </p:txBody>
      </p:sp>
      <p:sp>
        <p:nvSpPr>
          <p:cNvPr id="421" name="object 421"/>
          <p:cNvSpPr/>
          <p:nvPr/>
        </p:nvSpPr>
        <p:spPr>
          <a:xfrm>
            <a:off x="5643979" y="1055383"/>
            <a:ext cx="107950" cy="90170"/>
          </a:xfrm>
          <a:custGeom>
            <a:avLst/>
            <a:gdLst/>
            <a:ahLst/>
            <a:cxnLst/>
            <a:rect l="l" t="t" r="r" b="b"/>
            <a:pathLst>
              <a:path w="107950" h="90169">
                <a:moveTo>
                  <a:pt x="107957" y="44871"/>
                </a:moveTo>
                <a:lnTo>
                  <a:pt x="103707" y="27432"/>
                </a:lnTo>
                <a:lnTo>
                  <a:pt x="92131" y="13166"/>
                </a:lnTo>
                <a:lnTo>
                  <a:pt x="74989" y="3535"/>
                </a:lnTo>
                <a:lnTo>
                  <a:pt x="54042" y="0"/>
                </a:lnTo>
                <a:lnTo>
                  <a:pt x="33021" y="3535"/>
                </a:lnTo>
                <a:lnTo>
                  <a:pt x="15841" y="13166"/>
                </a:lnTo>
                <a:lnTo>
                  <a:pt x="4251" y="27432"/>
                </a:lnTo>
                <a:lnTo>
                  <a:pt x="0" y="44871"/>
                </a:lnTo>
                <a:lnTo>
                  <a:pt x="4251" y="62383"/>
                </a:lnTo>
                <a:lnTo>
                  <a:pt x="15841" y="76687"/>
                </a:lnTo>
                <a:lnTo>
                  <a:pt x="33021" y="86332"/>
                </a:lnTo>
                <a:lnTo>
                  <a:pt x="54042" y="89869"/>
                </a:lnTo>
                <a:lnTo>
                  <a:pt x="74989" y="86332"/>
                </a:lnTo>
                <a:lnTo>
                  <a:pt x="92131" y="76687"/>
                </a:lnTo>
                <a:lnTo>
                  <a:pt x="103707" y="62383"/>
                </a:lnTo>
                <a:lnTo>
                  <a:pt x="107957" y="44871"/>
                </a:lnTo>
                <a:close/>
              </a:path>
            </a:pathLst>
          </a:custGeom>
          <a:ln w="26957">
            <a:solidFill>
              <a:srgbClr val="000000"/>
            </a:solidFill>
          </a:ln>
        </p:spPr>
        <p:txBody>
          <a:bodyPr wrap="square" lIns="0" tIns="0" rIns="0" bIns="0" rtlCol="0"/>
          <a:lstStyle/>
          <a:p>
            <a:pPr algn="l" rtl="0"/>
            <a:endParaRPr/>
          </a:p>
        </p:txBody>
      </p:sp>
      <p:sp>
        <p:nvSpPr>
          <p:cNvPr id="422" name="object 422"/>
          <p:cNvSpPr/>
          <p:nvPr/>
        </p:nvSpPr>
        <p:spPr>
          <a:xfrm>
            <a:off x="5643979" y="2650100"/>
            <a:ext cx="107950" cy="99060"/>
          </a:xfrm>
          <a:custGeom>
            <a:avLst/>
            <a:gdLst/>
            <a:ahLst/>
            <a:cxnLst/>
            <a:rect l="l" t="t" r="r" b="b"/>
            <a:pathLst>
              <a:path w="107950" h="99060">
                <a:moveTo>
                  <a:pt x="54042" y="0"/>
                </a:moveTo>
                <a:lnTo>
                  <a:pt x="33021" y="3873"/>
                </a:lnTo>
                <a:lnTo>
                  <a:pt x="15841" y="14450"/>
                </a:lnTo>
                <a:lnTo>
                  <a:pt x="4251" y="30160"/>
                </a:lnTo>
                <a:lnTo>
                  <a:pt x="0" y="49434"/>
                </a:lnTo>
                <a:lnTo>
                  <a:pt x="4251" y="68636"/>
                </a:lnTo>
                <a:lnTo>
                  <a:pt x="15841" y="84308"/>
                </a:lnTo>
                <a:lnTo>
                  <a:pt x="33021" y="94870"/>
                </a:lnTo>
                <a:lnTo>
                  <a:pt x="54042" y="98742"/>
                </a:lnTo>
                <a:lnTo>
                  <a:pt x="74989" y="94870"/>
                </a:lnTo>
                <a:lnTo>
                  <a:pt x="92131" y="84308"/>
                </a:lnTo>
                <a:lnTo>
                  <a:pt x="103707" y="68636"/>
                </a:lnTo>
                <a:lnTo>
                  <a:pt x="107957" y="49434"/>
                </a:lnTo>
                <a:lnTo>
                  <a:pt x="103707" y="30160"/>
                </a:lnTo>
                <a:lnTo>
                  <a:pt x="92131" y="14450"/>
                </a:lnTo>
                <a:lnTo>
                  <a:pt x="74989" y="3873"/>
                </a:lnTo>
                <a:lnTo>
                  <a:pt x="54042" y="0"/>
                </a:lnTo>
                <a:close/>
              </a:path>
            </a:pathLst>
          </a:custGeom>
          <a:solidFill>
            <a:srgbClr val="000000"/>
          </a:solidFill>
        </p:spPr>
        <p:txBody>
          <a:bodyPr wrap="square" lIns="0" tIns="0" rIns="0" bIns="0" rtlCol="0"/>
          <a:lstStyle/>
          <a:p>
            <a:pPr algn="l" rtl="0"/>
            <a:endParaRPr/>
          </a:p>
        </p:txBody>
      </p:sp>
      <p:sp>
        <p:nvSpPr>
          <p:cNvPr id="423" name="object 423"/>
          <p:cNvSpPr/>
          <p:nvPr/>
        </p:nvSpPr>
        <p:spPr>
          <a:xfrm>
            <a:off x="5643979" y="2650100"/>
            <a:ext cx="107950" cy="99060"/>
          </a:xfrm>
          <a:custGeom>
            <a:avLst/>
            <a:gdLst/>
            <a:ahLst/>
            <a:cxnLst/>
            <a:rect l="l" t="t" r="r" b="b"/>
            <a:pathLst>
              <a:path w="107950" h="99060">
                <a:moveTo>
                  <a:pt x="107957" y="49434"/>
                </a:moveTo>
                <a:lnTo>
                  <a:pt x="103707" y="30160"/>
                </a:lnTo>
                <a:lnTo>
                  <a:pt x="92131" y="14450"/>
                </a:lnTo>
                <a:lnTo>
                  <a:pt x="74989" y="3873"/>
                </a:lnTo>
                <a:lnTo>
                  <a:pt x="54042" y="0"/>
                </a:lnTo>
                <a:lnTo>
                  <a:pt x="33021" y="3873"/>
                </a:lnTo>
                <a:lnTo>
                  <a:pt x="15841" y="14450"/>
                </a:lnTo>
                <a:lnTo>
                  <a:pt x="4251" y="30160"/>
                </a:lnTo>
                <a:lnTo>
                  <a:pt x="0" y="49434"/>
                </a:lnTo>
                <a:lnTo>
                  <a:pt x="4251" y="68636"/>
                </a:lnTo>
                <a:lnTo>
                  <a:pt x="15841" y="84308"/>
                </a:lnTo>
                <a:lnTo>
                  <a:pt x="33021" y="94870"/>
                </a:lnTo>
                <a:lnTo>
                  <a:pt x="54042" y="98742"/>
                </a:lnTo>
                <a:lnTo>
                  <a:pt x="74989" y="94870"/>
                </a:lnTo>
                <a:lnTo>
                  <a:pt x="92131" y="84308"/>
                </a:lnTo>
                <a:lnTo>
                  <a:pt x="103707" y="68636"/>
                </a:lnTo>
                <a:lnTo>
                  <a:pt x="107957" y="49434"/>
                </a:lnTo>
                <a:close/>
              </a:path>
            </a:pathLst>
          </a:custGeom>
          <a:ln w="26958">
            <a:solidFill>
              <a:srgbClr val="000000"/>
            </a:solidFill>
          </a:ln>
        </p:spPr>
        <p:txBody>
          <a:bodyPr wrap="square" lIns="0" tIns="0" rIns="0" bIns="0" rtlCol="0"/>
          <a:lstStyle/>
          <a:p>
            <a:pPr algn="l" rtl="0"/>
            <a:endParaRPr/>
          </a:p>
        </p:txBody>
      </p:sp>
      <p:sp>
        <p:nvSpPr>
          <p:cNvPr id="424" name="object 424"/>
          <p:cNvSpPr/>
          <p:nvPr/>
        </p:nvSpPr>
        <p:spPr>
          <a:xfrm>
            <a:off x="5648545" y="3790903"/>
            <a:ext cx="99060" cy="99060"/>
          </a:xfrm>
          <a:custGeom>
            <a:avLst/>
            <a:gdLst/>
            <a:ahLst/>
            <a:cxnLst/>
            <a:rect l="l" t="t" r="r" b="b"/>
            <a:pathLst>
              <a:path w="99060" h="99060">
                <a:moveTo>
                  <a:pt x="49475" y="0"/>
                </a:moveTo>
                <a:lnTo>
                  <a:pt x="30184" y="3873"/>
                </a:lnTo>
                <a:lnTo>
                  <a:pt x="14461" y="14450"/>
                </a:lnTo>
                <a:lnTo>
                  <a:pt x="3877" y="30160"/>
                </a:lnTo>
                <a:lnTo>
                  <a:pt x="0" y="49434"/>
                </a:lnTo>
                <a:lnTo>
                  <a:pt x="3877" y="68636"/>
                </a:lnTo>
                <a:lnTo>
                  <a:pt x="14461" y="84308"/>
                </a:lnTo>
                <a:lnTo>
                  <a:pt x="30184" y="94870"/>
                </a:lnTo>
                <a:lnTo>
                  <a:pt x="49475" y="98742"/>
                </a:lnTo>
                <a:lnTo>
                  <a:pt x="68692" y="94870"/>
                </a:lnTo>
                <a:lnTo>
                  <a:pt x="84377" y="84308"/>
                </a:lnTo>
                <a:lnTo>
                  <a:pt x="94948" y="68636"/>
                </a:lnTo>
                <a:lnTo>
                  <a:pt x="98823" y="49434"/>
                </a:lnTo>
                <a:lnTo>
                  <a:pt x="94948" y="30160"/>
                </a:lnTo>
                <a:lnTo>
                  <a:pt x="84377" y="14450"/>
                </a:lnTo>
                <a:lnTo>
                  <a:pt x="68692" y="3873"/>
                </a:lnTo>
                <a:lnTo>
                  <a:pt x="49475" y="0"/>
                </a:lnTo>
                <a:close/>
              </a:path>
            </a:pathLst>
          </a:custGeom>
          <a:solidFill>
            <a:srgbClr val="000000"/>
          </a:solidFill>
        </p:spPr>
        <p:txBody>
          <a:bodyPr wrap="square" lIns="0" tIns="0" rIns="0" bIns="0" rtlCol="0"/>
          <a:lstStyle/>
          <a:p>
            <a:pPr algn="l" rtl="0"/>
            <a:endParaRPr/>
          </a:p>
        </p:txBody>
      </p:sp>
      <p:sp>
        <p:nvSpPr>
          <p:cNvPr id="425" name="object 425"/>
          <p:cNvSpPr/>
          <p:nvPr/>
        </p:nvSpPr>
        <p:spPr>
          <a:xfrm>
            <a:off x="5648545" y="3790903"/>
            <a:ext cx="99060" cy="99060"/>
          </a:xfrm>
          <a:custGeom>
            <a:avLst/>
            <a:gdLst/>
            <a:ahLst/>
            <a:cxnLst/>
            <a:rect l="l" t="t" r="r" b="b"/>
            <a:pathLst>
              <a:path w="99060" h="99060">
                <a:moveTo>
                  <a:pt x="98823" y="49434"/>
                </a:moveTo>
                <a:lnTo>
                  <a:pt x="94948" y="30160"/>
                </a:lnTo>
                <a:lnTo>
                  <a:pt x="84377" y="14450"/>
                </a:lnTo>
                <a:lnTo>
                  <a:pt x="68692" y="3873"/>
                </a:lnTo>
                <a:lnTo>
                  <a:pt x="49475" y="0"/>
                </a:lnTo>
                <a:lnTo>
                  <a:pt x="30184" y="3873"/>
                </a:lnTo>
                <a:lnTo>
                  <a:pt x="14461" y="14450"/>
                </a:lnTo>
                <a:lnTo>
                  <a:pt x="3877" y="30160"/>
                </a:lnTo>
                <a:lnTo>
                  <a:pt x="0" y="49434"/>
                </a:lnTo>
                <a:lnTo>
                  <a:pt x="3877" y="68636"/>
                </a:lnTo>
                <a:lnTo>
                  <a:pt x="14461" y="84308"/>
                </a:lnTo>
                <a:lnTo>
                  <a:pt x="30184" y="94870"/>
                </a:lnTo>
                <a:lnTo>
                  <a:pt x="49475" y="98742"/>
                </a:lnTo>
                <a:lnTo>
                  <a:pt x="68692" y="94870"/>
                </a:lnTo>
                <a:lnTo>
                  <a:pt x="84377" y="84308"/>
                </a:lnTo>
                <a:lnTo>
                  <a:pt x="94948" y="68636"/>
                </a:lnTo>
                <a:lnTo>
                  <a:pt x="98823" y="49434"/>
                </a:lnTo>
                <a:close/>
              </a:path>
            </a:pathLst>
          </a:custGeom>
          <a:ln w="26959">
            <a:solidFill>
              <a:srgbClr val="000000"/>
            </a:solidFill>
          </a:ln>
        </p:spPr>
        <p:txBody>
          <a:bodyPr wrap="square" lIns="0" tIns="0" rIns="0" bIns="0" rtlCol="0"/>
          <a:lstStyle/>
          <a:p>
            <a:pPr algn="l" rtl="0"/>
            <a:endParaRPr/>
          </a:p>
        </p:txBody>
      </p:sp>
      <p:sp>
        <p:nvSpPr>
          <p:cNvPr id="426" name="object 426"/>
          <p:cNvSpPr/>
          <p:nvPr/>
        </p:nvSpPr>
        <p:spPr>
          <a:xfrm>
            <a:off x="5648545" y="6108421"/>
            <a:ext cx="99060" cy="90170"/>
          </a:xfrm>
          <a:custGeom>
            <a:avLst/>
            <a:gdLst/>
            <a:ahLst/>
            <a:cxnLst/>
            <a:rect l="l" t="t" r="r" b="b"/>
            <a:pathLst>
              <a:path w="99060" h="90170">
                <a:moveTo>
                  <a:pt x="49475" y="0"/>
                </a:moveTo>
                <a:lnTo>
                  <a:pt x="30184" y="3530"/>
                </a:lnTo>
                <a:lnTo>
                  <a:pt x="14461" y="13158"/>
                </a:lnTo>
                <a:lnTo>
                  <a:pt x="3877" y="27438"/>
                </a:lnTo>
                <a:lnTo>
                  <a:pt x="0" y="44922"/>
                </a:lnTo>
                <a:lnTo>
                  <a:pt x="3877" y="62404"/>
                </a:lnTo>
                <a:lnTo>
                  <a:pt x="14461" y="76679"/>
                </a:lnTo>
                <a:lnTo>
                  <a:pt x="30184" y="86303"/>
                </a:lnTo>
                <a:lnTo>
                  <a:pt x="49475" y="89831"/>
                </a:lnTo>
                <a:lnTo>
                  <a:pt x="68692" y="86303"/>
                </a:lnTo>
                <a:lnTo>
                  <a:pt x="84377" y="76679"/>
                </a:lnTo>
                <a:lnTo>
                  <a:pt x="94948" y="62404"/>
                </a:lnTo>
                <a:lnTo>
                  <a:pt x="98823" y="44922"/>
                </a:lnTo>
                <a:lnTo>
                  <a:pt x="94948" y="27438"/>
                </a:lnTo>
                <a:lnTo>
                  <a:pt x="84377" y="13158"/>
                </a:lnTo>
                <a:lnTo>
                  <a:pt x="68692" y="3530"/>
                </a:lnTo>
                <a:lnTo>
                  <a:pt x="49475" y="0"/>
                </a:lnTo>
                <a:close/>
              </a:path>
            </a:pathLst>
          </a:custGeom>
          <a:solidFill>
            <a:srgbClr val="000000"/>
          </a:solidFill>
        </p:spPr>
        <p:txBody>
          <a:bodyPr wrap="square" lIns="0" tIns="0" rIns="0" bIns="0" rtlCol="0"/>
          <a:lstStyle/>
          <a:p>
            <a:pPr algn="l" rtl="0"/>
            <a:endParaRPr/>
          </a:p>
        </p:txBody>
      </p:sp>
      <p:sp>
        <p:nvSpPr>
          <p:cNvPr id="427" name="object 427"/>
          <p:cNvSpPr/>
          <p:nvPr/>
        </p:nvSpPr>
        <p:spPr>
          <a:xfrm>
            <a:off x="5648545" y="6108421"/>
            <a:ext cx="99060" cy="90170"/>
          </a:xfrm>
          <a:custGeom>
            <a:avLst/>
            <a:gdLst/>
            <a:ahLst/>
            <a:cxnLst/>
            <a:rect l="l" t="t" r="r" b="b"/>
            <a:pathLst>
              <a:path w="99060" h="90170">
                <a:moveTo>
                  <a:pt x="98823" y="44922"/>
                </a:moveTo>
                <a:lnTo>
                  <a:pt x="94948" y="27438"/>
                </a:lnTo>
                <a:lnTo>
                  <a:pt x="84377" y="13158"/>
                </a:lnTo>
                <a:lnTo>
                  <a:pt x="68692" y="3530"/>
                </a:lnTo>
                <a:lnTo>
                  <a:pt x="49475" y="0"/>
                </a:lnTo>
                <a:lnTo>
                  <a:pt x="30184" y="3530"/>
                </a:lnTo>
                <a:lnTo>
                  <a:pt x="14461" y="13158"/>
                </a:lnTo>
                <a:lnTo>
                  <a:pt x="3877" y="27438"/>
                </a:lnTo>
                <a:lnTo>
                  <a:pt x="0" y="44922"/>
                </a:lnTo>
                <a:lnTo>
                  <a:pt x="3877" y="62404"/>
                </a:lnTo>
                <a:lnTo>
                  <a:pt x="14461" y="76679"/>
                </a:lnTo>
                <a:lnTo>
                  <a:pt x="30184" y="86303"/>
                </a:lnTo>
                <a:lnTo>
                  <a:pt x="49475" y="89831"/>
                </a:lnTo>
                <a:lnTo>
                  <a:pt x="68692" y="86303"/>
                </a:lnTo>
                <a:lnTo>
                  <a:pt x="84377" y="76679"/>
                </a:lnTo>
                <a:lnTo>
                  <a:pt x="94948" y="62404"/>
                </a:lnTo>
                <a:lnTo>
                  <a:pt x="98823" y="44922"/>
                </a:lnTo>
                <a:close/>
              </a:path>
            </a:pathLst>
          </a:custGeom>
          <a:ln w="26958">
            <a:solidFill>
              <a:srgbClr val="000000"/>
            </a:solidFill>
          </a:ln>
        </p:spPr>
        <p:txBody>
          <a:bodyPr wrap="square" lIns="0" tIns="0" rIns="0" bIns="0" rtlCol="0"/>
          <a:lstStyle/>
          <a:p>
            <a:pPr algn="l" rtl="0"/>
            <a:endParaRPr/>
          </a:p>
        </p:txBody>
      </p:sp>
      <p:sp>
        <p:nvSpPr>
          <p:cNvPr id="428" name="object 428"/>
          <p:cNvSpPr/>
          <p:nvPr/>
        </p:nvSpPr>
        <p:spPr>
          <a:xfrm>
            <a:off x="5700685" y="4248999"/>
            <a:ext cx="3856990" cy="0"/>
          </a:xfrm>
          <a:custGeom>
            <a:avLst/>
            <a:gdLst/>
            <a:ahLst/>
            <a:cxnLst/>
            <a:rect l="l" t="t" r="r" b="b"/>
            <a:pathLst>
              <a:path w="3856990">
                <a:moveTo>
                  <a:pt x="0" y="0"/>
                </a:moveTo>
                <a:lnTo>
                  <a:pt x="3856654" y="0"/>
                </a:lnTo>
              </a:path>
            </a:pathLst>
          </a:custGeom>
          <a:ln w="26948">
            <a:solidFill>
              <a:srgbClr val="000000"/>
            </a:solidFill>
          </a:ln>
        </p:spPr>
        <p:txBody>
          <a:bodyPr wrap="square" lIns="0" tIns="0" rIns="0" bIns="0" rtlCol="0"/>
          <a:lstStyle/>
          <a:p>
            <a:pPr algn="l" rtl="0"/>
            <a:endParaRPr/>
          </a:p>
        </p:txBody>
      </p:sp>
      <p:sp>
        <p:nvSpPr>
          <p:cNvPr id="429" name="object 429"/>
          <p:cNvSpPr/>
          <p:nvPr/>
        </p:nvSpPr>
        <p:spPr>
          <a:xfrm>
            <a:off x="7984155" y="1087072"/>
            <a:ext cx="0" cy="1303020"/>
          </a:xfrm>
          <a:custGeom>
            <a:avLst/>
            <a:gdLst/>
            <a:ahLst/>
            <a:cxnLst/>
            <a:rect l="l" t="t" r="r" b="b"/>
            <a:pathLst>
              <a:path h="1303020">
                <a:moveTo>
                  <a:pt x="0" y="0"/>
                </a:moveTo>
                <a:lnTo>
                  <a:pt x="0" y="1302544"/>
                </a:lnTo>
              </a:path>
            </a:pathLst>
          </a:custGeom>
          <a:ln w="26970">
            <a:solidFill>
              <a:srgbClr val="000000"/>
            </a:solidFill>
          </a:ln>
        </p:spPr>
        <p:txBody>
          <a:bodyPr wrap="square" lIns="0" tIns="0" rIns="0" bIns="0" rtlCol="0"/>
          <a:lstStyle/>
          <a:p>
            <a:pPr algn="l" rtl="0"/>
            <a:endParaRPr/>
          </a:p>
        </p:txBody>
      </p:sp>
      <p:sp>
        <p:nvSpPr>
          <p:cNvPr id="430" name="object 430"/>
          <p:cNvSpPr/>
          <p:nvPr/>
        </p:nvSpPr>
        <p:spPr>
          <a:xfrm>
            <a:off x="7741347" y="2362617"/>
            <a:ext cx="503555" cy="557530"/>
          </a:xfrm>
          <a:custGeom>
            <a:avLst/>
            <a:gdLst/>
            <a:ahLst/>
            <a:cxnLst/>
            <a:rect l="l" t="t" r="r" b="b"/>
            <a:pathLst>
              <a:path w="503554" h="557530">
                <a:moveTo>
                  <a:pt x="251689" y="0"/>
                </a:moveTo>
                <a:lnTo>
                  <a:pt x="206472" y="4488"/>
                </a:lnTo>
                <a:lnTo>
                  <a:pt x="163904" y="17427"/>
                </a:lnTo>
                <a:lnTo>
                  <a:pt x="124698" y="38031"/>
                </a:lnTo>
                <a:lnTo>
                  <a:pt x="89567" y="65511"/>
                </a:lnTo>
                <a:lnTo>
                  <a:pt x="59224" y="99079"/>
                </a:lnTo>
                <a:lnTo>
                  <a:pt x="34383" y="137948"/>
                </a:lnTo>
                <a:lnTo>
                  <a:pt x="15757" y="181330"/>
                </a:lnTo>
                <a:lnTo>
                  <a:pt x="4058" y="228437"/>
                </a:lnTo>
                <a:lnTo>
                  <a:pt x="0" y="278482"/>
                </a:lnTo>
                <a:lnTo>
                  <a:pt x="4058" y="328528"/>
                </a:lnTo>
                <a:lnTo>
                  <a:pt x="15757" y="375635"/>
                </a:lnTo>
                <a:lnTo>
                  <a:pt x="34383" y="419017"/>
                </a:lnTo>
                <a:lnTo>
                  <a:pt x="59224" y="457886"/>
                </a:lnTo>
                <a:lnTo>
                  <a:pt x="89567" y="491454"/>
                </a:lnTo>
                <a:lnTo>
                  <a:pt x="124698" y="518934"/>
                </a:lnTo>
                <a:lnTo>
                  <a:pt x="163904" y="539537"/>
                </a:lnTo>
                <a:lnTo>
                  <a:pt x="206472" y="552477"/>
                </a:lnTo>
                <a:lnTo>
                  <a:pt x="251689" y="556965"/>
                </a:lnTo>
                <a:lnTo>
                  <a:pt x="296943" y="552477"/>
                </a:lnTo>
                <a:lnTo>
                  <a:pt x="339541" y="539537"/>
                </a:lnTo>
                <a:lnTo>
                  <a:pt x="378769" y="518934"/>
                </a:lnTo>
                <a:lnTo>
                  <a:pt x="413916" y="491454"/>
                </a:lnTo>
                <a:lnTo>
                  <a:pt x="444269" y="457886"/>
                </a:lnTo>
                <a:lnTo>
                  <a:pt x="469116" y="419017"/>
                </a:lnTo>
                <a:lnTo>
                  <a:pt x="487746" y="375635"/>
                </a:lnTo>
                <a:lnTo>
                  <a:pt x="499446" y="328528"/>
                </a:lnTo>
                <a:lnTo>
                  <a:pt x="503505" y="278482"/>
                </a:lnTo>
                <a:lnTo>
                  <a:pt x="499446" y="228437"/>
                </a:lnTo>
                <a:lnTo>
                  <a:pt x="487746" y="181330"/>
                </a:lnTo>
                <a:lnTo>
                  <a:pt x="469116" y="137948"/>
                </a:lnTo>
                <a:lnTo>
                  <a:pt x="444269" y="99079"/>
                </a:lnTo>
                <a:lnTo>
                  <a:pt x="413916" y="65511"/>
                </a:lnTo>
                <a:lnTo>
                  <a:pt x="378769" y="38031"/>
                </a:lnTo>
                <a:lnTo>
                  <a:pt x="339541" y="17427"/>
                </a:lnTo>
                <a:lnTo>
                  <a:pt x="296943" y="4488"/>
                </a:lnTo>
                <a:lnTo>
                  <a:pt x="251689" y="0"/>
                </a:lnTo>
                <a:close/>
              </a:path>
            </a:pathLst>
          </a:custGeom>
          <a:solidFill>
            <a:srgbClr val="FF3300"/>
          </a:solidFill>
        </p:spPr>
        <p:txBody>
          <a:bodyPr wrap="square" lIns="0" tIns="0" rIns="0" bIns="0" rtlCol="0"/>
          <a:lstStyle/>
          <a:p>
            <a:pPr algn="l" rtl="0"/>
            <a:endParaRPr/>
          </a:p>
        </p:txBody>
      </p:sp>
      <p:sp>
        <p:nvSpPr>
          <p:cNvPr id="431" name="object 431"/>
          <p:cNvSpPr/>
          <p:nvPr/>
        </p:nvSpPr>
        <p:spPr>
          <a:xfrm>
            <a:off x="7741347" y="2362617"/>
            <a:ext cx="503555" cy="557530"/>
          </a:xfrm>
          <a:custGeom>
            <a:avLst/>
            <a:gdLst/>
            <a:ahLst/>
            <a:cxnLst/>
            <a:rect l="l" t="t" r="r" b="b"/>
            <a:pathLst>
              <a:path w="503554" h="557530">
                <a:moveTo>
                  <a:pt x="503505" y="278482"/>
                </a:moveTo>
                <a:lnTo>
                  <a:pt x="499446" y="228437"/>
                </a:lnTo>
                <a:lnTo>
                  <a:pt x="487746" y="181330"/>
                </a:lnTo>
                <a:lnTo>
                  <a:pt x="469116" y="137948"/>
                </a:lnTo>
                <a:lnTo>
                  <a:pt x="444269" y="99079"/>
                </a:lnTo>
                <a:lnTo>
                  <a:pt x="413916" y="65511"/>
                </a:lnTo>
                <a:lnTo>
                  <a:pt x="378769" y="38031"/>
                </a:lnTo>
                <a:lnTo>
                  <a:pt x="339541" y="17427"/>
                </a:lnTo>
                <a:lnTo>
                  <a:pt x="296943" y="4488"/>
                </a:lnTo>
                <a:lnTo>
                  <a:pt x="251689" y="0"/>
                </a:lnTo>
                <a:lnTo>
                  <a:pt x="206472" y="4488"/>
                </a:lnTo>
                <a:lnTo>
                  <a:pt x="163904" y="17427"/>
                </a:lnTo>
                <a:lnTo>
                  <a:pt x="124698" y="38031"/>
                </a:lnTo>
                <a:lnTo>
                  <a:pt x="89567" y="65511"/>
                </a:lnTo>
                <a:lnTo>
                  <a:pt x="59224" y="99079"/>
                </a:lnTo>
                <a:lnTo>
                  <a:pt x="34383" y="137948"/>
                </a:lnTo>
                <a:lnTo>
                  <a:pt x="15757" y="181330"/>
                </a:lnTo>
                <a:lnTo>
                  <a:pt x="4058" y="228437"/>
                </a:lnTo>
                <a:lnTo>
                  <a:pt x="0" y="278482"/>
                </a:lnTo>
                <a:lnTo>
                  <a:pt x="4058" y="328528"/>
                </a:lnTo>
                <a:lnTo>
                  <a:pt x="15757" y="375635"/>
                </a:lnTo>
                <a:lnTo>
                  <a:pt x="34383" y="419017"/>
                </a:lnTo>
                <a:lnTo>
                  <a:pt x="59224" y="457886"/>
                </a:lnTo>
                <a:lnTo>
                  <a:pt x="89567" y="491454"/>
                </a:lnTo>
                <a:lnTo>
                  <a:pt x="124698" y="518934"/>
                </a:lnTo>
                <a:lnTo>
                  <a:pt x="163904" y="539537"/>
                </a:lnTo>
                <a:lnTo>
                  <a:pt x="206472" y="552477"/>
                </a:lnTo>
                <a:lnTo>
                  <a:pt x="251689" y="556965"/>
                </a:lnTo>
                <a:lnTo>
                  <a:pt x="296943" y="552477"/>
                </a:lnTo>
                <a:lnTo>
                  <a:pt x="339541" y="539537"/>
                </a:lnTo>
                <a:lnTo>
                  <a:pt x="378769" y="518934"/>
                </a:lnTo>
                <a:lnTo>
                  <a:pt x="413916" y="491454"/>
                </a:lnTo>
                <a:lnTo>
                  <a:pt x="444269" y="457886"/>
                </a:lnTo>
                <a:lnTo>
                  <a:pt x="469116" y="419017"/>
                </a:lnTo>
                <a:lnTo>
                  <a:pt x="487746" y="375635"/>
                </a:lnTo>
                <a:lnTo>
                  <a:pt x="499446" y="328528"/>
                </a:lnTo>
                <a:lnTo>
                  <a:pt x="503505" y="278482"/>
                </a:lnTo>
                <a:close/>
              </a:path>
            </a:pathLst>
          </a:custGeom>
          <a:ln w="26960">
            <a:solidFill>
              <a:srgbClr val="000000"/>
            </a:solidFill>
          </a:ln>
        </p:spPr>
        <p:txBody>
          <a:bodyPr wrap="square" lIns="0" tIns="0" rIns="0" bIns="0" rtlCol="0"/>
          <a:lstStyle/>
          <a:p>
            <a:pPr algn="l" rtl="0"/>
            <a:endParaRPr/>
          </a:p>
        </p:txBody>
      </p:sp>
      <p:sp>
        <p:nvSpPr>
          <p:cNvPr id="432" name="object 432"/>
          <p:cNvSpPr/>
          <p:nvPr/>
        </p:nvSpPr>
        <p:spPr>
          <a:xfrm>
            <a:off x="7984155" y="2919583"/>
            <a:ext cx="0" cy="1303020"/>
          </a:xfrm>
          <a:custGeom>
            <a:avLst/>
            <a:gdLst/>
            <a:ahLst/>
            <a:cxnLst/>
            <a:rect l="l" t="t" r="r" b="b"/>
            <a:pathLst>
              <a:path h="1303020">
                <a:moveTo>
                  <a:pt x="0" y="0"/>
                </a:moveTo>
                <a:lnTo>
                  <a:pt x="0" y="1302417"/>
                </a:lnTo>
              </a:path>
            </a:pathLst>
          </a:custGeom>
          <a:ln w="26970">
            <a:solidFill>
              <a:srgbClr val="000000"/>
            </a:solidFill>
          </a:ln>
        </p:spPr>
        <p:txBody>
          <a:bodyPr wrap="square" lIns="0" tIns="0" rIns="0" bIns="0" rtlCol="0"/>
          <a:lstStyle/>
          <a:p>
            <a:pPr algn="l" rtl="0"/>
            <a:endParaRPr/>
          </a:p>
        </p:txBody>
      </p:sp>
      <p:sp>
        <p:nvSpPr>
          <p:cNvPr id="433" name="object 433"/>
          <p:cNvSpPr/>
          <p:nvPr/>
        </p:nvSpPr>
        <p:spPr>
          <a:xfrm>
            <a:off x="7930113" y="1060199"/>
            <a:ext cx="107950" cy="90170"/>
          </a:xfrm>
          <a:custGeom>
            <a:avLst/>
            <a:gdLst/>
            <a:ahLst/>
            <a:cxnLst/>
            <a:rect l="l" t="t" r="r" b="b"/>
            <a:pathLst>
              <a:path w="107950" h="90169">
                <a:moveTo>
                  <a:pt x="54042" y="0"/>
                </a:moveTo>
                <a:lnTo>
                  <a:pt x="33021" y="3517"/>
                </a:lnTo>
                <a:lnTo>
                  <a:pt x="15841" y="13119"/>
                </a:lnTo>
                <a:lnTo>
                  <a:pt x="4251" y="27379"/>
                </a:lnTo>
                <a:lnTo>
                  <a:pt x="0" y="44871"/>
                </a:lnTo>
                <a:lnTo>
                  <a:pt x="4251" y="62363"/>
                </a:lnTo>
                <a:lnTo>
                  <a:pt x="15841" y="76623"/>
                </a:lnTo>
                <a:lnTo>
                  <a:pt x="33021" y="86225"/>
                </a:lnTo>
                <a:lnTo>
                  <a:pt x="54042" y="89743"/>
                </a:lnTo>
                <a:lnTo>
                  <a:pt x="74989" y="86225"/>
                </a:lnTo>
                <a:lnTo>
                  <a:pt x="92131" y="76623"/>
                </a:lnTo>
                <a:lnTo>
                  <a:pt x="103707" y="62363"/>
                </a:lnTo>
                <a:lnTo>
                  <a:pt x="107957" y="44871"/>
                </a:lnTo>
                <a:lnTo>
                  <a:pt x="103707" y="27379"/>
                </a:lnTo>
                <a:lnTo>
                  <a:pt x="92131" y="13119"/>
                </a:lnTo>
                <a:lnTo>
                  <a:pt x="74989" y="3517"/>
                </a:lnTo>
                <a:lnTo>
                  <a:pt x="54042" y="0"/>
                </a:lnTo>
                <a:close/>
              </a:path>
            </a:pathLst>
          </a:custGeom>
          <a:solidFill>
            <a:srgbClr val="000000"/>
          </a:solidFill>
        </p:spPr>
        <p:txBody>
          <a:bodyPr wrap="square" lIns="0" tIns="0" rIns="0" bIns="0" rtlCol="0"/>
          <a:lstStyle/>
          <a:p>
            <a:pPr algn="l" rtl="0"/>
            <a:endParaRPr/>
          </a:p>
        </p:txBody>
      </p:sp>
      <p:sp>
        <p:nvSpPr>
          <p:cNvPr id="434" name="object 434"/>
          <p:cNvSpPr/>
          <p:nvPr/>
        </p:nvSpPr>
        <p:spPr>
          <a:xfrm>
            <a:off x="7930113" y="1060199"/>
            <a:ext cx="107950" cy="90170"/>
          </a:xfrm>
          <a:custGeom>
            <a:avLst/>
            <a:gdLst/>
            <a:ahLst/>
            <a:cxnLst/>
            <a:rect l="l" t="t" r="r" b="b"/>
            <a:pathLst>
              <a:path w="107950" h="90169">
                <a:moveTo>
                  <a:pt x="107957" y="44871"/>
                </a:moveTo>
                <a:lnTo>
                  <a:pt x="103707" y="27379"/>
                </a:lnTo>
                <a:lnTo>
                  <a:pt x="92131" y="13119"/>
                </a:lnTo>
                <a:lnTo>
                  <a:pt x="74989" y="3517"/>
                </a:lnTo>
                <a:lnTo>
                  <a:pt x="54042" y="0"/>
                </a:lnTo>
                <a:lnTo>
                  <a:pt x="33021" y="3517"/>
                </a:lnTo>
                <a:lnTo>
                  <a:pt x="15841" y="13119"/>
                </a:lnTo>
                <a:lnTo>
                  <a:pt x="4251" y="27379"/>
                </a:lnTo>
                <a:lnTo>
                  <a:pt x="0" y="44871"/>
                </a:lnTo>
                <a:lnTo>
                  <a:pt x="4251" y="62363"/>
                </a:lnTo>
                <a:lnTo>
                  <a:pt x="15841" y="76623"/>
                </a:lnTo>
                <a:lnTo>
                  <a:pt x="33021" y="86225"/>
                </a:lnTo>
                <a:lnTo>
                  <a:pt x="54042" y="89743"/>
                </a:lnTo>
                <a:lnTo>
                  <a:pt x="74989" y="86225"/>
                </a:lnTo>
                <a:lnTo>
                  <a:pt x="92131" y="76623"/>
                </a:lnTo>
                <a:lnTo>
                  <a:pt x="103707" y="62363"/>
                </a:lnTo>
                <a:lnTo>
                  <a:pt x="107957" y="44871"/>
                </a:lnTo>
                <a:close/>
              </a:path>
            </a:pathLst>
          </a:custGeom>
          <a:ln w="26957">
            <a:solidFill>
              <a:srgbClr val="000000"/>
            </a:solidFill>
          </a:ln>
        </p:spPr>
        <p:txBody>
          <a:bodyPr wrap="square" lIns="0" tIns="0" rIns="0" bIns="0" rtlCol="0"/>
          <a:lstStyle/>
          <a:p>
            <a:pPr algn="l" rtl="0"/>
            <a:endParaRPr/>
          </a:p>
        </p:txBody>
      </p:sp>
      <p:sp>
        <p:nvSpPr>
          <p:cNvPr id="435" name="object 435"/>
          <p:cNvSpPr/>
          <p:nvPr/>
        </p:nvSpPr>
        <p:spPr>
          <a:xfrm>
            <a:off x="7930113" y="4204128"/>
            <a:ext cx="107950" cy="90170"/>
          </a:xfrm>
          <a:custGeom>
            <a:avLst/>
            <a:gdLst/>
            <a:ahLst/>
            <a:cxnLst/>
            <a:rect l="l" t="t" r="r" b="b"/>
            <a:pathLst>
              <a:path w="107950" h="90170">
                <a:moveTo>
                  <a:pt x="54042" y="0"/>
                </a:moveTo>
                <a:lnTo>
                  <a:pt x="33021" y="3517"/>
                </a:lnTo>
                <a:lnTo>
                  <a:pt x="15841" y="13119"/>
                </a:lnTo>
                <a:lnTo>
                  <a:pt x="4251" y="27379"/>
                </a:lnTo>
                <a:lnTo>
                  <a:pt x="0" y="44871"/>
                </a:lnTo>
                <a:lnTo>
                  <a:pt x="4251" y="62363"/>
                </a:lnTo>
                <a:lnTo>
                  <a:pt x="15841" y="76623"/>
                </a:lnTo>
                <a:lnTo>
                  <a:pt x="33021" y="86225"/>
                </a:lnTo>
                <a:lnTo>
                  <a:pt x="54042" y="89743"/>
                </a:lnTo>
                <a:lnTo>
                  <a:pt x="74989" y="86225"/>
                </a:lnTo>
                <a:lnTo>
                  <a:pt x="92131" y="76623"/>
                </a:lnTo>
                <a:lnTo>
                  <a:pt x="103707" y="62363"/>
                </a:lnTo>
                <a:lnTo>
                  <a:pt x="107957" y="44871"/>
                </a:lnTo>
                <a:lnTo>
                  <a:pt x="103707" y="27379"/>
                </a:lnTo>
                <a:lnTo>
                  <a:pt x="92131" y="13119"/>
                </a:lnTo>
                <a:lnTo>
                  <a:pt x="74989" y="3517"/>
                </a:lnTo>
                <a:lnTo>
                  <a:pt x="54042" y="0"/>
                </a:lnTo>
                <a:close/>
              </a:path>
            </a:pathLst>
          </a:custGeom>
          <a:solidFill>
            <a:srgbClr val="000000"/>
          </a:solidFill>
        </p:spPr>
        <p:txBody>
          <a:bodyPr wrap="square" lIns="0" tIns="0" rIns="0" bIns="0" rtlCol="0"/>
          <a:lstStyle/>
          <a:p>
            <a:pPr algn="l" rtl="0"/>
            <a:endParaRPr/>
          </a:p>
        </p:txBody>
      </p:sp>
      <p:sp>
        <p:nvSpPr>
          <p:cNvPr id="436" name="object 436"/>
          <p:cNvSpPr/>
          <p:nvPr/>
        </p:nvSpPr>
        <p:spPr>
          <a:xfrm>
            <a:off x="7930113" y="4204128"/>
            <a:ext cx="107950" cy="90170"/>
          </a:xfrm>
          <a:custGeom>
            <a:avLst/>
            <a:gdLst/>
            <a:ahLst/>
            <a:cxnLst/>
            <a:rect l="l" t="t" r="r" b="b"/>
            <a:pathLst>
              <a:path w="107950" h="90170">
                <a:moveTo>
                  <a:pt x="107957" y="44871"/>
                </a:moveTo>
                <a:lnTo>
                  <a:pt x="103707" y="27379"/>
                </a:lnTo>
                <a:lnTo>
                  <a:pt x="92131" y="13119"/>
                </a:lnTo>
                <a:lnTo>
                  <a:pt x="74989" y="3517"/>
                </a:lnTo>
                <a:lnTo>
                  <a:pt x="54042" y="0"/>
                </a:lnTo>
                <a:lnTo>
                  <a:pt x="33021" y="3517"/>
                </a:lnTo>
                <a:lnTo>
                  <a:pt x="15841" y="13119"/>
                </a:lnTo>
                <a:lnTo>
                  <a:pt x="4251" y="27379"/>
                </a:lnTo>
                <a:lnTo>
                  <a:pt x="0" y="44871"/>
                </a:lnTo>
                <a:lnTo>
                  <a:pt x="4251" y="62363"/>
                </a:lnTo>
                <a:lnTo>
                  <a:pt x="15841" y="76623"/>
                </a:lnTo>
                <a:lnTo>
                  <a:pt x="33021" y="86225"/>
                </a:lnTo>
                <a:lnTo>
                  <a:pt x="54042" y="89743"/>
                </a:lnTo>
                <a:lnTo>
                  <a:pt x="74989" y="86225"/>
                </a:lnTo>
                <a:lnTo>
                  <a:pt x="92131" y="76623"/>
                </a:lnTo>
                <a:lnTo>
                  <a:pt x="103707" y="62363"/>
                </a:lnTo>
                <a:lnTo>
                  <a:pt x="107957" y="44871"/>
                </a:lnTo>
                <a:close/>
              </a:path>
            </a:pathLst>
          </a:custGeom>
          <a:ln w="26957">
            <a:solidFill>
              <a:srgbClr val="000000"/>
            </a:solidFill>
          </a:ln>
        </p:spPr>
        <p:txBody>
          <a:bodyPr wrap="square" lIns="0" tIns="0" rIns="0" bIns="0" rtlCol="0"/>
          <a:lstStyle/>
          <a:p>
            <a:pPr algn="l" rtl="0"/>
            <a:endParaRPr/>
          </a:p>
        </p:txBody>
      </p:sp>
      <p:sp>
        <p:nvSpPr>
          <p:cNvPr id="437" name="object 437"/>
          <p:cNvSpPr/>
          <p:nvPr/>
        </p:nvSpPr>
        <p:spPr>
          <a:xfrm>
            <a:off x="7786381" y="2515359"/>
            <a:ext cx="440690" cy="260985"/>
          </a:xfrm>
          <a:custGeom>
            <a:avLst/>
            <a:gdLst/>
            <a:ahLst/>
            <a:cxnLst/>
            <a:rect l="l" t="t" r="r" b="b"/>
            <a:pathLst>
              <a:path w="440690" h="260985">
                <a:moveTo>
                  <a:pt x="0" y="0"/>
                </a:moveTo>
                <a:lnTo>
                  <a:pt x="440456" y="260483"/>
                </a:lnTo>
              </a:path>
            </a:pathLst>
          </a:custGeom>
          <a:ln w="17968">
            <a:solidFill>
              <a:srgbClr val="000000"/>
            </a:solidFill>
          </a:ln>
        </p:spPr>
        <p:txBody>
          <a:bodyPr wrap="square" lIns="0" tIns="0" rIns="0" bIns="0" rtlCol="0"/>
          <a:lstStyle/>
          <a:p>
            <a:pPr algn="l" rtl="0"/>
            <a:endParaRPr/>
          </a:p>
        </p:txBody>
      </p:sp>
      <p:sp>
        <p:nvSpPr>
          <p:cNvPr id="438" name="object 438"/>
          <p:cNvSpPr/>
          <p:nvPr/>
        </p:nvSpPr>
        <p:spPr>
          <a:xfrm>
            <a:off x="7804268" y="2468839"/>
            <a:ext cx="383540" cy="334010"/>
          </a:xfrm>
          <a:custGeom>
            <a:avLst/>
            <a:gdLst/>
            <a:ahLst/>
            <a:cxnLst/>
            <a:rect l="l" t="t" r="r" b="b"/>
            <a:pathLst>
              <a:path w="383540" h="334010">
                <a:moveTo>
                  <a:pt x="383242" y="0"/>
                </a:moveTo>
                <a:lnTo>
                  <a:pt x="0" y="334002"/>
                </a:lnTo>
              </a:path>
            </a:pathLst>
          </a:custGeom>
          <a:ln w="17971">
            <a:solidFill>
              <a:srgbClr val="000000"/>
            </a:solidFill>
          </a:ln>
        </p:spPr>
        <p:txBody>
          <a:bodyPr wrap="square" lIns="0" tIns="0" rIns="0" bIns="0" rtlCol="0"/>
          <a:lstStyle/>
          <a:p>
            <a:pPr algn="l" rtl="0"/>
            <a:endParaRPr/>
          </a:p>
        </p:txBody>
      </p:sp>
      <p:sp>
        <p:nvSpPr>
          <p:cNvPr id="439" name="object 439"/>
          <p:cNvSpPr/>
          <p:nvPr/>
        </p:nvSpPr>
        <p:spPr>
          <a:xfrm>
            <a:off x="5648545" y="4204128"/>
            <a:ext cx="99060" cy="90170"/>
          </a:xfrm>
          <a:custGeom>
            <a:avLst/>
            <a:gdLst/>
            <a:ahLst/>
            <a:cxnLst/>
            <a:rect l="l" t="t" r="r" b="b"/>
            <a:pathLst>
              <a:path w="99060" h="90170">
                <a:moveTo>
                  <a:pt x="49475" y="0"/>
                </a:moveTo>
                <a:lnTo>
                  <a:pt x="30184" y="3517"/>
                </a:lnTo>
                <a:lnTo>
                  <a:pt x="14461" y="13119"/>
                </a:lnTo>
                <a:lnTo>
                  <a:pt x="3877" y="27379"/>
                </a:lnTo>
                <a:lnTo>
                  <a:pt x="0" y="44871"/>
                </a:lnTo>
                <a:lnTo>
                  <a:pt x="3877" y="62363"/>
                </a:lnTo>
                <a:lnTo>
                  <a:pt x="14461" y="76623"/>
                </a:lnTo>
                <a:lnTo>
                  <a:pt x="30184" y="86225"/>
                </a:lnTo>
                <a:lnTo>
                  <a:pt x="49475" y="89743"/>
                </a:lnTo>
                <a:lnTo>
                  <a:pt x="68692" y="86225"/>
                </a:lnTo>
                <a:lnTo>
                  <a:pt x="84377" y="76623"/>
                </a:lnTo>
                <a:lnTo>
                  <a:pt x="94948" y="62363"/>
                </a:lnTo>
                <a:lnTo>
                  <a:pt x="98823" y="44871"/>
                </a:lnTo>
                <a:lnTo>
                  <a:pt x="94948" y="27379"/>
                </a:lnTo>
                <a:lnTo>
                  <a:pt x="84377" y="13119"/>
                </a:lnTo>
                <a:lnTo>
                  <a:pt x="68692" y="3517"/>
                </a:lnTo>
                <a:lnTo>
                  <a:pt x="49475" y="0"/>
                </a:lnTo>
                <a:close/>
              </a:path>
            </a:pathLst>
          </a:custGeom>
          <a:solidFill>
            <a:srgbClr val="000000"/>
          </a:solidFill>
        </p:spPr>
        <p:txBody>
          <a:bodyPr wrap="square" lIns="0" tIns="0" rIns="0" bIns="0" rtlCol="0"/>
          <a:lstStyle/>
          <a:p>
            <a:pPr algn="l" rtl="0"/>
            <a:endParaRPr/>
          </a:p>
        </p:txBody>
      </p:sp>
      <p:sp>
        <p:nvSpPr>
          <p:cNvPr id="440" name="object 440"/>
          <p:cNvSpPr/>
          <p:nvPr/>
        </p:nvSpPr>
        <p:spPr>
          <a:xfrm>
            <a:off x="5648545" y="4204128"/>
            <a:ext cx="99060" cy="90170"/>
          </a:xfrm>
          <a:custGeom>
            <a:avLst/>
            <a:gdLst/>
            <a:ahLst/>
            <a:cxnLst/>
            <a:rect l="l" t="t" r="r" b="b"/>
            <a:pathLst>
              <a:path w="99060" h="90170">
                <a:moveTo>
                  <a:pt x="98823" y="44871"/>
                </a:moveTo>
                <a:lnTo>
                  <a:pt x="94948" y="27379"/>
                </a:lnTo>
                <a:lnTo>
                  <a:pt x="84377" y="13119"/>
                </a:lnTo>
                <a:lnTo>
                  <a:pt x="68692" y="3517"/>
                </a:lnTo>
                <a:lnTo>
                  <a:pt x="49475" y="0"/>
                </a:lnTo>
                <a:lnTo>
                  <a:pt x="30184" y="3517"/>
                </a:lnTo>
                <a:lnTo>
                  <a:pt x="14461" y="13119"/>
                </a:lnTo>
                <a:lnTo>
                  <a:pt x="3877" y="27379"/>
                </a:lnTo>
                <a:lnTo>
                  <a:pt x="0" y="44871"/>
                </a:lnTo>
                <a:lnTo>
                  <a:pt x="3877" y="62363"/>
                </a:lnTo>
                <a:lnTo>
                  <a:pt x="14461" y="76623"/>
                </a:lnTo>
                <a:lnTo>
                  <a:pt x="30184" y="86225"/>
                </a:lnTo>
                <a:lnTo>
                  <a:pt x="49475" y="89743"/>
                </a:lnTo>
                <a:lnTo>
                  <a:pt x="68692" y="86225"/>
                </a:lnTo>
                <a:lnTo>
                  <a:pt x="84377" y="76623"/>
                </a:lnTo>
                <a:lnTo>
                  <a:pt x="94948" y="62363"/>
                </a:lnTo>
                <a:lnTo>
                  <a:pt x="98823" y="44871"/>
                </a:lnTo>
                <a:close/>
              </a:path>
            </a:pathLst>
          </a:custGeom>
          <a:ln w="26958">
            <a:solidFill>
              <a:srgbClr val="000000"/>
            </a:solidFill>
          </a:ln>
        </p:spPr>
        <p:txBody>
          <a:bodyPr wrap="square" lIns="0" tIns="0" rIns="0" bIns="0" rtlCol="0"/>
          <a:lstStyle/>
          <a:p>
            <a:pPr algn="l" rtl="0"/>
            <a:endParaRPr/>
          </a:p>
        </p:txBody>
      </p:sp>
      <p:sp>
        <p:nvSpPr>
          <p:cNvPr id="441" name="object 441"/>
          <p:cNvSpPr txBox="1"/>
          <p:nvPr/>
        </p:nvSpPr>
        <p:spPr>
          <a:xfrm>
            <a:off x="8465193" y="2244783"/>
            <a:ext cx="584200" cy="375285"/>
          </a:xfrm>
          <a:prstGeom prst="rect">
            <a:avLst/>
          </a:prstGeom>
        </p:spPr>
        <p:txBody>
          <a:bodyPr vert="horz" wrap="square" lIns="0" tIns="0" rIns="0" bIns="0" rtlCol="0">
            <a:spAutoFit/>
          </a:bodyPr>
          <a:lstStyle/>
          <a:p>
            <a:pPr marL="12700" algn="l" rtl="0"/>
            <a:r>
              <a:rPr sz="2400" spc="-5" dirty="0">
                <a:solidFill>
                  <a:srgbClr val="003399"/>
                </a:solidFill>
                <a:latin typeface="Arial"/>
                <a:cs typeface="Arial"/>
              </a:rPr>
              <a:t>Rojo</a:t>
            </a:r>
            <a:endParaRPr sz="2400">
              <a:latin typeface="Arial"/>
              <a:cs typeface="Arial"/>
            </a:endParaRPr>
          </a:p>
        </p:txBody>
      </p:sp>
      <p:sp>
        <p:nvSpPr>
          <p:cNvPr id="442" name="object 442"/>
          <p:cNvSpPr txBox="1"/>
          <p:nvPr/>
        </p:nvSpPr>
        <p:spPr>
          <a:xfrm>
            <a:off x="8363705" y="2609840"/>
            <a:ext cx="787400" cy="375285"/>
          </a:xfrm>
          <a:prstGeom prst="rect">
            <a:avLst/>
          </a:prstGeom>
        </p:spPr>
        <p:txBody>
          <a:bodyPr vert="horz" wrap="square" lIns="0" tIns="0" rIns="0" bIns="0" rtlCol="0">
            <a:spAutoFit/>
          </a:bodyPr>
          <a:lstStyle/>
          <a:p>
            <a:pPr marL="12700" algn="l" rtl="0"/>
            <a:r>
              <a:rPr sz="2400" spc="-5" dirty="0">
                <a:solidFill>
                  <a:srgbClr val="003399"/>
                </a:solidFill>
                <a:latin typeface="Arial"/>
                <a:cs typeface="Arial"/>
              </a:rPr>
              <a:t>Lámpara</a:t>
            </a:r>
            <a:endParaRPr sz="2400">
              <a:latin typeface="Arial"/>
              <a:cs typeface="Arial"/>
            </a:endParaRPr>
          </a:p>
        </p:txBody>
      </p:sp>
      <p:sp>
        <p:nvSpPr>
          <p:cNvPr id="443" name="object 443"/>
          <p:cNvSpPr/>
          <p:nvPr/>
        </p:nvSpPr>
        <p:spPr>
          <a:xfrm>
            <a:off x="2650082" y="1099874"/>
            <a:ext cx="7307580" cy="0"/>
          </a:xfrm>
          <a:custGeom>
            <a:avLst/>
            <a:gdLst/>
            <a:ahLst/>
            <a:cxnLst/>
            <a:rect l="l" t="t" r="r" b="b"/>
            <a:pathLst>
              <a:path w="7307580">
                <a:moveTo>
                  <a:pt x="7307118" y="0"/>
                </a:moveTo>
                <a:lnTo>
                  <a:pt x="0" y="0"/>
                </a:lnTo>
              </a:path>
            </a:pathLst>
          </a:custGeom>
          <a:ln w="27379">
            <a:solidFill>
              <a:srgbClr val="000000"/>
            </a:solidFill>
          </a:ln>
        </p:spPr>
        <p:txBody>
          <a:bodyPr wrap="square" lIns="0" tIns="0" rIns="0" bIns="0" rtlCol="0"/>
          <a:lstStyle/>
          <a:p>
            <a:pPr algn="l" rtl="0"/>
            <a:endParaRPr/>
          </a:p>
        </p:txBody>
      </p:sp>
      <p:sp>
        <p:nvSpPr>
          <p:cNvPr id="444" name="object 444"/>
          <p:cNvSpPr/>
          <p:nvPr/>
        </p:nvSpPr>
        <p:spPr>
          <a:xfrm>
            <a:off x="2650082" y="6157412"/>
            <a:ext cx="7307580" cy="0"/>
          </a:xfrm>
          <a:custGeom>
            <a:avLst/>
            <a:gdLst/>
            <a:ahLst/>
            <a:cxnLst/>
            <a:rect l="l" t="t" r="r" b="b"/>
            <a:pathLst>
              <a:path w="7307580">
                <a:moveTo>
                  <a:pt x="7307118" y="0"/>
                </a:moveTo>
                <a:lnTo>
                  <a:pt x="0" y="0"/>
                </a:lnTo>
              </a:path>
            </a:pathLst>
          </a:custGeom>
          <a:ln w="27379">
            <a:solidFill>
              <a:srgbClr val="000000"/>
            </a:solidFill>
          </a:ln>
        </p:spPr>
        <p:txBody>
          <a:bodyPr wrap="square" lIns="0" tIns="0" rIns="0" bIns="0" rtlCol="0"/>
          <a:lstStyle/>
          <a:p>
            <a:pPr algn="l" rtl="0"/>
            <a:endParaRPr/>
          </a:p>
        </p:txBody>
      </p:sp>
      <p:sp>
        <p:nvSpPr>
          <p:cNvPr id="445" name="object 445"/>
          <p:cNvSpPr/>
          <p:nvPr/>
        </p:nvSpPr>
        <p:spPr>
          <a:xfrm>
            <a:off x="5694722" y="3332808"/>
            <a:ext cx="0" cy="1407795"/>
          </a:xfrm>
          <a:custGeom>
            <a:avLst/>
            <a:gdLst/>
            <a:ahLst/>
            <a:cxnLst/>
            <a:rect l="l" t="t" r="r" b="b"/>
            <a:pathLst>
              <a:path h="1407795">
                <a:moveTo>
                  <a:pt x="0" y="0"/>
                </a:moveTo>
                <a:lnTo>
                  <a:pt x="0" y="1407371"/>
                </a:lnTo>
              </a:path>
            </a:pathLst>
          </a:custGeom>
          <a:ln w="27401">
            <a:solidFill>
              <a:srgbClr val="000000"/>
            </a:solidFill>
          </a:ln>
        </p:spPr>
        <p:txBody>
          <a:bodyPr wrap="square" lIns="0" tIns="0" rIns="0" bIns="0" rtlCol="0"/>
          <a:lstStyle/>
          <a:p>
            <a:pPr algn="l" rtl="0"/>
            <a:endParaRPr/>
          </a:p>
        </p:txBody>
      </p:sp>
      <p:sp>
        <p:nvSpPr>
          <p:cNvPr id="446" name="object 446"/>
          <p:cNvSpPr/>
          <p:nvPr/>
        </p:nvSpPr>
        <p:spPr>
          <a:xfrm>
            <a:off x="5694722" y="1099875"/>
            <a:ext cx="0" cy="570865"/>
          </a:xfrm>
          <a:custGeom>
            <a:avLst/>
            <a:gdLst/>
            <a:ahLst/>
            <a:cxnLst/>
            <a:rect l="l" t="t" r="r" b="b"/>
            <a:pathLst>
              <a:path h="570864">
                <a:moveTo>
                  <a:pt x="0" y="0"/>
                </a:moveTo>
                <a:lnTo>
                  <a:pt x="0" y="570401"/>
                </a:lnTo>
              </a:path>
            </a:pathLst>
          </a:custGeom>
          <a:ln w="27401">
            <a:solidFill>
              <a:srgbClr val="000000"/>
            </a:solidFill>
          </a:ln>
        </p:spPr>
        <p:txBody>
          <a:bodyPr wrap="square" lIns="0" tIns="0" rIns="0" bIns="0" rtlCol="0"/>
          <a:lstStyle/>
          <a:p>
            <a:pPr algn="l" rtl="0"/>
            <a:endParaRPr/>
          </a:p>
        </p:txBody>
      </p:sp>
      <p:sp>
        <p:nvSpPr>
          <p:cNvPr id="447" name="object 447"/>
          <p:cNvSpPr/>
          <p:nvPr/>
        </p:nvSpPr>
        <p:spPr>
          <a:xfrm>
            <a:off x="5694722" y="5834184"/>
            <a:ext cx="0" cy="323850"/>
          </a:xfrm>
          <a:custGeom>
            <a:avLst/>
            <a:gdLst/>
            <a:ahLst/>
            <a:cxnLst/>
            <a:rect l="l" t="t" r="r" b="b"/>
            <a:pathLst>
              <a:path h="323850">
                <a:moveTo>
                  <a:pt x="0" y="0"/>
                </a:moveTo>
                <a:lnTo>
                  <a:pt x="0" y="323227"/>
                </a:lnTo>
              </a:path>
            </a:pathLst>
          </a:custGeom>
          <a:ln w="27401">
            <a:solidFill>
              <a:srgbClr val="000000"/>
            </a:solidFill>
          </a:ln>
        </p:spPr>
        <p:txBody>
          <a:bodyPr wrap="square" lIns="0" tIns="0" rIns="0" bIns="0" rtlCol="0"/>
          <a:lstStyle/>
          <a:p>
            <a:pPr algn="l" rtl="0"/>
            <a:endParaRPr/>
          </a:p>
        </p:txBody>
      </p:sp>
      <p:sp>
        <p:nvSpPr>
          <p:cNvPr id="448" name="object 448"/>
          <p:cNvSpPr/>
          <p:nvPr/>
        </p:nvSpPr>
        <p:spPr>
          <a:xfrm>
            <a:off x="5693707" y="2236876"/>
            <a:ext cx="3810" cy="967105"/>
          </a:xfrm>
          <a:custGeom>
            <a:avLst/>
            <a:gdLst/>
            <a:ahLst/>
            <a:cxnLst/>
            <a:rect l="l" t="t" r="r" b="b"/>
            <a:pathLst>
              <a:path w="3810" h="967105">
                <a:moveTo>
                  <a:pt x="3552" y="0"/>
                </a:moveTo>
                <a:lnTo>
                  <a:pt x="0" y="966767"/>
                </a:lnTo>
              </a:path>
            </a:pathLst>
          </a:custGeom>
          <a:ln w="27401">
            <a:solidFill>
              <a:srgbClr val="000000"/>
            </a:solidFill>
          </a:ln>
        </p:spPr>
        <p:txBody>
          <a:bodyPr wrap="square" lIns="0" tIns="0" rIns="0" bIns="0" rtlCol="0"/>
          <a:lstStyle/>
          <a:p>
            <a:pPr algn="l" rtl="0"/>
            <a:endParaRPr/>
          </a:p>
        </p:txBody>
      </p:sp>
      <p:sp>
        <p:nvSpPr>
          <p:cNvPr id="449" name="object 449"/>
          <p:cNvSpPr/>
          <p:nvPr/>
        </p:nvSpPr>
        <p:spPr>
          <a:xfrm>
            <a:off x="5695484" y="4877457"/>
            <a:ext cx="0" cy="342265"/>
          </a:xfrm>
          <a:custGeom>
            <a:avLst/>
            <a:gdLst/>
            <a:ahLst/>
            <a:cxnLst/>
            <a:rect l="l" t="t" r="r" b="b"/>
            <a:pathLst>
              <a:path h="342264">
                <a:moveTo>
                  <a:pt x="0" y="0"/>
                </a:moveTo>
                <a:lnTo>
                  <a:pt x="0" y="342241"/>
                </a:lnTo>
              </a:path>
            </a:pathLst>
          </a:custGeom>
          <a:ln w="27401">
            <a:solidFill>
              <a:srgbClr val="000000"/>
            </a:solidFill>
          </a:ln>
        </p:spPr>
        <p:txBody>
          <a:bodyPr wrap="square" lIns="0" tIns="0" rIns="0" bIns="0" rtlCol="0"/>
          <a:lstStyle/>
          <a:p>
            <a:pPr algn="l" rtl="0"/>
            <a:endParaRPr/>
          </a:p>
        </p:txBody>
      </p:sp>
      <p:sp>
        <p:nvSpPr>
          <p:cNvPr id="451"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33</a:t>
            </a:fld>
            <a:endParaRPr spc="-5"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258182"/>
            <a:ext cx="10027920" cy="763799"/>
          </a:xfrm>
          <a:prstGeom prst="rect">
            <a:avLst/>
          </a:prstGeom>
        </p:spPr>
        <p:txBody>
          <a:bodyPr vert="horz" wrap="square" lIns="0" tIns="207772" rIns="0" bIns="0" rtlCol="0" anchor="ctr">
            <a:spAutoFit/>
          </a:bodyPr>
          <a:lstStyle/>
          <a:p>
            <a:pPr marL="467995" algn="l" rtl="0"/>
            <a:r>
              <a:rPr sz="3600" spc="70" dirty="0">
                <a:solidFill>
                  <a:srgbClr val="0D0D0D"/>
                </a:solidFill>
                <a:latin typeface="Tw Cen MT Condensed"/>
                <a:cs typeface="Tw Cen MT Condensed"/>
              </a:rPr>
              <a:t>CIRCUITO</a:t>
            </a:r>
            <a:r>
              <a:rPr sz="3600" spc="90" dirty="0">
                <a:solidFill>
                  <a:srgbClr val="0D0D0D"/>
                </a:solidFill>
                <a:latin typeface="Tw Cen MT Condensed"/>
                <a:cs typeface="Tw Cen MT Condensed"/>
              </a:rPr>
              <a:t> </a:t>
            </a:r>
            <a:r>
              <a:rPr sz="3600" spc="80" dirty="0">
                <a:solidFill>
                  <a:srgbClr val="0D0D0D"/>
                </a:solidFill>
                <a:latin typeface="Tw Cen MT Condensed"/>
                <a:cs typeface="Tw Cen MT Condensed"/>
              </a:rPr>
              <a:t>DISTRIBUIDORES</a:t>
            </a:r>
            <a:endParaRPr sz="3600">
              <a:latin typeface="Tw Cen MT Condensed"/>
              <a:cs typeface="Tw Cen MT Condensed"/>
            </a:endParaRPr>
          </a:p>
        </p:txBody>
      </p:sp>
      <p:sp>
        <p:nvSpPr>
          <p:cNvPr id="3" name="object 3"/>
          <p:cNvSpPr/>
          <p:nvPr/>
        </p:nvSpPr>
        <p:spPr>
          <a:xfrm>
            <a:off x="2218945" y="1391411"/>
            <a:ext cx="3486911" cy="4613148"/>
          </a:xfrm>
          <a:prstGeom prst="rect">
            <a:avLst/>
          </a:prstGeom>
          <a:blipFill>
            <a:blip r:embed="rId2" cstate="print"/>
            <a:stretch>
              <a:fillRect/>
            </a:stretch>
          </a:blipFill>
        </p:spPr>
        <p:txBody>
          <a:bodyPr wrap="square" lIns="0" tIns="0" rIns="0" bIns="0" rtlCol="0"/>
          <a:lstStyle/>
          <a:p>
            <a:pPr algn="l" rtl="0"/>
            <a:endParaRPr/>
          </a:p>
        </p:txBody>
      </p:sp>
      <p:sp>
        <p:nvSpPr>
          <p:cNvPr id="4" name="object 4"/>
          <p:cNvSpPr/>
          <p:nvPr/>
        </p:nvSpPr>
        <p:spPr>
          <a:xfrm>
            <a:off x="2204467" y="1376934"/>
            <a:ext cx="3515995" cy="4642485"/>
          </a:xfrm>
          <a:custGeom>
            <a:avLst/>
            <a:gdLst/>
            <a:ahLst/>
            <a:cxnLst/>
            <a:rect l="l" t="t" r="r" b="b"/>
            <a:pathLst>
              <a:path w="3515995" h="4642485">
                <a:moveTo>
                  <a:pt x="0" y="4642104"/>
                </a:moveTo>
                <a:lnTo>
                  <a:pt x="3515867" y="4642104"/>
                </a:lnTo>
                <a:lnTo>
                  <a:pt x="3515867" y="0"/>
                </a:lnTo>
                <a:lnTo>
                  <a:pt x="0" y="0"/>
                </a:lnTo>
                <a:lnTo>
                  <a:pt x="0" y="4642104"/>
                </a:lnTo>
                <a:close/>
              </a:path>
            </a:pathLst>
          </a:custGeom>
          <a:ln w="28956">
            <a:solidFill>
              <a:srgbClr val="000000"/>
            </a:solidFill>
          </a:ln>
        </p:spPr>
        <p:txBody>
          <a:bodyPr wrap="square" lIns="0" tIns="0" rIns="0" bIns="0" rtlCol="0"/>
          <a:lstStyle/>
          <a:p>
            <a:pPr algn="l" rtl="0"/>
            <a:endParaRPr/>
          </a:p>
        </p:txBody>
      </p:sp>
      <p:sp>
        <p:nvSpPr>
          <p:cNvPr id="5" name="object 5"/>
          <p:cNvSpPr/>
          <p:nvPr/>
        </p:nvSpPr>
        <p:spPr>
          <a:xfrm>
            <a:off x="6458711" y="1391411"/>
            <a:ext cx="3485388" cy="4628388"/>
          </a:xfrm>
          <a:prstGeom prst="rect">
            <a:avLst/>
          </a:prstGeom>
          <a:blipFill>
            <a:blip r:embed="rId3" cstate="print"/>
            <a:stretch>
              <a:fillRect/>
            </a:stretch>
          </a:blipFill>
        </p:spPr>
        <p:txBody>
          <a:bodyPr wrap="square" lIns="0" tIns="0" rIns="0" bIns="0" rtlCol="0"/>
          <a:lstStyle/>
          <a:p>
            <a:pPr algn="l" rtl="0"/>
            <a:endParaRPr/>
          </a:p>
        </p:txBody>
      </p:sp>
      <p:sp>
        <p:nvSpPr>
          <p:cNvPr id="6" name="object 6"/>
          <p:cNvSpPr/>
          <p:nvPr/>
        </p:nvSpPr>
        <p:spPr>
          <a:xfrm>
            <a:off x="6444235" y="1376934"/>
            <a:ext cx="3514725" cy="4657725"/>
          </a:xfrm>
          <a:custGeom>
            <a:avLst/>
            <a:gdLst/>
            <a:ahLst/>
            <a:cxnLst/>
            <a:rect l="l" t="t" r="r" b="b"/>
            <a:pathLst>
              <a:path w="3514725" h="4657725">
                <a:moveTo>
                  <a:pt x="0" y="4657344"/>
                </a:moveTo>
                <a:lnTo>
                  <a:pt x="3514344" y="4657344"/>
                </a:lnTo>
                <a:lnTo>
                  <a:pt x="3514344" y="0"/>
                </a:lnTo>
                <a:lnTo>
                  <a:pt x="0" y="0"/>
                </a:lnTo>
                <a:lnTo>
                  <a:pt x="0" y="4657344"/>
                </a:lnTo>
                <a:close/>
              </a:path>
            </a:pathLst>
          </a:custGeom>
          <a:ln w="28956">
            <a:solidFill>
              <a:srgbClr val="000000"/>
            </a:solidFill>
          </a:ln>
        </p:spPr>
        <p:txBody>
          <a:bodyPr wrap="square" lIns="0" tIns="0" rIns="0" bIns="0" rtlCol="0"/>
          <a:lstStyle/>
          <a:p>
            <a:pPr algn="l" rtl="0"/>
            <a:endParaRPr/>
          </a:p>
        </p:txBody>
      </p:sp>
      <p:sp>
        <p:nvSpPr>
          <p:cNvPr id="8"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34</a:t>
            </a:fld>
            <a:endParaRPr spc="-5"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243755"/>
            <a:ext cx="10027920" cy="792653"/>
          </a:xfrm>
          <a:prstGeom prst="rect">
            <a:avLst/>
          </a:prstGeom>
        </p:spPr>
        <p:txBody>
          <a:bodyPr vert="horz" wrap="square" lIns="0" tIns="236347" rIns="0" bIns="0" rtlCol="0" anchor="ctr">
            <a:spAutoFit/>
          </a:bodyPr>
          <a:lstStyle/>
          <a:p>
            <a:pPr marL="315595" algn="l" rtl="0"/>
            <a:r>
              <a:rPr sz="3600" spc="75" dirty="0">
                <a:solidFill>
                  <a:srgbClr val="0D0D0D"/>
                </a:solidFill>
                <a:latin typeface="Tw Cen MT Condensed"/>
                <a:cs typeface="Tw Cen MT Condensed"/>
              </a:rPr>
              <a:t>ACTUAL</a:t>
            </a:r>
            <a:r>
              <a:rPr sz="3600" spc="150" dirty="0">
                <a:solidFill>
                  <a:srgbClr val="0D0D0D"/>
                </a:solidFill>
                <a:latin typeface="Tw Cen MT Condensed"/>
                <a:cs typeface="Tw Cen MT Condensed"/>
              </a:rPr>
              <a:t> </a:t>
            </a:r>
            <a:r>
              <a:rPr sz="3600" spc="80" dirty="0">
                <a:solidFill>
                  <a:srgbClr val="0D0D0D"/>
                </a:solidFill>
                <a:latin typeface="Tw Cen MT Condensed"/>
                <a:cs typeface="Tw Cen MT Condensed"/>
              </a:rPr>
              <a:t>TRANSFORMADORES</a:t>
            </a:r>
            <a:endParaRPr sz="3600">
              <a:latin typeface="Tw Cen MT Condensed"/>
              <a:cs typeface="Tw Cen MT Condensed"/>
            </a:endParaRPr>
          </a:p>
        </p:txBody>
      </p:sp>
      <p:sp>
        <p:nvSpPr>
          <p:cNvPr id="3" name="object 3"/>
          <p:cNvSpPr/>
          <p:nvPr/>
        </p:nvSpPr>
        <p:spPr>
          <a:xfrm>
            <a:off x="2001012" y="1490472"/>
            <a:ext cx="4724400" cy="3543300"/>
          </a:xfrm>
          <a:prstGeom prst="rect">
            <a:avLst/>
          </a:prstGeom>
          <a:blipFill>
            <a:blip r:embed="rId2" cstate="print"/>
            <a:stretch>
              <a:fillRect/>
            </a:stretch>
          </a:blipFill>
        </p:spPr>
        <p:txBody>
          <a:bodyPr wrap="square" lIns="0" tIns="0" rIns="0" bIns="0" rtlCol="0"/>
          <a:lstStyle/>
          <a:p>
            <a:pPr algn="l" rtl="0"/>
            <a:endParaRPr/>
          </a:p>
        </p:txBody>
      </p:sp>
      <p:sp>
        <p:nvSpPr>
          <p:cNvPr id="4" name="object 4"/>
          <p:cNvSpPr/>
          <p:nvPr/>
        </p:nvSpPr>
        <p:spPr>
          <a:xfrm>
            <a:off x="1986533" y="1475994"/>
            <a:ext cx="4753610" cy="3572510"/>
          </a:xfrm>
          <a:custGeom>
            <a:avLst/>
            <a:gdLst/>
            <a:ahLst/>
            <a:cxnLst/>
            <a:rect l="l" t="t" r="r" b="b"/>
            <a:pathLst>
              <a:path w="4753610" h="3572510">
                <a:moveTo>
                  <a:pt x="0" y="3572255"/>
                </a:moveTo>
                <a:lnTo>
                  <a:pt x="4753356" y="3572255"/>
                </a:lnTo>
                <a:lnTo>
                  <a:pt x="4753356" y="0"/>
                </a:lnTo>
                <a:lnTo>
                  <a:pt x="0" y="0"/>
                </a:lnTo>
                <a:lnTo>
                  <a:pt x="0" y="3572255"/>
                </a:lnTo>
                <a:close/>
              </a:path>
            </a:pathLst>
          </a:custGeom>
          <a:ln w="28956">
            <a:solidFill>
              <a:srgbClr val="000000"/>
            </a:solidFill>
          </a:ln>
        </p:spPr>
        <p:txBody>
          <a:bodyPr wrap="square" lIns="0" tIns="0" rIns="0" bIns="0" rtlCol="0"/>
          <a:lstStyle/>
          <a:p>
            <a:pPr algn="l" rtl="0"/>
            <a:endParaRPr/>
          </a:p>
        </p:txBody>
      </p:sp>
      <p:sp>
        <p:nvSpPr>
          <p:cNvPr id="5" name="object 5"/>
          <p:cNvSpPr/>
          <p:nvPr/>
        </p:nvSpPr>
        <p:spPr>
          <a:xfrm>
            <a:off x="7277100" y="1400555"/>
            <a:ext cx="2889504" cy="3819144"/>
          </a:xfrm>
          <a:prstGeom prst="rect">
            <a:avLst/>
          </a:prstGeom>
          <a:blipFill>
            <a:blip r:embed="rId3" cstate="print"/>
            <a:stretch>
              <a:fillRect/>
            </a:stretch>
          </a:blipFill>
        </p:spPr>
        <p:txBody>
          <a:bodyPr wrap="square" lIns="0" tIns="0" rIns="0" bIns="0" rtlCol="0"/>
          <a:lstStyle/>
          <a:p>
            <a:pPr algn="l" rtl="0"/>
            <a:endParaRPr/>
          </a:p>
        </p:txBody>
      </p:sp>
      <p:sp>
        <p:nvSpPr>
          <p:cNvPr id="6" name="object 6"/>
          <p:cNvSpPr/>
          <p:nvPr/>
        </p:nvSpPr>
        <p:spPr>
          <a:xfrm>
            <a:off x="7262621" y="1386077"/>
            <a:ext cx="2918460" cy="3848100"/>
          </a:xfrm>
          <a:custGeom>
            <a:avLst/>
            <a:gdLst/>
            <a:ahLst/>
            <a:cxnLst/>
            <a:rect l="l" t="t" r="r" b="b"/>
            <a:pathLst>
              <a:path w="2918459" h="3848100">
                <a:moveTo>
                  <a:pt x="0" y="3848100"/>
                </a:moveTo>
                <a:lnTo>
                  <a:pt x="2918460" y="3848100"/>
                </a:lnTo>
                <a:lnTo>
                  <a:pt x="2918460" y="0"/>
                </a:lnTo>
                <a:lnTo>
                  <a:pt x="0" y="0"/>
                </a:lnTo>
                <a:lnTo>
                  <a:pt x="0" y="3848100"/>
                </a:lnTo>
                <a:close/>
              </a:path>
            </a:pathLst>
          </a:custGeom>
          <a:ln w="28956">
            <a:solidFill>
              <a:srgbClr val="000000"/>
            </a:solidFill>
          </a:ln>
        </p:spPr>
        <p:txBody>
          <a:bodyPr wrap="square" lIns="0" tIns="0" rIns="0" bIns="0" rtlCol="0"/>
          <a:lstStyle/>
          <a:p>
            <a:pPr algn="l" rtl="0"/>
            <a:endParaRPr/>
          </a:p>
        </p:txBody>
      </p:sp>
      <p:sp>
        <p:nvSpPr>
          <p:cNvPr id="7" name="object 7"/>
          <p:cNvSpPr txBox="1"/>
          <p:nvPr/>
        </p:nvSpPr>
        <p:spPr>
          <a:xfrm>
            <a:off x="2874644" y="5155946"/>
            <a:ext cx="2941320" cy="375920"/>
          </a:xfrm>
          <a:prstGeom prst="rect">
            <a:avLst/>
          </a:prstGeom>
        </p:spPr>
        <p:txBody>
          <a:bodyPr vert="horz" wrap="square" lIns="0" tIns="0" rIns="0" bIns="0" rtlCol="0">
            <a:spAutoFit/>
          </a:bodyPr>
          <a:lstStyle/>
          <a:p>
            <a:pPr marL="12700" algn="l" rtl="0"/>
            <a:r>
              <a:rPr sz="2400" spc="-35" dirty="0">
                <a:latin typeface="Arial"/>
                <a:cs typeface="Arial"/>
              </a:rPr>
              <a:t>Muy</a:t>
            </a:r>
            <a:r>
              <a:rPr sz="2400" spc="-5" dirty="0">
                <a:latin typeface="Arial"/>
                <a:cs typeface="Arial"/>
              </a:rPr>
              <a:t>Alto</a:t>
            </a:r>
            <a:r>
              <a:rPr sz="2400" spc="-25" dirty="0">
                <a:latin typeface="Arial"/>
                <a:cs typeface="Arial"/>
              </a:rPr>
              <a:t>Voltaje</a:t>
            </a:r>
            <a:r>
              <a:rPr sz="2400" spc="5" dirty="0">
                <a:latin typeface="Arial"/>
                <a:cs typeface="Arial"/>
              </a:rPr>
              <a:t> </a:t>
            </a:r>
            <a:r>
              <a:rPr sz="2400" dirty="0">
                <a:latin typeface="Arial"/>
                <a:cs typeface="Arial"/>
              </a:rPr>
              <a:t>Connecticut</a:t>
            </a:r>
            <a:endParaRPr sz="2400">
              <a:latin typeface="Arial"/>
              <a:cs typeface="Arial"/>
            </a:endParaRPr>
          </a:p>
        </p:txBody>
      </p:sp>
      <p:sp>
        <p:nvSpPr>
          <p:cNvPr id="8" name="object 8"/>
          <p:cNvSpPr txBox="1"/>
          <p:nvPr/>
        </p:nvSpPr>
        <p:spPr>
          <a:xfrm>
            <a:off x="7338440" y="5340096"/>
            <a:ext cx="2722880" cy="375920"/>
          </a:xfrm>
          <a:prstGeom prst="rect">
            <a:avLst/>
          </a:prstGeom>
        </p:spPr>
        <p:txBody>
          <a:bodyPr vert="horz" wrap="square" lIns="0" tIns="0" rIns="0" bIns="0" rtlCol="0">
            <a:spAutoFit/>
          </a:bodyPr>
          <a:lstStyle/>
          <a:p>
            <a:pPr marL="12700" algn="l" rtl="0"/>
            <a:r>
              <a:rPr sz="2400" spc="-15" dirty="0">
                <a:latin typeface="Arial"/>
                <a:cs typeface="Arial"/>
              </a:rPr>
              <a:t>Voltaje medio</a:t>
            </a:r>
            <a:r>
              <a:rPr sz="2400" spc="-10" dirty="0">
                <a:latin typeface="Arial"/>
                <a:cs typeface="Arial"/>
              </a:rPr>
              <a:t> </a:t>
            </a:r>
            <a:r>
              <a:rPr sz="2400" dirty="0">
                <a:latin typeface="Arial"/>
                <a:cs typeface="Arial"/>
              </a:rPr>
              <a:t>Connecticut</a:t>
            </a:r>
            <a:endParaRPr sz="2400">
              <a:latin typeface="Arial"/>
              <a:cs typeface="Arial"/>
            </a:endParaRPr>
          </a:p>
        </p:txBody>
      </p:sp>
      <p:sp>
        <p:nvSpPr>
          <p:cNvPr id="10" name="object 4"/>
          <p:cNvSpPr txBox="1">
            <a:spLocks noGrp="1"/>
          </p:cNvSpPr>
          <p:nvPr>
            <p:ph type="sldNum" sz="quarter" idx="12"/>
          </p:nvPr>
        </p:nvSpPr>
        <p:spPr>
          <a:xfrm>
            <a:off x="9925038" y="6376907"/>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35</a:t>
            </a:fld>
            <a:endParaRPr spc="-5"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182777"/>
            <a:ext cx="10027920" cy="914609"/>
          </a:xfrm>
          <a:prstGeom prst="rect">
            <a:avLst/>
          </a:prstGeom>
        </p:spPr>
        <p:txBody>
          <a:bodyPr vert="horz" wrap="square" lIns="0" tIns="357124" rIns="0" bIns="0" rtlCol="0" anchor="ctr">
            <a:spAutoFit/>
          </a:bodyPr>
          <a:lstStyle/>
          <a:p>
            <a:pPr marL="156845" algn="l" rtl="0"/>
            <a:r>
              <a:rPr sz="3600" spc="15" dirty="0">
                <a:solidFill>
                  <a:srgbClr val="0D0D0D"/>
                </a:solidFill>
                <a:latin typeface="Tw Cen MT Condensed"/>
                <a:cs typeface="Tw Cen MT Condensed"/>
              </a:rPr>
              <a:t>VOLTAJE</a:t>
            </a:r>
            <a:r>
              <a:rPr sz="3600" spc="135" dirty="0">
                <a:solidFill>
                  <a:srgbClr val="0D0D0D"/>
                </a:solidFill>
                <a:latin typeface="Tw Cen MT Condensed"/>
                <a:cs typeface="Tw Cen MT Condensed"/>
              </a:rPr>
              <a:t> </a:t>
            </a:r>
            <a:r>
              <a:rPr sz="3600" spc="80" dirty="0">
                <a:solidFill>
                  <a:srgbClr val="0D0D0D"/>
                </a:solidFill>
                <a:latin typeface="Tw Cen MT Condensed"/>
                <a:cs typeface="Tw Cen MT Condensed"/>
              </a:rPr>
              <a:t>TRANSFORMADORES</a:t>
            </a:r>
            <a:endParaRPr sz="3600">
              <a:latin typeface="Tw Cen MT Condensed"/>
              <a:cs typeface="Tw Cen MT Condensed"/>
            </a:endParaRPr>
          </a:p>
        </p:txBody>
      </p:sp>
      <p:sp>
        <p:nvSpPr>
          <p:cNvPr id="3" name="object 3"/>
          <p:cNvSpPr/>
          <p:nvPr/>
        </p:nvSpPr>
        <p:spPr>
          <a:xfrm>
            <a:off x="3179064" y="1037844"/>
            <a:ext cx="1485900" cy="4550664"/>
          </a:xfrm>
          <a:prstGeom prst="rect">
            <a:avLst/>
          </a:prstGeom>
          <a:blipFill>
            <a:blip r:embed="rId2" cstate="print"/>
            <a:stretch>
              <a:fillRect/>
            </a:stretch>
          </a:blipFill>
        </p:spPr>
        <p:txBody>
          <a:bodyPr wrap="square" lIns="0" tIns="0" rIns="0" bIns="0" rtlCol="0"/>
          <a:lstStyle/>
          <a:p>
            <a:pPr algn="l" rtl="0"/>
            <a:endParaRPr/>
          </a:p>
        </p:txBody>
      </p:sp>
      <p:sp>
        <p:nvSpPr>
          <p:cNvPr id="4" name="object 4"/>
          <p:cNvSpPr/>
          <p:nvPr/>
        </p:nvSpPr>
        <p:spPr>
          <a:xfrm>
            <a:off x="7525511" y="1524000"/>
            <a:ext cx="1441704" cy="1889760"/>
          </a:xfrm>
          <a:prstGeom prst="rect">
            <a:avLst/>
          </a:prstGeom>
          <a:blipFill>
            <a:blip r:embed="rId3" cstate="print"/>
            <a:stretch>
              <a:fillRect/>
            </a:stretch>
          </a:blipFill>
        </p:spPr>
        <p:txBody>
          <a:bodyPr wrap="square" lIns="0" tIns="0" rIns="0" bIns="0" rtlCol="0"/>
          <a:lstStyle/>
          <a:p>
            <a:pPr algn="l" rtl="0"/>
            <a:endParaRPr/>
          </a:p>
        </p:txBody>
      </p:sp>
      <p:sp>
        <p:nvSpPr>
          <p:cNvPr id="5" name="object 5"/>
          <p:cNvSpPr txBox="1"/>
          <p:nvPr/>
        </p:nvSpPr>
        <p:spPr>
          <a:xfrm>
            <a:off x="7131178" y="3660013"/>
            <a:ext cx="2211705" cy="375920"/>
          </a:xfrm>
          <a:prstGeom prst="rect">
            <a:avLst/>
          </a:prstGeom>
        </p:spPr>
        <p:txBody>
          <a:bodyPr vert="horz" wrap="square" lIns="0" tIns="0" rIns="0" bIns="0" rtlCol="0">
            <a:spAutoFit/>
          </a:bodyPr>
          <a:lstStyle/>
          <a:p>
            <a:pPr marL="12700" algn="l" rtl="0"/>
            <a:r>
              <a:rPr sz="2400" spc="-5" dirty="0">
                <a:latin typeface="Arial"/>
                <a:cs typeface="Arial"/>
              </a:rPr>
              <a:t>Medio</a:t>
            </a:r>
            <a:r>
              <a:rPr sz="2400" spc="-35" dirty="0">
                <a:latin typeface="Arial"/>
                <a:cs typeface="Arial"/>
              </a:rPr>
              <a:t> </a:t>
            </a:r>
            <a:r>
              <a:rPr sz="2400" spc="-25" dirty="0">
                <a:latin typeface="Arial"/>
                <a:cs typeface="Arial"/>
              </a:rPr>
              <a:t>Voltaje</a:t>
            </a:r>
            <a:endParaRPr sz="2400">
              <a:latin typeface="Arial"/>
              <a:cs typeface="Arial"/>
            </a:endParaRPr>
          </a:p>
        </p:txBody>
      </p:sp>
      <p:sp>
        <p:nvSpPr>
          <p:cNvPr id="6" name="object 6"/>
          <p:cNvSpPr txBox="1"/>
          <p:nvPr/>
        </p:nvSpPr>
        <p:spPr>
          <a:xfrm>
            <a:off x="3035046" y="5907023"/>
            <a:ext cx="1753870" cy="375920"/>
          </a:xfrm>
          <a:prstGeom prst="rect">
            <a:avLst/>
          </a:prstGeom>
        </p:spPr>
        <p:txBody>
          <a:bodyPr vert="horz" wrap="square" lIns="0" tIns="0" rIns="0" bIns="0" rtlCol="0">
            <a:spAutoFit/>
          </a:bodyPr>
          <a:lstStyle/>
          <a:p>
            <a:pPr marL="12700" algn="l" rtl="0"/>
            <a:r>
              <a:rPr sz="2400" spc="-5" dirty="0">
                <a:latin typeface="Arial"/>
                <a:cs typeface="Arial"/>
              </a:rPr>
              <a:t>Alto</a:t>
            </a:r>
            <a:r>
              <a:rPr sz="2400" spc="-50" dirty="0">
                <a:latin typeface="Arial"/>
                <a:cs typeface="Arial"/>
              </a:rPr>
              <a:t> </a:t>
            </a:r>
            <a:r>
              <a:rPr sz="2400" spc="-25" dirty="0">
                <a:latin typeface="Arial"/>
                <a:cs typeface="Arial"/>
              </a:rPr>
              <a:t>Voltaje</a:t>
            </a:r>
            <a:endParaRPr sz="2400">
              <a:latin typeface="Arial"/>
              <a:cs typeface="Arial"/>
            </a:endParaRPr>
          </a:p>
        </p:txBody>
      </p:sp>
      <p:sp>
        <p:nvSpPr>
          <p:cNvPr id="7" name="object 7"/>
          <p:cNvSpPr txBox="1"/>
          <p:nvPr/>
        </p:nvSpPr>
        <p:spPr>
          <a:xfrm>
            <a:off x="6177154" y="5178297"/>
            <a:ext cx="3720465" cy="1107440"/>
          </a:xfrm>
          <a:prstGeom prst="rect">
            <a:avLst/>
          </a:prstGeom>
        </p:spPr>
        <p:txBody>
          <a:bodyPr vert="horz" wrap="square" lIns="0" tIns="0" rIns="0" bIns="0" rtlCol="0">
            <a:spAutoFit/>
          </a:bodyPr>
          <a:lstStyle/>
          <a:p>
            <a:pPr marL="12700" marR="5080" algn="l" rtl="0"/>
            <a:r>
              <a:rPr sz="2400" spc="-5" dirty="0">
                <a:latin typeface="Arial"/>
                <a:cs typeface="Arial"/>
              </a:rPr>
              <a:t>Nota:</a:t>
            </a:r>
            <a:r>
              <a:rPr sz="2400" spc="-25" dirty="0">
                <a:latin typeface="Arial"/>
                <a:cs typeface="Arial"/>
              </a:rPr>
              <a:t>Voltaje</a:t>
            </a:r>
            <a:r>
              <a:rPr sz="2400" dirty="0">
                <a:latin typeface="Arial"/>
                <a:cs typeface="Arial"/>
              </a:rPr>
              <a:t>transformadores</a:t>
            </a:r>
            <a:r>
              <a:rPr sz="2400" spc="-5" dirty="0">
                <a:latin typeface="Arial"/>
                <a:cs typeface="Arial"/>
              </a:rPr>
              <a:t>También se les conoce como potenciales.</a:t>
            </a:r>
            <a:r>
              <a:rPr sz="2400" dirty="0">
                <a:latin typeface="Arial"/>
                <a:cs typeface="Arial"/>
              </a:rPr>
              <a:t>transformadores</a:t>
            </a:r>
            <a:endParaRPr sz="2400">
              <a:latin typeface="Arial"/>
              <a:cs typeface="Arial"/>
            </a:endParaRPr>
          </a:p>
        </p:txBody>
      </p:sp>
      <p:sp>
        <p:nvSpPr>
          <p:cNvPr id="9"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36</a:t>
            </a:fld>
            <a:endParaRPr spc="-5"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nchor="ctr">
            <a:spAutoFit/>
          </a:bodyPr>
          <a:lstStyle/>
          <a:p>
            <a:pPr marL="241300" algn="l" rtl="0"/>
            <a:r>
              <a:rPr sz="3600" spc="80" dirty="0">
                <a:latin typeface="Tw Cen MT Condensed"/>
                <a:cs typeface="Tw Cen MT Condensed"/>
              </a:rPr>
              <a:t>TÍPICO</a:t>
            </a:r>
            <a:r>
              <a:rPr sz="3600" spc="70" dirty="0">
                <a:latin typeface="Tw Cen MT Condensed"/>
                <a:cs typeface="Tw Cen MT Condensed"/>
              </a:rPr>
              <a:t>TC/TV</a:t>
            </a:r>
            <a:r>
              <a:rPr sz="3600" spc="229" dirty="0">
                <a:latin typeface="Tw Cen MT Condensed"/>
                <a:cs typeface="Tw Cen MT Condensed"/>
              </a:rPr>
              <a:t> </a:t>
            </a:r>
            <a:r>
              <a:rPr sz="3600" spc="70" dirty="0">
                <a:latin typeface="Tw Cen MT Condensed"/>
                <a:cs typeface="Tw Cen MT Condensed"/>
              </a:rPr>
              <a:t>CIRCUITOS</a:t>
            </a:r>
            <a:endParaRPr sz="3600">
              <a:latin typeface="Tw Cen MT Condensed"/>
              <a:cs typeface="Tw Cen MT Condensed"/>
            </a:endParaRPr>
          </a:p>
        </p:txBody>
      </p:sp>
      <p:sp>
        <p:nvSpPr>
          <p:cNvPr id="3" name="object 3"/>
          <p:cNvSpPr/>
          <p:nvPr/>
        </p:nvSpPr>
        <p:spPr>
          <a:xfrm>
            <a:off x="1828800" y="1219200"/>
            <a:ext cx="4218432" cy="4648200"/>
          </a:xfrm>
          <a:prstGeom prst="rect">
            <a:avLst/>
          </a:prstGeom>
          <a:blipFill>
            <a:blip r:embed="rId2" cstate="print"/>
            <a:stretch>
              <a:fillRect/>
            </a:stretch>
          </a:blipFill>
        </p:spPr>
        <p:txBody>
          <a:bodyPr wrap="square" lIns="0" tIns="0" rIns="0" bIns="0" rtlCol="0"/>
          <a:lstStyle/>
          <a:p>
            <a:pPr algn="l" rtl="0"/>
            <a:endParaRPr/>
          </a:p>
        </p:txBody>
      </p:sp>
      <p:sp>
        <p:nvSpPr>
          <p:cNvPr id="4" name="object 4"/>
          <p:cNvSpPr/>
          <p:nvPr/>
        </p:nvSpPr>
        <p:spPr>
          <a:xfrm>
            <a:off x="5486401" y="1371600"/>
            <a:ext cx="5007863" cy="3832860"/>
          </a:xfrm>
          <a:prstGeom prst="rect">
            <a:avLst/>
          </a:prstGeom>
          <a:blipFill>
            <a:blip r:embed="rId3" cstate="print"/>
            <a:stretch>
              <a:fillRect/>
            </a:stretch>
          </a:blipFill>
        </p:spPr>
        <p:txBody>
          <a:bodyPr wrap="square" lIns="0" tIns="0" rIns="0" bIns="0" rtlCol="0"/>
          <a:lstStyle/>
          <a:p>
            <a:pPr algn="l" rtl="0"/>
            <a:endParaRPr/>
          </a:p>
        </p:txBody>
      </p:sp>
      <p:sp>
        <p:nvSpPr>
          <p:cNvPr id="5" name="object 5"/>
          <p:cNvSpPr txBox="1"/>
          <p:nvPr/>
        </p:nvSpPr>
        <p:spPr>
          <a:xfrm>
            <a:off x="3888994" y="6138671"/>
            <a:ext cx="4605020" cy="184666"/>
          </a:xfrm>
          <a:prstGeom prst="rect">
            <a:avLst/>
          </a:prstGeom>
        </p:spPr>
        <p:txBody>
          <a:bodyPr vert="horz" wrap="square" lIns="0" tIns="0" rIns="0" bIns="0" rtlCol="0">
            <a:spAutoFit/>
          </a:bodyPr>
          <a:lstStyle/>
          <a:p>
            <a:pPr marL="12700" algn="l" rtl="0"/>
            <a:r>
              <a:rPr sz="1200" dirty="0">
                <a:solidFill>
                  <a:srgbClr val="000099"/>
                </a:solidFill>
                <a:latin typeface="Arial"/>
                <a:cs typeface="Arial"/>
              </a:rPr>
              <a:t>Cortesía de</a:t>
            </a:r>
            <a:r>
              <a:rPr sz="1200" spc="-5" dirty="0">
                <a:solidFill>
                  <a:srgbClr val="000099"/>
                </a:solidFill>
                <a:latin typeface="Arial"/>
                <a:cs typeface="Arial"/>
              </a:rPr>
              <a:t>Blackburn, Relé de protección: principios y</a:t>
            </a:r>
            <a:r>
              <a:rPr sz="1200" spc="-75" dirty="0">
                <a:solidFill>
                  <a:srgbClr val="000099"/>
                </a:solidFill>
                <a:latin typeface="Arial"/>
                <a:cs typeface="Arial"/>
              </a:rPr>
              <a:t> </a:t>
            </a:r>
            <a:r>
              <a:rPr sz="1200" spc="-5" dirty="0">
                <a:solidFill>
                  <a:srgbClr val="000099"/>
                </a:solidFill>
                <a:latin typeface="Arial"/>
                <a:cs typeface="Arial"/>
              </a:rPr>
              <a:t>Aplicaciones</a:t>
            </a:r>
            <a:endParaRPr sz="1200">
              <a:latin typeface="Arial"/>
              <a:cs typeface="Arial"/>
            </a:endParaRPr>
          </a:p>
        </p:txBody>
      </p:sp>
      <p:sp>
        <p:nvSpPr>
          <p:cNvPr id="7"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37</a:t>
            </a:fld>
            <a:endParaRPr spc="-5"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057400" y="493216"/>
            <a:ext cx="8305800" cy="4154984"/>
          </a:xfrm>
          <a:prstGeom prst="rect">
            <a:avLst/>
          </a:prstGeom>
        </p:spPr>
        <p:txBody>
          <a:bodyPr wrap="square">
            <a:spAutoFit/>
          </a:bodyPr>
          <a:lstStyle/>
          <a:p>
            <a:pPr algn="l" rtl="0" fontAlgn="base"/>
            <a:r>
              <a:rPr lang="en-GB" sz="3600" b="1" dirty="0"/>
              <a:t>Tres tareas principales de</a:t>
            </a:r>
            <a:r>
              <a:rPr lang="en-GB" sz="3600" b="1" dirty="0" err="1"/>
              <a:t>TC</a:t>
            </a:r>
            <a:r>
              <a:rPr lang="en-GB" sz="3600" b="1" dirty="0"/>
              <a:t>y</a:t>
            </a:r>
            <a:r>
              <a:rPr lang="en-GB" sz="3600" b="1" dirty="0" err="1"/>
              <a:t>TV</a:t>
            </a:r>
            <a:endParaRPr lang="en-GB" sz="3600" b="1" dirty="0"/>
          </a:p>
          <a:p>
            <a:pPr algn="l" rtl="0" fontAlgn="base"/>
            <a:endParaRPr lang="en-GB" sz="3600" b="1" dirty="0"/>
          </a:p>
          <a:p>
            <a:pPr algn="l" rtl="0" fontAlgn="base"/>
            <a:r>
              <a:rPr lang="en-GB" sz="2400" b="1" i="1" dirty="0"/>
              <a:t>Las tres tareas principales de los transformadores de medida son:</a:t>
            </a:r>
          </a:p>
          <a:p>
            <a:pPr algn="l" rtl="0" fontAlgn="base"/>
            <a:endParaRPr lang="en-GB" sz="2400" dirty="0"/>
          </a:p>
          <a:p>
            <a:pPr marL="457200" indent="-457200" algn="l" rtl="0" fontAlgn="base">
              <a:buFont typeface="+mj-lt"/>
              <a:buAutoNum type="arabicPeriod"/>
            </a:pPr>
            <a:r>
              <a:rPr lang="en-GB" sz="2400" dirty="0"/>
              <a:t>Transformar corrientes o tensiones desde un valor habitualmente alto a un valor fácil de manejar para relés e instrumentos.</a:t>
            </a:r>
          </a:p>
          <a:p>
            <a:pPr marL="457200" indent="-457200" algn="l" rtl="0" fontAlgn="base">
              <a:buFont typeface="+mj-lt"/>
              <a:buAutoNum type="arabicPeriod"/>
            </a:pPr>
            <a:r>
              <a:rPr lang="en-GB" sz="2400" dirty="0"/>
              <a:t>Para aislar el circuito de medición del sistema primario de alto voltaje.</a:t>
            </a:r>
          </a:p>
          <a:p>
            <a:pPr marL="457200" indent="-457200" algn="l" rtl="0" fontAlgn="base">
              <a:buFont typeface="+mj-lt"/>
              <a:buAutoNum type="arabicPeriod"/>
            </a:pPr>
            <a:r>
              <a:rPr lang="en-GB" sz="2400" dirty="0"/>
              <a:t>Proporcionar posibilidades de estandarizar los instrumentos y relés a unas pocas corrientes y tensiones nominales.</a:t>
            </a:r>
          </a:p>
        </p:txBody>
      </p:sp>
      <p:sp>
        <p:nvSpPr>
          <p:cNvPr id="3"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38</a:t>
            </a:fld>
            <a:endParaRPr spc="-5" dirty="0"/>
          </a:p>
        </p:txBody>
      </p:sp>
    </p:spTree>
    <p:extLst>
      <p:ext uri="{BB962C8B-B14F-4D97-AF65-F5344CB8AC3E}">
        <p14:creationId xmlns:p14="http://schemas.microsoft.com/office/powerpoint/2010/main" val="6566714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60216" y="152400"/>
            <a:ext cx="6076950" cy="670560"/>
          </a:xfrm>
          <a:prstGeom prst="rect">
            <a:avLst/>
          </a:prstGeom>
        </p:spPr>
        <p:txBody>
          <a:bodyPr vert="horz" wrap="square" lIns="0" tIns="0" rIns="0" bIns="0" rtlCol="0" anchor="ctr">
            <a:spAutoFit/>
          </a:bodyPr>
          <a:lstStyle/>
          <a:p>
            <a:pPr marL="12700" algn="l" rtl="0"/>
            <a:r>
              <a:rPr sz="4400" spc="70" dirty="0">
                <a:latin typeface="Tw Cen MT Condensed"/>
                <a:cs typeface="Tw Cen MT Condensed"/>
              </a:rPr>
              <a:t>TC/TV</a:t>
            </a:r>
            <a:r>
              <a:rPr sz="4400" spc="65" dirty="0">
                <a:latin typeface="Tw Cen MT Condensed"/>
                <a:cs typeface="Tw Cen MT Condensed"/>
              </a:rPr>
              <a:t>CIRCUITO</a:t>
            </a:r>
            <a:r>
              <a:rPr sz="4400" spc="25" dirty="0">
                <a:latin typeface="Tw Cen MT Condensed"/>
                <a:cs typeface="Tw Cen MT Condensed"/>
              </a:rPr>
              <a:t>VS.</a:t>
            </a:r>
            <a:r>
              <a:rPr sz="4400" spc="75" dirty="0">
                <a:latin typeface="Tw Cen MT Condensed"/>
                <a:cs typeface="Tw Cen MT Condensed"/>
              </a:rPr>
              <a:t>CAJA</a:t>
            </a:r>
            <a:r>
              <a:rPr sz="4400" spc="665" dirty="0">
                <a:latin typeface="Tw Cen MT Condensed"/>
                <a:cs typeface="Tw Cen MT Condensed"/>
              </a:rPr>
              <a:t> </a:t>
            </a:r>
            <a:r>
              <a:rPr sz="4400" spc="70" dirty="0">
                <a:latin typeface="Tw Cen MT Condensed"/>
                <a:cs typeface="Tw Cen MT Condensed"/>
              </a:rPr>
              <a:t>SUELO</a:t>
            </a:r>
            <a:endParaRPr sz="4400" dirty="0">
              <a:latin typeface="Tw Cen MT Condensed"/>
              <a:cs typeface="Tw Cen MT Condensed"/>
            </a:endParaRPr>
          </a:p>
        </p:txBody>
      </p:sp>
      <p:sp>
        <p:nvSpPr>
          <p:cNvPr id="3" name="object 3"/>
          <p:cNvSpPr/>
          <p:nvPr/>
        </p:nvSpPr>
        <p:spPr>
          <a:xfrm>
            <a:off x="2610611" y="1353311"/>
            <a:ext cx="6234684" cy="2273808"/>
          </a:xfrm>
          <a:prstGeom prst="rect">
            <a:avLst/>
          </a:prstGeom>
          <a:blipFill>
            <a:blip r:embed="rId2" cstate="print"/>
            <a:stretch>
              <a:fillRect/>
            </a:stretch>
          </a:blipFill>
        </p:spPr>
        <p:txBody>
          <a:bodyPr wrap="square" lIns="0" tIns="0" rIns="0" bIns="0" rtlCol="0"/>
          <a:lstStyle/>
          <a:p>
            <a:pPr algn="l" rtl="0"/>
            <a:endParaRPr/>
          </a:p>
        </p:txBody>
      </p:sp>
      <p:sp>
        <p:nvSpPr>
          <p:cNvPr id="4" name="object 4"/>
          <p:cNvSpPr/>
          <p:nvPr/>
        </p:nvSpPr>
        <p:spPr>
          <a:xfrm>
            <a:off x="3185287" y="1361822"/>
            <a:ext cx="473075" cy="696595"/>
          </a:xfrm>
          <a:custGeom>
            <a:avLst/>
            <a:gdLst/>
            <a:ahLst/>
            <a:cxnLst/>
            <a:rect l="l" t="t" r="r" b="b"/>
            <a:pathLst>
              <a:path w="473075" h="696594">
                <a:moveTo>
                  <a:pt x="393823" y="611817"/>
                </a:moveTo>
                <a:lnTo>
                  <a:pt x="362076" y="632967"/>
                </a:lnTo>
                <a:lnTo>
                  <a:pt x="473075" y="696340"/>
                </a:lnTo>
                <a:lnTo>
                  <a:pt x="464469" y="627633"/>
                </a:lnTo>
                <a:lnTo>
                  <a:pt x="404368" y="627633"/>
                </a:lnTo>
                <a:lnTo>
                  <a:pt x="393823" y="611817"/>
                </a:lnTo>
                <a:close/>
              </a:path>
              <a:path w="473075" h="696594">
                <a:moveTo>
                  <a:pt x="425541" y="590686"/>
                </a:moveTo>
                <a:lnTo>
                  <a:pt x="393823" y="611817"/>
                </a:lnTo>
                <a:lnTo>
                  <a:pt x="404368" y="627633"/>
                </a:lnTo>
                <a:lnTo>
                  <a:pt x="436118" y="606551"/>
                </a:lnTo>
                <a:lnTo>
                  <a:pt x="425541" y="590686"/>
                </a:lnTo>
                <a:close/>
              </a:path>
              <a:path w="473075" h="696594">
                <a:moveTo>
                  <a:pt x="457200" y="569594"/>
                </a:moveTo>
                <a:lnTo>
                  <a:pt x="425541" y="590686"/>
                </a:lnTo>
                <a:lnTo>
                  <a:pt x="436118" y="606551"/>
                </a:lnTo>
                <a:lnTo>
                  <a:pt x="404368" y="627633"/>
                </a:lnTo>
                <a:lnTo>
                  <a:pt x="464469" y="627633"/>
                </a:lnTo>
                <a:lnTo>
                  <a:pt x="457200" y="569594"/>
                </a:lnTo>
                <a:close/>
              </a:path>
              <a:path w="473075" h="696594">
                <a:moveTo>
                  <a:pt x="31750" y="0"/>
                </a:moveTo>
                <a:lnTo>
                  <a:pt x="0" y="21081"/>
                </a:lnTo>
                <a:lnTo>
                  <a:pt x="393823" y="611817"/>
                </a:lnTo>
                <a:lnTo>
                  <a:pt x="425541" y="590686"/>
                </a:lnTo>
                <a:lnTo>
                  <a:pt x="31750" y="0"/>
                </a:lnTo>
                <a:close/>
              </a:path>
            </a:pathLst>
          </a:custGeom>
          <a:solidFill>
            <a:srgbClr val="FF9966"/>
          </a:solidFill>
        </p:spPr>
        <p:txBody>
          <a:bodyPr wrap="square" lIns="0" tIns="0" rIns="0" bIns="0" rtlCol="0"/>
          <a:lstStyle/>
          <a:p>
            <a:pPr algn="l" rtl="0"/>
            <a:endParaRPr/>
          </a:p>
        </p:txBody>
      </p:sp>
      <p:sp>
        <p:nvSpPr>
          <p:cNvPr id="5" name="object 5"/>
          <p:cNvSpPr txBox="1"/>
          <p:nvPr/>
        </p:nvSpPr>
        <p:spPr>
          <a:xfrm>
            <a:off x="2826259" y="1034415"/>
            <a:ext cx="621665" cy="304800"/>
          </a:xfrm>
          <a:prstGeom prst="rect">
            <a:avLst/>
          </a:prstGeom>
        </p:spPr>
        <p:txBody>
          <a:bodyPr vert="horz" wrap="square" lIns="0" tIns="0" rIns="0" bIns="0" rtlCol="0">
            <a:spAutoFit/>
          </a:bodyPr>
          <a:lstStyle/>
          <a:p>
            <a:pPr marL="12700" algn="l" rtl="0"/>
            <a:r>
              <a:rPr sz="2000" spc="5" dirty="0">
                <a:solidFill>
                  <a:srgbClr val="FF9966"/>
                </a:solidFill>
                <a:latin typeface="Arial"/>
                <a:cs typeface="Arial"/>
              </a:rPr>
              <a:t>C</a:t>
            </a:r>
            <a:r>
              <a:rPr sz="2000" dirty="0">
                <a:solidFill>
                  <a:srgbClr val="FF9966"/>
                </a:solidFill>
                <a:latin typeface="Arial"/>
                <a:cs typeface="Arial"/>
              </a:rPr>
              <a:t>a</a:t>
            </a:r>
            <a:r>
              <a:rPr sz="2000" spc="10" dirty="0">
                <a:solidFill>
                  <a:srgbClr val="FF9966"/>
                </a:solidFill>
                <a:latin typeface="Arial"/>
                <a:cs typeface="Arial"/>
              </a:rPr>
              <a:t>s</a:t>
            </a:r>
            <a:r>
              <a:rPr sz="2000" dirty="0">
                <a:solidFill>
                  <a:srgbClr val="FF9966"/>
                </a:solidFill>
                <a:latin typeface="Arial"/>
                <a:cs typeface="Arial"/>
              </a:rPr>
              <a:t>mi</a:t>
            </a:r>
            <a:endParaRPr sz="2000">
              <a:latin typeface="Arial"/>
              <a:cs typeface="Arial"/>
            </a:endParaRPr>
          </a:p>
        </p:txBody>
      </p:sp>
      <p:sp>
        <p:nvSpPr>
          <p:cNvPr id="6" name="object 6"/>
          <p:cNvSpPr/>
          <p:nvPr/>
        </p:nvSpPr>
        <p:spPr>
          <a:xfrm>
            <a:off x="7257416" y="2736342"/>
            <a:ext cx="272415" cy="843280"/>
          </a:xfrm>
          <a:custGeom>
            <a:avLst/>
            <a:gdLst/>
            <a:ahLst/>
            <a:cxnLst/>
            <a:rect l="l" t="t" r="r" b="b"/>
            <a:pathLst>
              <a:path w="272414" h="843279">
                <a:moveTo>
                  <a:pt x="73476" y="105286"/>
                </a:moveTo>
                <a:lnTo>
                  <a:pt x="36768" y="115309"/>
                </a:lnTo>
                <a:lnTo>
                  <a:pt x="235204" y="843153"/>
                </a:lnTo>
                <a:lnTo>
                  <a:pt x="272034" y="833247"/>
                </a:lnTo>
                <a:lnTo>
                  <a:pt x="73476" y="105286"/>
                </a:lnTo>
                <a:close/>
              </a:path>
              <a:path w="272414" h="843279">
                <a:moveTo>
                  <a:pt x="25019" y="0"/>
                </a:moveTo>
                <a:lnTo>
                  <a:pt x="0" y="125349"/>
                </a:lnTo>
                <a:lnTo>
                  <a:pt x="36768" y="115309"/>
                </a:lnTo>
                <a:lnTo>
                  <a:pt x="31750" y="96900"/>
                </a:lnTo>
                <a:lnTo>
                  <a:pt x="68452" y="86868"/>
                </a:lnTo>
                <a:lnTo>
                  <a:pt x="102736" y="86868"/>
                </a:lnTo>
                <a:lnTo>
                  <a:pt x="25019" y="0"/>
                </a:lnTo>
                <a:close/>
              </a:path>
              <a:path w="272414" h="843279">
                <a:moveTo>
                  <a:pt x="68452" y="86868"/>
                </a:moveTo>
                <a:lnTo>
                  <a:pt x="31750" y="96900"/>
                </a:lnTo>
                <a:lnTo>
                  <a:pt x="36768" y="115309"/>
                </a:lnTo>
                <a:lnTo>
                  <a:pt x="73476" y="105286"/>
                </a:lnTo>
                <a:lnTo>
                  <a:pt x="68452" y="86868"/>
                </a:lnTo>
                <a:close/>
              </a:path>
              <a:path w="272414" h="843279">
                <a:moveTo>
                  <a:pt x="102736" y="86868"/>
                </a:moveTo>
                <a:lnTo>
                  <a:pt x="68452" y="86868"/>
                </a:lnTo>
                <a:lnTo>
                  <a:pt x="73476" y="105286"/>
                </a:lnTo>
                <a:lnTo>
                  <a:pt x="110236" y="95250"/>
                </a:lnTo>
                <a:lnTo>
                  <a:pt x="102736" y="86868"/>
                </a:lnTo>
                <a:close/>
              </a:path>
            </a:pathLst>
          </a:custGeom>
          <a:solidFill>
            <a:srgbClr val="FF9966"/>
          </a:solidFill>
        </p:spPr>
        <p:txBody>
          <a:bodyPr wrap="square" lIns="0" tIns="0" rIns="0" bIns="0" rtlCol="0"/>
          <a:lstStyle/>
          <a:p>
            <a:pPr algn="l" rtl="0"/>
            <a:endParaRPr/>
          </a:p>
        </p:txBody>
      </p:sp>
      <p:sp>
        <p:nvSpPr>
          <p:cNvPr id="7" name="object 7"/>
          <p:cNvSpPr txBox="1"/>
          <p:nvPr/>
        </p:nvSpPr>
        <p:spPr>
          <a:xfrm>
            <a:off x="2056587" y="3415158"/>
            <a:ext cx="8129270" cy="3440429"/>
          </a:xfrm>
          <a:prstGeom prst="rect">
            <a:avLst/>
          </a:prstGeom>
        </p:spPr>
        <p:txBody>
          <a:bodyPr vert="horz" wrap="square" lIns="0" tIns="0" rIns="0" bIns="0" rtlCol="0">
            <a:spAutoFit/>
          </a:bodyPr>
          <a:lstStyle/>
          <a:p>
            <a:pPr marL="4336415" algn="l" rtl="0">
              <a:lnSpc>
                <a:spcPts val="1900"/>
              </a:lnSpc>
            </a:pPr>
            <a:r>
              <a:rPr sz="2000" dirty="0">
                <a:solidFill>
                  <a:srgbClr val="FF9966"/>
                </a:solidFill>
                <a:latin typeface="Arial"/>
                <a:cs typeface="Arial"/>
              </a:rPr>
              <a:t>Secundario</a:t>
            </a:r>
            <a:r>
              <a:rPr sz="2000" spc="-75" dirty="0">
                <a:solidFill>
                  <a:srgbClr val="FF9966"/>
                </a:solidFill>
                <a:latin typeface="Arial"/>
                <a:cs typeface="Arial"/>
              </a:rPr>
              <a:t> </a:t>
            </a:r>
            <a:r>
              <a:rPr sz="2000" dirty="0">
                <a:solidFill>
                  <a:srgbClr val="FF9966"/>
                </a:solidFill>
                <a:latin typeface="Arial"/>
                <a:cs typeface="Arial"/>
              </a:rPr>
              <a:t>Circuito</a:t>
            </a:r>
            <a:endParaRPr sz="2000" dirty="0">
              <a:latin typeface="Arial"/>
              <a:cs typeface="Arial"/>
            </a:endParaRPr>
          </a:p>
          <a:p>
            <a:pPr marL="67310" algn="l" rtl="0">
              <a:lnSpc>
                <a:spcPts val="2860"/>
              </a:lnSpc>
            </a:pPr>
            <a:r>
              <a:rPr sz="2800" dirty="0">
                <a:latin typeface="Tw Cen MT"/>
                <a:cs typeface="Tw Cen MT"/>
              </a:rPr>
              <a:t>Caso</a:t>
            </a:r>
            <a:r>
              <a:rPr sz="2800" spc="-15" dirty="0">
                <a:latin typeface="Tw Cen MT"/>
                <a:cs typeface="Tw Cen MT"/>
              </a:rPr>
              <a:t>suelo</a:t>
            </a:r>
            <a:r>
              <a:rPr sz="2800" dirty="0">
                <a:latin typeface="Tw Cen MT"/>
                <a:cs typeface="Tw Cen MT"/>
              </a:rPr>
              <a:t>hecho</a:t>
            </a:r>
            <a:r>
              <a:rPr sz="2800" spc="-5" dirty="0">
                <a:latin typeface="Tw Cen MT"/>
                <a:cs typeface="Tw Cen MT"/>
              </a:rPr>
              <a:t>en TI</a:t>
            </a:r>
            <a:r>
              <a:rPr sz="2800" spc="10" dirty="0">
                <a:latin typeface="Tw Cen MT"/>
                <a:cs typeface="Tw Cen MT"/>
              </a:rPr>
              <a:t> </a:t>
            </a:r>
            <a:r>
              <a:rPr sz="2800" spc="-5" dirty="0">
                <a:latin typeface="Tw Cen MT"/>
                <a:cs typeface="Tw Cen MT"/>
              </a:rPr>
              <a:t>ubicación</a:t>
            </a:r>
            <a:endParaRPr sz="2800" dirty="0">
              <a:latin typeface="Tw Cen MT"/>
              <a:cs typeface="Tw Cen MT"/>
            </a:endParaRPr>
          </a:p>
          <a:p>
            <a:pPr marL="67310" algn="l" rtl="0">
              <a:spcBef>
                <a:spcPts val="1070"/>
              </a:spcBef>
            </a:pPr>
            <a:r>
              <a:rPr sz="2800" spc="-5" dirty="0">
                <a:latin typeface="Tw Cen MT"/>
                <a:cs typeface="Tw Cen MT"/>
              </a:rPr>
              <a:t>circuito secundario</a:t>
            </a:r>
            <a:r>
              <a:rPr sz="2800" spc="-15" dirty="0">
                <a:latin typeface="Tw Cen MT"/>
                <a:cs typeface="Tw Cen MT"/>
              </a:rPr>
              <a:t>suelo</a:t>
            </a:r>
            <a:r>
              <a:rPr sz="2800" dirty="0">
                <a:latin typeface="Tw Cen MT"/>
                <a:cs typeface="Tw Cen MT"/>
              </a:rPr>
              <a:t>hecho</a:t>
            </a:r>
            <a:r>
              <a:rPr sz="2800" spc="-5" dirty="0">
                <a:latin typeface="Tw Cen MT"/>
                <a:cs typeface="Tw Cen MT"/>
              </a:rPr>
              <a:t>en el primer punto</a:t>
            </a:r>
            <a:r>
              <a:rPr sz="2800" dirty="0">
                <a:latin typeface="Tw Cen MT"/>
                <a:cs typeface="Tw Cen MT"/>
              </a:rPr>
              <a:t>de</a:t>
            </a:r>
            <a:r>
              <a:rPr sz="2800" spc="195" dirty="0">
                <a:latin typeface="Tw Cen MT"/>
                <a:cs typeface="Tw Cen MT"/>
              </a:rPr>
              <a:t> </a:t>
            </a:r>
            <a:r>
              <a:rPr sz="2800" spc="-5" dirty="0">
                <a:latin typeface="Tw Cen MT"/>
                <a:cs typeface="Tw Cen MT"/>
              </a:rPr>
              <a:t>usar</a:t>
            </a:r>
            <a:endParaRPr sz="2800" dirty="0">
              <a:latin typeface="Tw Cen MT"/>
              <a:cs typeface="Tw Cen MT"/>
            </a:endParaRPr>
          </a:p>
          <a:p>
            <a:pPr marL="12700" algn="l" rtl="0">
              <a:spcBef>
                <a:spcPts val="1100"/>
              </a:spcBef>
            </a:pPr>
            <a:r>
              <a:rPr sz="2800" spc="-5" dirty="0">
                <a:solidFill>
                  <a:srgbClr val="1CACE3"/>
                </a:solidFill>
                <a:latin typeface="Wingdings 3"/>
                <a:cs typeface="Wingdings 3"/>
              </a:rPr>
              <a:t></a:t>
            </a:r>
            <a:r>
              <a:rPr sz="2800" spc="-5" dirty="0">
                <a:solidFill>
                  <a:srgbClr val="1CACE3"/>
                </a:solidFill>
                <a:latin typeface="Times New Roman"/>
                <a:cs typeface="Times New Roman"/>
              </a:rPr>
              <a:t> </a:t>
            </a:r>
            <a:r>
              <a:rPr sz="2800" spc="-10" dirty="0">
                <a:latin typeface="Tw Cen MT"/>
                <a:cs typeface="Tw Cen MT"/>
              </a:rPr>
              <a:t>Previene</a:t>
            </a:r>
            <a:r>
              <a:rPr sz="2800" spc="10" dirty="0">
                <a:latin typeface="Tw Cen MT"/>
                <a:cs typeface="Tw Cen MT"/>
              </a:rPr>
              <a:t>choque</a:t>
            </a:r>
            <a:r>
              <a:rPr sz="2800" spc="-15" dirty="0">
                <a:latin typeface="Tw Cen MT"/>
                <a:cs typeface="Tw Cen MT"/>
              </a:rPr>
              <a:t>exposición</a:t>
            </a:r>
            <a:r>
              <a:rPr sz="2800" spc="-5" dirty="0">
                <a:latin typeface="Tw Cen MT"/>
                <a:cs typeface="Tw Cen MT"/>
              </a:rPr>
              <a:t>de</a:t>
            </a:r>
            <a:r>
              <a:rPr sz="2800" spc="-375" dirty="0">
                <a:latin typeface="Tw Cen MT"/>
                <a:cs typeface="Tw Cen MT"/>
              </a:rPr>
              <a:t> </a:t>
            </a:r>
            <a:r>
              <a:rPr sz="2800" dirty="0">
                <a:latin typeface="Tw Cen MT"/>
                <a:cs typeface="Tw Cen MT"/>
              </a:rPr>
              <a:t>personal</a:t>
            </a:r>
          </a:p>
          <a:p>
            <a:pPr marL="147955" marR="17780" indent="-135890" algn="l" rtl="0">
              <a:lnSpc>
                <a:spcPts val="3020"/>
              </a:lnSpc>
              <a:spcBef>
                <a:spcPts val="650"/>
              </a:spcBef>
            </a:pPr>
            <a:r>
              <a:rPr sz="2800" spc="-5" dirty="0">
                <a:solidFill>
                  <a:srgbClr val="1CACE3"/>
                </a:solidFill>
                <a:latin typeface="Wingdings 3"/>
                <a:cs typeface="Wingdings 3"/>
              </a:rPr>
              <a:t></a:t>
            </a:r>
            <a:r>
              <a:rPr sz="2800" spc="-5" dirty="0">
                <a:solidFill>
                  <a:srgbClr val="1CACE3"/>
                </a:solidFill>
                <a:latin typeface="Times New Roman"/>
                <a:cs typeface="Times New Roman"/>
              </a:rPr>
              <a:t> </a:t>
            </a:r>
            <a:r>
              <a:rPr sz="2800" spc="-10" dirty="0">
                <a:latin typeface="Tw Cen MT"/>
                <a:cs typeface="Tw Cen MT"/>
              </a:rPr>
              <a:t>Proporciona</a:t>
            </a:r>
            <a:r>
              <a:rPr sz="2800" spc="-5" dirty="0">
                <a:latin typeface="Tw Cen MT"/>
                <a:cs typeface="Tw Cen MT"/>
              </a:rPr>
              <a:t>capacidad de carga actual</a:t>
            </a:r>
            <a:r>
              <a:rPr sz="2800" spc="-25" dirty="0">
                <a:latin typeface="Tw Cen MT"/>
                <a:cs typeface="Tw Cen MT"/>
              </a:rPr>
              <a:t>para</a:t>
            </a:r>
            <a:r>
              <a:rPr sz="2800" spc="-5" dirty="0">
                <a:latin typeface="Tw Cen MT"/>
                <a:cs typeface="Tw Cen MT"/>
              </a:rPr>
              <a:t>el</a:t>
            </a:r>
            <a:r>
              <a:rPr sz="2800" spc="-325" dirty="0">
                <a:latin typeface="Tw Cen MT"/>
                <a:cs typeface="Tw Cen MT"/>
              </a:rPr>
              <a:t> </a:t>
            </a:r>
            <a:r>
              <a:rPr sz="2800" dirty="0">
                <a:latin typeface="Tw Cen MT"/>
                <a:cs typeface="Tw Cen MT"/>
              </a:rPr>
              <a:t>falla a tierra</a:t>
            </a:r>
            <a:r>
              <a:rPr sz="2800" spc="-5" dirty="0">
                <a:latin typeface="Tw Cen MT"/>
                <a:cs typeface="Tw Cen MT"/>
              </a:rPr>
              <a:t>actual</a:t>
            </a:r>
            <a:endParaRPr sz="2800" dirty="0">
              <a:latin typeface="Tw Cen MT"/>
              <a:cs typeface="Tw Cen MT"/>
            </a:endParaRPr>
          </a:p>
          <a:p>
            <a:pPr marL="147955" marR="5080" indent="-135890" algn="l" rtl="0">
              <a:lnSpc>
                <a:spcPts val="3020"/>
              </a:lnSpc>
              <a:spcBef>
                <a:spcPts val="605"/>
              </a:spcBef>
            </a:pPr>
            <a:r>
              <a:rPr sz="2800" spc="15" dirty="0">
                <a:solidFill>
                  <a:srgbClr val="1CACE3"/>
                </a:solidFill>
                <a:latin typeface="Wingdings 3"/>
                <a:cs typeface="Wingdings 3"/>
              </a:rPr>
              <a:t></a:t>
            </a:r>
            <a:r>
              <a:rPr sz="2800" spc="15" dirty="0">
                <a:latin typeface="Tw Cen MT"/>
                <a:cs typeface="Tw Cen MT"/>
              </a:rPr>
              <a:t>Toma de tierra</a:t>
            </a:r>
            <a:r>
              <a:rPr sz="2800" spc="-5" dirty="0">
                <a:latin typeface="Tw Cen MT"/>
                <a:cs typeface="Tw Cen MT"/>
              </a:rPr>
              <a:t>incluye</a:t>
            </a:r>
            <a:r>
              <a:rPr sz="2800" dirty="0">
                <a:latin typeface="Tw Cen MT"/>
                <a:cs typeface="Tw Cen MT"/>
              </a:rPr>
              <a:t>Diseño y construcción</a:t>
            </a:r>
            <a:r>
              <a:rPr sz="2800" spc="-5" dirty="0">
                <a:latin typeface="Tw Cen MT"/>
                <a:cs typeface="Tw Cen MT"/>
              </a:rPr>
              <a:t>de subestación</a:t>
            </a:r>
            <a:r>
              <a:rPr sz="2800" spc="-10" dirty="0">
                <a:latin typeface="Tw Cen MT"/>
                <a:cs typeface="Tw Cen MT"/>
              </a:rPr>
              <a:t>suelo</a:t>
            </a:r>
            <a:r>
              <a:rPr sz="2800" spc="-5" dirty="0">
                <a:latin typeface="Tw Cen MT"/>
                <a:cs typeface="Tw Cen MT"/>
              </a:rPr>
              <a:t>estera y CT y</a:t>
            </a:r>
            <a:r>
              <a:rPr sz="2800" dirty="0">
                <a:latin typeface="Tw Cen MT"/>
                <a:cs typeface="Tw Cen MT"/>
              </a:rPr>
              <a:t>seguridad del TT</a:t>
            </a:r>
            <a:r>
              <a:rPr sz="2800" spc="25" dirty="0">
                <a:latin typeface="Tw Cen MT"/>
                <a:cs typeface="Tw Cen MT"/>
              </a:rPr>
              <a:t> </a:t>
            </a:r>
            <a:r>
              <a:rPr sz="2800" spc="-10" dirty="0">
                <a:latin typeface="Tw Cen MT"/>
                <a:cs typeface="Tw Cen MT"/>
              </a:rPr>
              <a:t>toma de tierra</a:t>
            </a:r>
            <a:endParaRPr sz="2800" dirty="0">
              <a:latin typeface="Tw Cen MT"/>
              <a:cs typeface="Tw Cen MT"/>
            </a:endParaRPr>
          </a:p>
        </p:txBody>
      </p:sp>
      <p:sp>
        <p:nvSpPr>
          <p:cNvPr id="8" name="object 4"/>
          <p:cNvSpPr txBox="1">
            <a:spLocks noGrp="1"/>
          </p:cNvSpPr>
          <p:nvPr>
            <p:ph type="sldNum" sz="quarter" idx="12"/>
          </p:nvPr>
        </p:nvSpPr>
        <p:spPr>
          <a:xfrm>
            <a:off x="9925038" y="6529307"/>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39</a:t>
            </a:fld>
            <a:endParaRPr spc="-5"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5" name="Rectangle 1026"/>
          <p:cNvSpPr>
            <a:spLocks noGrp="1" noChangeArrowheads="1"/>
          </p:cNvSpPr>
          <p:nvPr>
            <p:ph type="title"/>
          </p:nvPr>
        </p:nvSpPr>
        <p:spPr>
          <a:xfrm>
            <a:off x="1828800" y="457201"/>
            <a:ext cx="8459788" cy="620713"/>
          </a:xfrm>
        </p:spPr>
        <p:txBody>
          <a:bodyPr/>
          <a:lstStyle/>
          <a:p>
            <a:pPr algn="l" rtl="0" eaLnBrk="1" hangingPunct="1"/>
            <a:r>
              <a:rPr lang="en-US" altLang="en-US" sz="4000" b="1">
                <a:solidFill>
                  <a:srgbClr val="3366FF"/>
                </a:solidFill>
              </a:rPr>
              <a:t>Puesta a tierra del sistema</a:t>
            </a:r>
          </a:p>
        </p:txBody>
      </p:sp>
      <p:sp>
        <p:nvSpPr>
          <p:cNvPr id="69636" name="Rectangle 1027"/>
          <p:cNvSpPr>
            <a:spLocks noGrp="1" noChangeArrowheads="1"/>
          </p:cNvSpPr>
          <p:nvPr>
            <p:ph type="body" idx="1"/>
          </p:nvPr>
        </p:nvSpPr>
        <p:spPr>
          <a:xfrm>
            <a:off x="1898650" y="1447800"/>
            <a:ext cx="8459788" cy="3657600"/>
          </a:xfrm>
        </p:spPr>
        <p:txBody>
          <a:bodyPr>
            <a:noAutofit/>
          </a:bodyPr>
          <a:lstStyle/>
          <a:p>
            <a:pPr marL="341313" lvl="1" indent="-339725" algn="l" rtl="0"/>
            <a:r>
              <a:rPr lang="en-US" altLang="en-US" sz="2400" dirty="0"/>
              <a:t>Limita las sobretensiones</a:t>
            </a:r>
          </a:p>
          <a:p>
            <a:pPr marL="341313" lvl="1" indent="-339725" algn="l" rtl="0"/>
            <a:r>
              <a:rPr lang="en-US" altLang="en-US" sz="2400" dirty="0"/>
              <a:t>Limita la diferencia de potencial eléctrico a través de objetos conductores de área local.</a:t>
            </a:r>
          </a:p>
          <a:p>
            <a:pPr marL="341313" lvl="1" indent="-339725" algn="l" rtl="0"/>
            <a:r>
              <a:rPr lang="en-US" altLang="en-US" sz="2400" dirty="0"/>
              <a:t>Varios métodos</a:t>
            </a:r>
          </a:p>
          <a:p>
            <a:pPr marL="744538" lvl="2" indent="-288925" algn="l" rtl="0"/>
            <a:r>
              <a:rPr lang="en-US" altLang="en-US" sz="2400" dirty="0"/>
              <a:t>En superficie</a:t>
            </a:r>
          </a:p>
          <a:p>
            <a:pPr marL="744538" lvl="2" indent="-288925" algn="l" rtl="0"/>
            <a:r>
              <a:rPr lang="en-US" altLang="en-US" sz="2400" dirty="0"/>
              <a:t>Bobina de reactancia conectada a tierra</a:t>
            </a:r>
          </a:p>
          <a:p>
            <a:pPr marL="744538" lvl="2" indent="-288925" algn="l" rtl="0"/>
            <a:r>
              <a:rPr lang="en-US" altLang="en-US" sz="2400" dirty="0"/>
              <a:t>Alta Z conectada a tierra</a:t>
            </a:r>
          </a:p>
          <a:p>
            <a:pPr marL="744538" lvl="2" indent="-288925" algn="l" rtl="0"/>
            <a:r>
              <a:rPr lang="en-US" altLang="en-US" sz="2400" dirty="0"/>
              <a:t>Baja Z conectada a tierra</a:t>
            </a:r>
          </a:p>
          <a:p>
            <a:pPr marL="744538" lvl="2" indent="-288925" algn="l" rtl="0"/>
            <a:r>
              <a:rPr lang="en-US" altLang="en-US" sz="2400" dirty="0"/>
              <a:t>Sólidamente conectado a tierra</a:t>
            </a:r>
          </a:p>
        </p:txBody>
      </p:sp>
    </p:spTree>
    <p:extLst>
      <p:ext uri="{BB962C8B-B14F-4D97-AF65-F5344CB8AC3E}">
        <p14:creationId xmlns:p14="http://schemas.microsoft.com/office/powerpoint/2010/main" val="37349247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0659" name="Group 1026"/>
          <p:cNvGrpSpPr>
            <a:grpSpLocks/>
          </p:cNvGrpSpPr>
          <p:nvPr/>
        </p:nvGrpSpPr>
        <p:grpSpPr bwMode="auto">
          <a:xfrm>
            <a:off x="1676401" y="990600"/>
            <a:ext cx="8774113" cy="2387600"/>
            <a:chOff x="141" y="425"/>
            <a:chExt cx="5527" cy="1504"/>
          </a:xfrm>
        </p:grpSpPr>
        <p:sp>
          <p:nvSpPr>
            <p:cNvPr id="70679" name="Text Box 1027"/>
            <p:cNvSpPr txBox="1">
              <a:spLocks noChangeArrowheads="1"/>
            </p:cNvSpPr>
            <p:nvPr/>
          </p:nvSpPr>
          <p:spPr bwMode="auto">
            <a:xfrm>
              <a:off x="141" y="591"/>
              <a:ext cx="3717" cy="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eaLnBrk="0" hangingPunct="0">
                <a:spcBef>
                  <a:spcPct val="20000"/>
                </a:spcBef>
                <a:buChar char="•"/>
                <a:defRPr sz="3200">
                  <a:solidFill>
                    <a:schemeClr val="tx1"/>
                  </a:solidFill>
                  <a:latin typeface="Arial" pitchFamily="34" charset="0"/>
                </a:defRPr>
              </a:lvl1pPr>
              <a:lvl2pPr marL="914400" indent="-457200" algn="l" eaLnBrk="0" hangingPunct="0">
                <a:spcBef>
                  <a:spcPct val="20000"/>
                </a:spcBef>
                <a:buChar char="–"/>
                <a:defRPr sz="2800">
                  <a:solidFill>
                    <a:schemeClr val="tx1"/>
                  </a:solidFill>
                  <a:latin typeface="Arial" pitchFamily="34" charset="0"/>
                </a:defRPr>
              </a:lvl2pPr>
              <a:lvl3pPr marL="1371600" indent="-457200" algn="l" eaLnBrk="0" hangingPunct="0">
                <a:spcBef>
                  <a:spcPct val="20000"/>
                </a:spcBef>
                <a:buChar char="•"/>
                <a:defRPr sz="2400">
                  <a:solidFill>
                    <a:schemeClr val="tx1"/>
                  </a:solidFill>
                  <a:latin typeface="Arial" pitchFamily="34" charset="0"/>
                </a:defRPr>
              </a:lvl3pPr>
              <a:lvl4pPr marL="1828800" indent="-457200" algn="l" eaLnBrk="0" hangingPunct="0">
                <a:spcBef>
                  <a:spcPct val="20000"/>
                </a:spcBef>
                <a:buChar char="–"/>
                <a:defRPr sz="2000">
                  <a:solidFill>
                    <a:schemeClr val="tx1"/>
                  </a:solidFill>
                  <a:latin typeface="Arial" pitchFamily="34" charset="0"/>
                </a:defRPr>
              </a:lvl4pPr>
              <a:lvl5pPr marL="2286000" indent="-457200" algn="l" eaLnBrk="0" hangingPunct="0">
                <a:spcBef>
                  <a:spcPct val="20000"/>
                </a:spcBef>
                <a:buChar char="»"/>
                <a:defRPr sz="2000">
                  <a:solidFill>
                    <a:schemeClr val="tx1"/>
                  </a:solidFill>
                  <a:latin typeface="Arial" pitchFamily="34" charset="0"/>
                </a:defRPr>
              </a:lvl5pPr>
              <a:lvl6pPr marL="2743200" indent="-457200" eaLnBrk="0" fontAlgn="base" hangingPunct="0">
                <a:spcBef>
                  <a:spcPct val="20000"/>
                </a:spcBef>
                <a:spcAft>
                  <a:spcPct val="0"/>
                </a:spcAft>
                <a:buChar char="»"/>
                <a:defRPr sz="2000">
                  <a:solidFill>
                    <a:schemeClr val="tx1"/>
                  </a:solidFill>
                  <a:latin typeface="Arial" pitchFamily="34" charset="0"/>
                </a:defRPr>
              </a:lvl6pPr>
              <a:lvl7pPr marL="3200400" indent="-457200" eaLnBrk="0" fontAlgn="base" hangingPunct="0">
                <a:spcBef>
                  <a:spcPct val="20000"/>
                </a:spcBef>
                <a:spcAft>
                  <a:spcPct val="0"/>
                </a:spcAft>
                <a:buChar char="»"/>
                <a:defRPr sz="2000">
                  <a:solidFill>
                    <a:schemeClr val="tx1"/>
                  </a:solidFill>
                  <a:latin typeface="Arial" pitchFamily="34" charset="0"/>
                </a:defRPr>
              </a:lvl7pPr>
              <a:lvl8pPr marL="3657600" indent="-457200" eaLnBrk="0" fontAlgn="base" hangingPunct="0">
                <a:spcBef>
                  <a:spcPct val="20000"/>
                </a:spcBef>
                <a:spcAft>
                  <a:spcPct val="0"/>
                </a:spcAft>
                <a:buChar char="»"/>
                <a:defRPr sz="2000">
                  <a:solidFill>
                    <a:schemeClr val="tx1"/>
                  </a:solidFill>
                  <a:latin typeface="Arial" pitchFamily="34" charset="0"/>
                </a:defRPr>
              </a:lvl8pPr>
              <a:lvl9pPr marL="4114800" indent="-457200" eaLnBrk="0" fontAlgn="base" hangingPunct="0">
                <a:spcBef>
                  <a:spcPct val="20000"/>
                </a:spcBef>
                <a:spcAft>
                  <a:spcPct val="0"/>
                </a:spcAft>
                <a:buChar char="»"/>
                <a:defRPr sz="2000">
                  <a:solidFill>
                    <a:schemeClr val="tx1"/>
                  </a:solidFill>
                  <a:latin typeface="Arial" pitchFamily="34" charset="0"/>
                </a:defRPr>
              </a:lvl9pPr>
            </a:lstStyle>
            <a:p>
              <a:pPr algn="l" rtl="0">
                <a:spcBef>
                  <a:spcPct val="50000"/>
                </a:spcBef>
                <a:buFontTx/>
                <a:buAutoNum type="arabicPeriod"/>
              </a:pPr>
              <a:r>
                <a:rPr lang="en-US" altLang="en-US" sz="2400">
                  <a:latin typeface="GE Inspira" pitchFamily="34" charset="0"/>
                </a:rPr>
                <a:t>Sin conexión a tierra: no se aplica ninguna conexión a tierra intencional al sistema; sin embargo, está conectado a tierra a través de capacitancia natural. Se encuentra en sistemas de 2,4-15 kV.</a:t>
              </a:r>
            </a:p>
            <a:p>
              <a:pPr algn="l" rtl="0">
                <a:spcBef>
                  <a:spcPct val="50000"/>
                </a:spcBef>
                <a:buFontTx/>
                <a:buNone/>
              </a:pPr>
              <a:endParaRPr lang="en-US" altLang="en-US" sz="2400">
                <a:latin typeface="GE Inspira" pitchFamily="34" charset="0"/>
              </a:endParaRPr>
            </a:p>
          </p:txBody>
        </p:sp>
        <p:pic>
          <p:nvPicPr>
            <p:cNvPr id="70680"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6" y="425"/>
              <a:ext cx="1932" cy="1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0660" name="Group 1029"/>
          <p:cNvGrpSpPr>
            <a:grpSpLocks/>
          </p:cNvGrpSpPr>
          <p:nvPr/>
        </p:nvGrpSpPr>
        <p:grpSpPr bwMode="auto">
          <a:xfrm>
            <a:off x="1717676" y="3871912"/>
            <a:ext cx="8455025" cy="2492374"/>
            <a:chOff x="142" y="1950"/>
            <a:chExt cx="5326" cy="1570"/>
          </a:xfrm>
        </p:grpSpPr>
        <p:sp>
          <p:nvSpPr>
            <p:cNvPr id="70662" name="Text Box 1030"/>
            <p:cNvSpPr txBox="1">
              <a:spLocks noChangeArrowheads="1"/>
            </p:cNvSpPr>
            <p:nvPr/>
          </p:nvSpPr>
          <p:spPr bwMode="auto">
            <a:xfrm>
              <a:off x="142" y="1950"/>
              <a:ext cx="3877" cy="1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eaLnBrk="0" hangingPunct="0">
                <a:spcBef>
                  <a:spcPct val="20000"/>
                </a:spcBef>
                <a:buChar char="•"/>
                <a:defRPr sz="3200">
                  <a:solidFill>
                    <a:schemeClr val="tx1"/>
                  </a:solidFill>
                  <a:latin typeface="Arial" pitchFamily="34" charset="0"/>
                </a:defRPr>
              </a:lvl1pPr>
              <a:lvl2pPr marL="914400" indent="-457200" algn="l" eaLnBrk="0" hangingPunct="0">
                <a:spcBef>
                  <a:spcPct val="20000"/>
                </a:spcBef>
                <a:buChar char="–"/>
                <a:defRPr sz="2800">
                  <a:solidFill>
                    <a:schemeClr val="tx1"/>
                  </a:solidFill>
                  <a:latin typeface="Arial" pitchFamily="34" charset="0"/>
                </a:defRPr>
              </a:lvl2pPr>
              <a:lvl3pPr marL="1371600" indent="-457200" algn="l" eaLnBrk="0" hangingPunct="0">
                <a:spcBef>
                  <a:spcPct val="20000"/>
                </a:spcBef>
                <a:buChar char="•"/>
                <a:defRPr sz="2400">
                  <a:solidFill>
                    <a:schemeClr val="tx1"/>
                  </a:solidFill>
                  <a:latin typeface="Arial" pitchFamily="34" charset="0"/>
                </a:defRPr>
              </a:lvl3pPr>
              <a:lvl4pPr marL="1828800" indent="-457200" algn="l" eaLnBrk="0" hangingPunct="0">
                <a:spcBef>
                  <a:spcPct val="20000"/>
                </a:spcBef>
                <a:buChar char="–"/>
                <a:defRPr sz="2000">
                  <a:solidFill>
                    <a:schemeClr val="tx1"/>
                  </a:solidFill>
                  <a:latin typeface="Arial" pitchFamily="34" charset="0"/>
                </a:defRPr>
              </a:lvl4pPr>
              <a:lvl5pPr marL="2286000" indent="-457200" algn="l" eaLnBrk="0" hangingPunct="0">
                <a:spcBef>
                  <a:spcPct val="20000"/>
                </a:spcBef>
                <a:buChar char="»"/>
                <a:defRPr sz="2000">
                  <a:solidFill>
                    <a:schemeClr val="tx1"/>
                  </a:solidFill>
                  <a:latin typeface="Arial" pitchFamily="34" charset="0"/>
                </a:defRPr>
              </a:lvl5pPr>
              <a:lvl6pPr marL="2743200" indent="-457200" eaLnBrk="0" fontAlgn="base" hangingPunct="0">
                <a:spcBef>
                  <a:spcPct val="20000"/>
                </a:spcBef>
                <a:spcAft>
                  <a:spcPct val="0"/>
                </a:spcAft>
                <a:buChar char="»"/>
                <a:defRPr sz="2000">
                  <a:solidFill>
                    <a:schemeClr val="tx1"/>
                  </a:solidFill>
                  <a:latin typeface="Arial" pitchFamily="34" charset="0"/>
                </a:defRPr>
              </a:lvl6pPr>
              <a:lvl7pPr marL="3200400" indent="-457200" eaLnBrk="0" fontAlgn="base" hangingPunct="0">
                <a:spcBef>
                  <a:spcPct val="20000"/>
                </a:spcBef>
                <a:spcAft>
                  <a:spcPct val="0"/>
                </a:spcAft>
                <a:buChar char="»"/>
                <a:defRPr sz="2000">
                  <a:solidFill>
                    <a:schemeClr val="tx1"/>
                  </a:solidFill>
                  <a:latin typeface="Arial" pitchFamily="34" charset="0"/>
                </a:defRPr>
              </a:lvl7pPr>
              <a:lvl8pPr marL="3657600" indent="-457200" eaLnBrk="0" fontAlgn="base" hangingPunct="0">
                <a:spcBef>
                  <a:spcPct val="20000"/>
                </a:spcBef>
                <a:spcAft>
                  <a:spcPct val="0"/>
                </a:spcAft>
                <a:buChar char="»"/>
                <a:defRPr sz="2000">
                  <a:solidFill>
                    <a:schemeClr val="tx1"/>
                  </a:solidFill>
                  <a:latin typeface="Arial" pitchFamily="34" charset="0"/>
                </a:defRPr>
              </a:lvl8pPr>
              <a:lvl9pPr marL="4114800" indent="-457200" eaLnBrk="0" fontAlgn="base" hangingPunct="0">
                <a:spcBef>
                  <a:spcPct val="20000"/>
                </a:spcBef>
                <a:spcAft>
                  <a:spcPct val="0"/>
                </a:spcAft>
                <a:buChar char="»"/>
                <a:defRPr sz="2000">
                  <a:solidFill>
                    <a:schemeClr val="tx1"/>
                  </a:solidFill>
                  <a:latin typeface="Arial" pitchFamily="34" charset="0"/>
                </a:defRPr>
              </a:lvl9pPr>
            </a:lstStyle>
            <a:p>
              <a:pPr algn="l" rtl="0">
                <a:spcBef>
                  <a:spcPct val="50000"/>
                </a:spcBef>
                <a:buFontTx/>
                <a:buAutoNum type="arabicPeriod" startAt="2"/>
              </a:pPr>
              <a:r>
                <a:rPr lang="en-US" altLang="en-US" sz="2400">
                  <a:latin typeface="GE Inspira" pitchFamily="34" charset="0"/>
                </a:rPr>
                <a:t>Reactancia conectada a tierra: la capacitancia total del sistema se cancela por una inductancia igual. Esto disminuye la corriente en la falla y limita el voltaje a través del arco en la falla para disminuir el daño.</a:t>
              </a:r>
            </a:p>
            <a:p>
              <a:pPr lvl="1" algn="l" rtl="0">
                <a:spcBef>
                  <a:spcPct val="50000"/>
                </a:spcBef>
                <a:buFontTx/>
                <a:buNone/>
              </a:pPr>
              <a:r>
                <a:rPr lang="en-US" altLang="en-US" sz="2400">
                  <a:latin typeface="GE Inspira" pitchFamily="34" charset="0"/>
                </a:rPr>
                <a:t>X</a:t>
              </a:r>
              <a:r>
                <a:rPr lang="en-US" altLang="en-US" sz="2400" baseline="-25000">
                  <a:latin typeface="GE Inspira" pitchFamily="34" charset="0"/>
                </a:rPr>
                <a:t>0</a:t>
              </a:r>
              <a:r>
                <a:rPr lang="en-US" altLang="en-US" sz="2400">
                  <a:latin typeface="GE Inspira" pitchFamily="34" charset="0"/>
                </a:rPr>
                <a:t>&lt;= 10*X</a:t>
              </a:r>
              <a:r>
                <a:rPr lang="en-US" altLang="en-US" sz="2400" baseline="-25000">
                  <a:latin typeface="GE Inspira" pitchFamily="34" charset="0"/>
                </a:rPr>
                <a:t>1</a:t>
              </a:r>
            </a:p>
          </p:txBody>
        </p:sp>
        <p:sp>
          <p:nvSpPr>
            <p:cNvPr id="70663" name="Oval 1031"/>
            <p:cNvSpPr>
              <a:spLocks noChangeArrowheads="1"/>
            </p:cNvSpPr>
            <p:nvPr/>
          </p:nvSpPr>
          <p:spPr bwMode="auto">
            <a:xfrm>
              <a:off x="4099" y="2187"/>
              <a:ext cx="164" cy="327"/>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70664" name="Line 1032"/>
            <p:cNvSpPr>
              <a:spLocks noChangeShapeType="1"/>
            </p:cNvSpPr>
            <p:nvPr/>
          </p:nvSpPr>
          <p:spPr bwMode="auto">
            <a:xfrm>
              <a:off x="4286" y="2186"/>
              <a:ext cx="128" cy="14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0665" name="Line 1033"/>
            <p:cNvSpPr>
              <a:spLocks noChangeShapeType="1"/>
            </p:cNvSpPr>
            <p:nvPr/>
          </p:nvSpPr>
          <p:spPr bwMode="auto">
            <a:xfrm flipH="1">
              <a:off x="4406" y="2182"/>
              <a:ext cx="109" cy="15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0666" name="Line 1034"/>
            <p:cNvSpPr>
              <a:spLocks noChangeShapeType="1"/>
            </p:cNvSpPr>
            <p:nvPr/>
          </p:nvSpPr>
          <p:spPr bwMode="auto">
            <a:xfrm>
              <a:off x="4406" y="2328"/>
              <a:ext cx="0" cy="14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0667" name="Line 1035"/>
            <p:cNvSpPr>
              <a:spLocks noChangeShapeType="1"/>
            </p:cNvSpPr>
            <p:nvPr/>
          </p:nvSpPr>
          <p:spPr bwMode="auto">
            <a:xfrm>
              <a:off x="4406" y="2328"/>
              <a:ext cx="49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0668" name="Line 1036"/>
            <p:cNvSpPr>
              <a:spLocks noChangeShapeType="1"/>
            </p:cNvSpPr>
            <p:nvPr/>
          </p:nvSpPr>
          <p:spPr bwMode="auto">
            <a:xfrm>
              <a:off x="5390" y="2328"/>
              <a:ext cx="0" cy="14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0669" name="Line 1037"/>
            <p:cNvSpPr>
              <a:spLocks noChangeShapeType="1"/>
            </p:cNvSpPr>
            <p:nvPr/>
          </p:nvSpPr>
          <p:spPr bwMode="auto">
            <a:xfrm flipH="1" flipV="1">
              <a:off x="5318" y="2470"/>
              <a:ext cx="150" cy="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0670" name="Line 1038"/>
            <p:cNvSpPr>
              <a:spLocks noChangeShapeType="1"/>
            </p:cNvSpPr>
            <p:nvPr/>
          </p:nvSpPr>
          <p:spPr bwMode="auto">
            <a:xfrm flipH="1" flipV="1">
              <a:off x="5342" y="2503"/>
              <a:ext cx="98"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0671" name="Line 1039"/>
            <p:cNvSpPr>
              <a:spLocks noChangeShapeType="1"/>
            </p:cNvSpPr>
            <p:nvPr/>
          </p:nvSpPr>
          <p:spPr bwMode="auto">
            <a:xfrm flipH="1" flipV="1">
              <a:off x="5370" y="2531"/>
              <a:ext cx="50"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grpSp>
          <p:nvGrpSpPr>
            <p:cNvPr id="70672" name="Group 1040"/>
            <p:cNvGrpSpPr>
              <a:grpSpLocks/>
            </p:cNvGrpSpPr>
            <p:nvPr/>
          </p:nvGrpSpPr>
          <p:grpSpPr bwMode="auto">
            <a:xfrm>
              <a:off x="4896" y="2256"/>
              <a:ext cx="384" cy="237"/>
              <a:chOff x="3812" y="3530"/>
              <a:chExt cx="588" cy="250"/>
            </a:xfrm>
          </p:grpSpPr>
          <p:sp>
            <p:nvSpPr>
              <p:cNvPr id="70675" name="Freeform 1041"/>
              <p:cNvSpPr>
                <a:spLocks/>
              </p:cNvSpPr>
              <p:nvPr/>
            </p:nvSpPr>
            <p:spPr bwMode="auto">
              <a:xfrm>
                <a:off x="3812" y="3530"/>
                <a:ext cx="148" cy="245"/>
              </a:xfrm>
              <a:custGeom>
                <a:avLst/>
                <a:gdLst>
                  <a:gd name="T0" fmla="*/ 0 w 148"/>
                  <a:gd name="T1" fmla="*/ 74 h 74"/>
                  <a:gd name="T2" fmla="*/ 28 w 148"/>
                  <a:gd name="T3" fmla="*/ 14 h 74"/>
                  <a:gd name="T4" fmla="*/ 116 w 148"/>
                  <a:gd name="T5" fmla="*/ 10 h 74"/>
                  <a:gd name="T6" fmla="*/ 148 w 148"/>
                  <a:gd name="T7" fmla="*/ 74 h 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8" h="74">
                    <a:moveTo>
                      <a:pt x="0" y="74"/>
                    </a:moveTo>
                    <a:cubicBezTo>
                      <a:pt x="4" y="49"/>
                      <a:pt x="9" y="25"/>
                      <a:pt x="28" y="14"/>
                    </a:cubicBezTo>
                    <a:cubicBezTo>
                      <a:pt x="47" y="3"/>
                      <a:pt x="96" y="0"/>
                      <a:pt x="116" y="10"/>
                    </a:cubicBezTo>
                    <a:cubicBezTo>
                      <a:pt x="136" y="20"/>
                      <a:pt x="143" y="65"/>
                      <a:pt x="148" y="74"/>
                    </a:cubicBezTo>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0676" name="Freeform 1042"/>
              <p:cNvSpPr>
                <a:spLocks/>
              </p:cNvSpPr>
              <p:nvPr/>
            </p:nvSpPr>
            <p:spPr bwMode="auto">
              <a:xfrm>
                <a:off x="3956" y="3534"/>
                <a:ext cx="148" cy="246"/>
              </a:xfrm>
              <a:custGeom>
                <a:avLst/>
                <a:gdLst>
                  <a:gd name="T0" fmla="*/ 0 w 148"/>
                  <a:gd name="T1" fmla="*/ 74 h 74"/>
                  <a:gd name="T2" fmla="*/ 28 w 148"/>
                  <a:gd name="T3" fmla="*/ 14 h 74"/>
                  <a:gd name="T4" fmla="*/ 116 w 148"/>
                  <a:gd name="T5" fmla="*/ 10 h 74"/>
                  <a:gd name="T6" fmla="*/ 148 w 148"/>
                  <a:gd name="T7" fmla="*/ 74 h 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8" h="74">
                    <a:moveTo>
                      <a:pt x="0" y="74"/>
                    </a:moveTo>
                    <a:cubicBezTo>
                      <a:pt x="4" y="49"/>
                      <a:pt x="9" y="25"/>
                      <a:pt x="28" y="14"/>
                    </a:cubicBezTo>
                    <a:cubicBezTo>
                      <a:pt x="47" y="3"/>
                      <a:pt x="96" y="0"/>
                      <a:pt x="116" y="10"/>
                    </a:cubicBezTo>
                    <a:cubicBezTo>
                      <a:pt x="136" y="20"/>
                      <a:pt x="143" y="65"/>
                      <a:pt x="148" y="74"/>
                    </a:cubicBezTo>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0677" name="Freeform 1043"/>
              <p:cNvSpPr>
                <a:spLocks/>
              </p:cNvSpPr>
              <p:nvPr/>
            </p:nvSpPr>
            <p:spPr bwMode="auto">
              <a:xfrm>
                <a:off x="4100" y="3534"/>
                <a:ext cx="148" cy="245"/>
              </a:xfrm>
              <a:custGeom>
                <a:avLst/>
                <a:gdLst>
                  <a:gd name="T0" fmla="*/ 0 w 148"/>
                  <a:gd name="T1" fmla="*/ 74 h 74"/>
                  <a:gd name="T2" fmla="*/ 28 w 148"/>
                  <a:gd name="T3" fmla="*/ 14 h 74"/>
                  <a:gd name="T4" fmla="*/ 116 w 148"/>
                  <a:gd name="T5" fmla="*/ 10 h 74"/>
                  <a:gd name="T6" fmla="*/ 148 w 148"/>
                  <a:gd name="T7" fmla="*/ 74 h 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8" h="74">
                    <a:moveTo>
                      <a:pt x="0" y="74"/>
                    </a:moveTo>
                    <a:cubicBezTo>
                      <a:pt x="4" y="49"/>
                      <a:pt x="9" y="25"/>
                      <a:pt x="28" y="14"/>
                    </a:cubicBezTo>
                    <a:cubicBezTo>
                      <a:pt x="47" y="3"/>
                      <a:pt x="96" y="0"/>
                      <a:pt x="116" y="10"/>
                    </a:cubicBezTo>
                    <a:cubicBezTo>
                      <a:pt x="136" y="20"/>
                      <a:pt x="143" y="65"/>
                      <a:pt x="148" y="74"/>
                    </a:cubicBezTo>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0678" name="Freeform 1044"/>
              <p:cNvSpPr>
                <a:spLocks/>
              </p:cNvSpPr>
              <p:nvPr/>
            </p:nvSpPr>
            <p:spPr bwMode="auto">
              <a:xfrm>
                <a:off x="4252" y="3534"/>
                <a:ext cx="148" cy="245"/>
              </a:xfrm>
              <a:custGeom>
                <a:avLst/>
                <a:gdLst>
                  <a:gd name="T0" fmla="*/ 0 w 148"/>
                  <a:gd name="T1" fmla="*/ 74 h 74"/>
                  <a:gd name="T2" fmla="*/ 28 w 148"/>
                  <a:gd name="T3" fmla="*/ 14 h 74"/>
                  <a:gd name="T4" fmla="*/ 116 w 148"/>
                  <a:gd name="T5" fmla="*/ 10 h 74"/>
                  <a:gd name="T6" fmla="*/ 148 w 148"/>
                  <a:gd name="T7" fmla="*/ 74 h 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8" h="74">
                    <a:moveTo>
                      <a:pt x="0" y="74"/>
                    </a:moveTo>
                    <a:cubicBezTo>
                      <a:pt x="4" y="49"/>
                      <a:pt x="9" y="25"/>
                      <a:pt x="28" y="14"/>
                    </a:cubicBezTo>
                    <a:cubicBezTo>
                      <a:pt x="47" y="3"/>
                      <a:pt x="96" y="0"/>
                      <a:pt x="116" y="10"/>
                    </a:cubicBezTo>
                    <a:cubicBezTo>
                      <a:pt x="136" y="20"/>
                      <a:pt x="143" y="65"/>
                      <a:pt x="148" y="74"/>
                    </a:cubicBezTo>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grpSp>
        <p:sp>
          <p:nvSpPr>
            <p:cNvPr id="70673" name="Line 1045"/>
            <p:cNvSpPr>
              <a:spLocks noChangeShapeType="1"/>
            </p:cNvSpPr>
            <p:nvPr/>
          </p:nvSpPr>
          <p:spPr bwMode="auto">
            <a:xfrm>
              <a:off x="5270" y="2328"/>
              <a:ext cx="11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0674" name="Line 1046"/>
            <p:cNvSpPr>
              <a:spLocks noChangeShapeType="1"/>
            </p:cNvSpPr>
            <p:nvPr/>
          </p:nvSpPr>
          <p:spPr bwMode="auto">
            <a:xfrm flipV="1">
              <a:off x="4924" y="2112"/>
              <a:ext cx="296" cy="36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grpSp>
      <p:sp>
        <p:nvSpPr>
          <p:cNvPr id="70661" name="Rectangle 1047"/>
          <p:cNvSpPr>
            <a:spLocks noGrp="1" noChangeArrowheads="1"/>
          </p:cNvSpPr>
          <p:nvPr>
            <p:ph type="title"/>
          </p:nvPr>
        </p:nvSpPr>
        <p:spPr>
          <a:xfrm>
            <a:off x="1828800" y="457201"/>
            <a:ext cx="8459788" cy="620713"/>
          </a:xfrm>
          <a:noFill/>
        </p:spPr>
        <p:txBody>
          <a:bodyPr/>
          <a:lstStyle/>
          <a:p>
            <a:pPr algn="l" rtl="0" eaLnBrk="1" hangingPunct="1"/>
            <a:r>
              <a:rPr lang="en-US" altLang="en-US" sz="4000" b="1">
                <a:solidFill>
                  <a:srgbClr val="3366FF"/>
                </a:solidFill>
              </a:rPr>
              <a:t>Puesta a tierra del sistema</a:t>
            </a:r>
          </a:p>
        </p:txBody>
      </p:sp>
    </p:spTree>
    <p:extLst>
      <p:ext uri="{BB962C8B-B14F-4D97-AF65-F5344CB8AC3E}">
        <p14:creationId xmlns:p14="http://schemas.microsoft.com/office/powerpoint/2010/main" val="252229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1683" name="Group 1026"/>
          <p:cNvGrpSpPr>
            <a:grpSpLocks/>
          </p:cNvGrpSpPr>
          <p:nvPr/>
        </p:nvGrpSpPr>
        <p:grpSpPr bwMode="auto">
          <a:xfrm>
            <a:off x="2009776" y="1395413"/>
            <a:ext cx="7986713" cy="2492374"/>
            <a:chOff x="189" y="908"/>
            <a:chExt cx="5031" cy="1570"/>
          </a:xfrm>
        </p:grpSpPr>
        <p:sp>
          <p:nvSpPr>
            <p:cNvPr id="71698" name="Text Box 1027"/>
            <p:cNvSpPr txBox="1">
              <a:spLocks noChangeArrowheads="1"/>
            </p:cNvSpPr>
            <p:nvPr/>
          </p:nvSpPr>
          <p:spPr bwMode="auto">
            <a:xfrm>
              <a:off x="189" y="908"/>
              <a:ext cx="3717" cy="1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eaLnBrk="0" hangingPunct="0">
                <a:spcBef>
                  <a:spcPct val="20000"/>
                </a:spcBef>
                <a:buChar char="•"/>
                <a:defRPr sz="3200">
                  <a:solidFill>
                    <a:schemeClr val="tx1"/>
                  </a:solidFill>
                  <a:latin typeface="Arial" pitchFamily="34" charset="0"/>
                </a:defRPr>
              </a:lvl1pPr>
              <a:lvl2pPr marL="914400" indent="-457200" algn="l" eaLnBrk="0" hangingPunct="0">
                <a:spcBef>
                  <a:spcPct val="20000"/>
                </a:spcBef>
                <a:buChar char="–"/>
                <a:defRPr sz="2800">
                  <a:solidFill>
                    <a:schemeClr val="tx1"/>
                  </a:solidFill>
                  <a:latin typeface="Arial" pitchFamily="34" charset="0"/>
                </a:defRPr>
              </a:lvl2pPr>
              <a:lvl3pPr marL="1371600" indent="-457200" algn="l" eaLnBrk="0" hangingPunct="0">
                <a:spcBef>
                  <a:spcPct val="20000"/>
                </a:spcBef>
                <a:buChar char="•"/>
                <a:defRPr sz="2400">
                  <a:solidFill>
                    <a:schemeClr val="tx1"/>
                  </a:solidFill>
                  <a:latin typeface="Arial" pitchFamily="34" charset="0"/>
                </a:defRPr>
              </a:lvl3pPr>
              <a:lvl4pPr marL="1828800" indent="-457200" algn="l" eaLnBrk="0" hangingPunct="0">
                <a:spcBef>
                  <a:spcPct val="20000"/>
                </a:spcBef>
                <a:buChar char="–"/>
                <a:defRPr sz="2000">
                  <a:solidFill>
                    <a:schemeClr val="tx1"/>
                  </a:solidFill>
                  <a:latin typeface="Arial" pitchFamily="34" charset="0"/>
                </a:defRPr>
              </a:lvl4pPr>
              <a:lvl5pPr marL="2286000" indent="-457200" algn="l" eaLnBrk="0" hangingPunct="0">
                <a:spcBef>
                  <a:spcPct val="20000"/>
                </a:spcBef>
                <a:buChar char="»"/>
                <a:defRPr sz="2000">
                  <a:solidFill>
                    <a:schemeClr val="tx1"/>
                  </a:solidFill>
                  <a:latin typeface="Arial" pitchFamily="34" charset="0"/>
                </a:defRPr>
              </a:lvl5pPr>
              <a:lvl6pPr marL="2743200" indent="-457200" eaLnBrk="0" fontAlgn="base" hangingPunct="0">
                <a:spcBef>
                  <a:spcPct val="20000"/>
                </a:spcBef>
                <a:spcAft>
                  <a:spcPct val="0"/>
                </a:spcAft>
                <a:buChar char="»"/>
                <a:defRPr sz="2000">
                  <a:solidFill>
                    <a:schemeClr val="tx1"/>
                  </a:solidFill>
                  <a:latin typeface="Arial" pitchFamily="34" charset="0"/>
                </a:defRPr>
              </a:lvl6pPr>
              <a:lvl7pPr marL="3200400" indent="-457200" eaLnBrk="0" fontAlgn="base" hangingPunct="0">
                <a:spcBef>
                  <a:spcPct val="20000"/>
                </a:spcBef>
                <a:spcAft>
                  <a:spcPct val="0"/>
                </a:spcAft>
                <a:buChar char="»"/>
                <a:defRPr sz="2000">
                  <a:solidFill>
                    <a:schemeClr val="tx1"/>
                  </a:solidFill>
                  <a:latin typeface="Arial" pitchFamily="34" charset="0"/>
                </a:defRPr>
              </a:lvl7pPr>
              <a:lvl8pPr marL="3657600" indent="-457200" eaLnBrk="0" fontAlgn="base" hangingPunct="0">
                <a:spcBef>
                  <a:spcPct val="20000"/>
                </a:spcBef>
                <a:spcAft>
                  <a:spcPct val="0"/>
                </a:spcAft>
                <a:buChar char="»"/>
                <a:defRPr sz="2000">
                  <a:solidFill>
                    <a:schemeClr val="tx1"/>
                  </a:solidFill>
                  <a:latin typeface="Arial" pitchFamily="34" charset="0"/>
                </a:defRPr>
              </a:lvl8pPr>
              <a:lvl9pPr marL="4114800" indent="-457200" eaLnBrk="0" fontAlgn="base" hangingPunct="0">
                <a:spcBef>
                  <a:spcPct val="20000"/>
                </a:spcBef>
                <a:spcAft>
                  <a:spcPct val="0"/>
                </a:spcAft>
                <a:buChar char="»"/>
                <a:defRPr sz="2000">
                  <a:solidFill>
                    <a:schemeClr val="tx1"/>
                  </a:solidFill>
                  <a:latin typeface="Arial" pitchFamily="34" charset="0"/>
                </a:defRPr>
              </a:lvl9pPr>
            </a:lstStyle>
            <a:p>
              <a:pPr algn="l" rtl="0">
                <a:spcBef>
                  <a:spcPct val="50000"/>
                </a:spcBef>
                <a:buFontTx/>
                <a:buAutoNum type="arabicPeriod" startAt="3"/>
              </a:pPr>
              <a:r>
                <a:rPr lang="en-US" altLang="en-US" sz="2400">
                  <a:latin typeface="GE Inspira" pitchFamily="34" charset="0"/>
                </a:rPr>
                <a:t>Conexión a tierra de alta resistencia: limita la corriente de falla a tierra a 10 A-20 A. Se utiliza para limitar sobretensiones transitorias debidas a fallas a tierra por arco.</a:t>
              </a:r>
            </a:p>
            <a:p>
              <a:pPr lvl="1" algn="l" rtl="0">
                <a:spcBef>
                  <a:spcPct val="50000"/>
                </a:spcBef>
                <a:buFontTx/>
                <a:buNone/>
              </a:pPr>
              <a:r>
                <a:rPr lang="en-US" altLang="en-US" sz="2400">
                  <a:latin typeface="GE Inspira" pitchFamily="34" charset="0"/>
                </a:rPr>
                <a:t>R</a:t>
              </a:r>
              <a:r>
                <a:rPr lang="en-US" altLang="en-US" sz="2400" baseline="-25000">
                  <a:latin typeface="GE Inspira" pitchFamily="34" charset="0"/>
                </a:rPr>
                <a:t>0</a:t>
              </a:r>
              <a:r>
                <a:rPr lang="en-US" altLang="en-US" sz="2400">
                  <a:latin typeface="GE Inspira" pitchFamily="34" charset="0"/>
                </a:rPr>
                <a:t>&lt;=X</a:t>
              </a:r>
              <a:r>
                <a:rPr lang="en-US" altLang="en-US" sz="2400" baseline="-25000">
                  <a:latin typeface="GE Inspira" pitchFamily="34" charset="0"/>
                </a:rPr>
                <a:t>0C</a:t>
              </a:r>
              <a:r>
                <a:rPr lang="en-US" altLang="en-US" sz="2400">
                  <a:latin typeface="GE Inspira" pitchFamily="34" charset="0"/>
                </a:rPr>
                <a:t>/3,X</a:t>
              </a:r>
              <a:r>
                <a:rPr lang="en-US" altLang="en-US" sz="2400" baseline="-25000">
                  <a:latin typeface="GE Inspira" pitchFamily="34" charset="0"/>
                </a:rPr>
                <a:t>0C</a:t>
              </a:r>
              <a:r>
                <a:rPr lang="en-US" altLang="en-US" sz="2400">
                  <a:latin typeface="GE Inspira" pitchFamily="34" charset="0"/>
                </a:rPr>
                <a:t>es la reactancia capacitiva de secuencia cero</a:t>
              </a:r>
              <a:endParaRPr lang="en-US" altLang="en-US" sz="2400" baseline="-25000">
                <a:latin typeface="GE Inspira" pitchFamily="34" charset="0"/>
              </a:endParaRPr>
            </a:p>
          </p:txBody>
        </p:sp>
        <p:grpSp>
          <p:nvGrpSpPr>
            <p:cNvPr id="71699" name="Group 1028"/>
            <p:cNvGrpSpPr>
              <a:grpSpLocks/>
            </p:cNvGrpSpPr>
            <p:nvPr/>
          </p:nvGrpSpPr>
          <p:grpSpPr bwMode="auto">
            <a:xfrm>
              <a:off x="4075" y="1120"/>
              <a:ext cx="1145" cy="350"/>
              <a:chOff x="3987" y="974"/>
              <a:chExt cx="1145" cy="350"/>
            </a:xfrm>
          </p:grpSpPr>
          <p:sp>
            <p:nvSpPr>
              <p:cNvPr id="71700" name="Oval 1029"/>
              <p:cNvSpPr>
                <a:spLocks noChangeArrowheads="1"/>
              </p:cNvSpPr>
              <p:nvPr/>
            </p:nvSpPr>
            <p:spPr bwMode="auto">
              <a:xfrm>
                <a:off x="3987" y="979"/>
                <a:ext cx="164" cy="327"/>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71701" name="Line 1030"/>
              <p:cNvSpPr>
                <a:spLocks noChangeShapeType="1"/>
              </p:cNvSpPr>
              <p:nvPr/>
            </p:nvSpPr>
            <p:spPr bwMode="auto">
              <a:xfrm>
                <a:off x="4174" y="978"/>
                <a:ext cx="128" cy="14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1702" name="Line 1031"/>
              <p:cNvSpPr>
                <a:spLocks noChangeShapeType="1"/>
              </p:cNvSpPr>
              <p:nvPr/>
            </p:nvSpPr>
            <p:spPr bwMode="auto">
              <a:xfrm flipH="1">
                <a:off x="4294" y="974"/>
                <a:ext cx="109" cy="15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1703" name="Line 1032"/>
              <p:cNvSpPr>
                <a:spLocks noChangeShapeType="1"/>
              </p:cNvSpPr>
              <p:nvPr/>
            </p:nvSpPr>
            <p:spPr bwMode="auto">
              <a:xfrm>
                <a:off x="4294" y="1120"/>
                <a:ext cx="0" cy="14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1704" name="Line 1033"/>
              <p:cNvSpPr>
                <a:spLocks noChangeShapeType="1"/>
              </p:cNvSpPr>
              <p:nvPr/>
            </p:nvSpPr>
            <p:spPr bwMode="auto">
              <a:xfrm>
                <a:off x="4294" y="1120"/>
                <a:ext cx="76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1705" name="Line 1034"/>
              <p:cNvSpPr>
                <a:spLocks noChangeShapeType="1"/>
              </p:cNvSpPr>
              <p:nvPr/>
            </p:nvSpPr>
            <p:spPr bwMode="auto">
              <a:xfrm>
                <a:off x="5054" y="1120"/>
                <a:ext cx="0" cy="14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1706" name="Line 1035"/>
              <p:cNvSpPr>
                <a:spLocks noChangeShapeType="1"/>
              </p:cNvSpPr>
              <p:nvPr/>
            </p:nvSpPr>
            <p:spPr bwMode="auto">
              <a:xfrm flipH="1" flipV="1">
                <a:off x="4982" y="1262"/>
                <a:ext cx="150" cy="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1707" name="Line 1036"/>
              <p:cNvSpPr>
                <a:spLocks noChangeShapeType="1"/>
              </p:cNvSpPr>
              <p:nvPr/>
            </p:nvSpPr>
            <p:spPr bwMode="auto">
              <a:xfrm flipH="1" flipV="1">
                <a:off x="5006" y="1295"/>
                <a:ext cx="98"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1708" name="Line 1037"/>
              <p:cNvSpPr>
                <a:spLocks noChangeShapeType="1"/>
              </p:cNvSpPr>
              <p:nvPr/>
            </p:nvSpPr>
            <p:spPr bwMode="auto">
              <a:xfrm flipH="1" flipV="1">
                <a:off x="5034" y="1323"/>
                <a:ext cx="50"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1709" name="Rectangle 1038"/>
              <p:cNvSpPr>
                <a:spLocks noChangeArrowheads="1"/>
              </p:cNvSpPr>
              <p:nvPr/>
            </p:nvSpPr>
            <p:spPr bwMode="auto">
              <a:xfrm>
                <a:off x="4660" y="1008"/>
                <a:ext cx="116"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grpSp>
      </p:grpSp>
      <p:grpSp>
        <p:nvGrpSpPr>
          <p:cNvPr id="71684" name="Group 1039"/>
          <p:cNvGrpSpPr>
            <a:grpSpLocks/>
          </p:cNvGrpSpPr>
          <p:nvPr/>
        </p:nvGrpSpPr>
        <p:grpSpPr bwMode="auto">
          <a:xfrm>
            <a:off x="2089151" y="4125912"/>
            <a:ext cx="7953375" cy="1384300"/>
            <a:chOff x="210" y="898"/>
            <a:chExt cx="5010" cy="872"/>
          </a:xfrm>
        </p:grpSpPr>
        <p:sp>
          <p:nvSpPr>
            <p:cNvPr id="71686" name="Text Box 1040"/>
            <p:cNvSpPr txBox="1">
              <a:spLocks noChangeArrowheads="1"/>
            </p:cNvSpPr>
            <p:nvPr/>
          </p:nvSpPr>
          <p:spPr bwMode="auto">
            <a:xfrm>
              <a:off x="210" y="898"/>
              <a:ext cx="3717"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eaLnBrk="0" hangingPunct="0">
                <a:spcBef>
                  <a:spcPct val="20000"/>
                </a:spcBef>
                <a:buChar char="•"/>
                <a:defRPr sz="3200">
                  <a:solidFill>
                    <a:schemeClr val="tx1"/>
                  </a:solidFill>
                  <a:latin typeface="Arial" pitchFamily="34" charset="0"/>
                </a:defRPr>
              </a:lvl1pPr>
              <a:lvl2pPr marL="914400" indent="-457200" algn="l" eaLnBrk="0" hangingPunct="0">
                <a:spcBef>
                  <a:spcPct val="20000"/>
                </a:spcBef>
                <a:buChar char="–"/>
                <a:defRPr sz="2800">
                  <a:solidFill>
                    <a:schemeClr val="tx1"/>
                  </a:solidFill>
                  <a:latin typeface="Arial" pitchFamily="34" charset="0"/>
                </a:defRPr>
              </a:lvl2pPr>
              <a:lvl3pPr marL="1371600" indent="-457200" algn="l" eaLnBrk="0" hangingPunct="0">
                <a:spcBef>
                  <a:spcPct val="20000"/>
                </a:spcBef>
                <a:buChar char="•"/>
                <a:defRPr sz="2400">
                  <a:solidFill>
                    <a:schemeClr val="tx1"/>
                  </a:solidFill>
                  <a:latin typeface="Arial" pitchFamily="34" charset="0"/>
                </a:defRPr>
              </a:lvl3pPr>
              <a:lvl4pPr marL="1828800" indent="-457200" algn="l" eaLnBrk="0" hangingPunct="0">
                <a:spcBef>
                  <a:spcPct val="20000"/>
                </a:spcBef>
                <a:buChar char="–"/>
                <a:defRPr sz="2000">
                  <a:solidFill>
                    <a:schemeClr val="tx1"/>
                  </a:solidFill>
                  <a:latin typeface="Arial" pitchFamily="34" charset="0"/>
                </a:defRPr>
              </a:lvl4pPr>
              <a:lvl5pPr marL="2286000" indent="-457200" algn="l" eaLnBrk="0" hangingPunct="0">
                <a:spcBef>
                  <a:spcPct val="20000"/>
                </a:spcBef>
                <a:buChar char="»"/>
                <a:defRPr sz="2000">
                  <a:solidFill>
                    <a:schemeClr val="tx1"/>
                  </a:solidFill>
                  <a:latin typeface="Arial" pitchFamily="34" charset="0"/>
                </a:defRPr>
              </a:lvl5pPr>
              <a:lvl6pPr marL="2743200" indent="-457200" eaLnBrk="0" fontAlgn="base" hangingPunct="0">
                <a:spcBef>
                  <a:spcPct val="20000"/>
                </a:spcBef>
                <a:spcAft>
                  <a:spcPct val="0"/>
                </a:spcAft>
                <a:buChar char="»"/>
                <a:defRPr sz="2000">
                  <a:solidFill>
                    <a:schemeClr val="tx1"/>
                  </a:solidFill>
                  <a:latin typeface="Arial" pitchFamily="34" charset="0"/>
                </a:defRPr>
              </a:lvl6pPr>
              <a:lvl7pPr marL="3200400" indent="-457200" eaLnBrk="0" fontAlgn="base" hangingPunct="0">
                <a:spcBef>
                  <a:spcPct val="20000"/>
                </a:spcBef>
                <a:spcAft>
                  <a:spcPct val="0"/>
                </a:spcAft>
                <a:buChar char="»"/>
                <a:defRPr sz="2000">
                  <a:solidFill>
                    <a:schemeClr val="tx1"/>
                  </a:solidFill>
                  <a:latin typeface="Arial" pitchFamily="34" charset="0"/>
                </a:defRPr>
              </a:lvl7pPr>
              <a:lvl8pPr marL="3657600" indent="-457200" eaLnBrk="0" fontAlgn="base" hangingPunct="0">
                <a:spcBef>
                  <a:spcPct val="20000"/>
                </a:spcBef>
                <a:spcAft>
                  <a:spcPct val="0"/>
                </a:spcAft>
                <a:buChar char="»"/>
                <a:defRPr sz="2000">
                  <a:solidFill>
                    <a:schemeClr val="tx1"/>
                  </a:solidFill>
                  <a:latin typeface="Arial" pitchFamily="34" charset="0"/>
                </a:defRPr>
              </a:lvl8pPr>
              <a:lvl9pPr marL="4114800" indent="-457200" eaLnBrk="0" fontAlgn="base" hangingPunct="0">
                <a:spcBef>
                  <a:spcPct val="20000"/>
                </a:spcBef>
                <a:spcAft>
                  <a:spcPct val="0"/>
                </a:spcAft>
                <a:buChar char="»"/>
                <a:defRPr sz="2000">
                  <a:solidFill>
                    <a:schemeClr val="tx1"/>
                  </a:solidFill>
                  <a:latin typeface="Arial" pitchFamily="34" charset="0"/>
                </a:defRPr>
              </a:lvl9pPr>
            </a:lstStyle>
            <a:p>
              <a:pPr algn="l" rtl="0">
                <a:spcBef>
                  <a:spcPct val="50000"/>
                </a:spcBef>
                <a:buFontTx/>
                <a:buAutoNum type="arabicPeriod" startAt="4"/>
              </a:pPr>
              <a:r>
                <a:rPr lang="en-US" altLang="en-US" sz="2400">
                  <a:latin typeface="GE Inspira" pitchFamily="34" charset="0"/>
                </a:rPr>
                <a:t>Conexión a tierra de baja resistencia: para limitar la corriente a 25-400 A</a:t>
              </a:r>
            </a:p>
            <a:p>
              <a:pPr lvl="1" algn="l" rtl="0">
                <a:spcBef>
                  <a:spcPct val="50000"/>
                </a:spcBef>
                <a:buFontTx/>
                <a:buNone/>
              </a:pPr>
              <a:r>
                <a:rPr lang="en-US" altLang="en-US" sz="2400">
                  <a:latin typeface="GE Inspira" pitchFamily="34" charset="0"/>
                </a:rPr>
                <a:t>R</a:t>
              </a:r>
              <a:r>
                <a:rPr lang="en-US" altLang="en-US" sz="2400" baseline="-25000">
                  <a:latin typeface="GE Inspira" pitchFamily="34" charset="0"/>
                </a:rPr>
                <a:t>0</a:t>
              </a:r>
              <a:r>
                <a:rPr lang="en-US" altLang="en-US" sz="2400">
                  <a:latin typeface="GE Inspira" pitchFamily="34" charset="0"/>
                </a:rPr>
                <a:t>&gt;= 2X</a:t>
              </a:r>
              <a:r>
                <a:rPr lang="en-US" altLang="en-US" sz="2400" baseline="-25000">
                  <a:latin typeface="GE Inspira" pitchFamily="34" charset="0"/>
                </a:rPr>
                <a:t>0</a:t>
              </a:r>
              <a:r>
                <a:rPr lang="en-US" altLang="en-US" sz="2400">
                  <a:latin typeface="GE Inspira" pitchFamily="34" charset="0"/>
                </a:rPr>
                <a:t> </a:t>
              </a:r>
            </a:p>
          </p:txBody>
        </p:sp>
        <p:grpSp>
          <p:nvGrpSpPr>
            <p:cNvPr id="71687" name="Group 1041"/>
            <p:cNvGrpSpPr>
              <a:grpSpLocks/>
            </p:cNvGrpSpPr>
            <p:nvPr/>
          </p:nvGrpSpPr>
          <p:grpSpPr bwMode="auto">
            <a:xfrm>
              <a:off x="4075" y="974"/>
              <a:ext cx="1145" cy="350"/>
              <a:chOff x="3987" y="974"/>
              <a:chExt cx="1145" cy="350"/>
            </a:xfrm>
          </p:grpSpPr>
          <p:sp>
            <p:nvSpPr>
              <p:cNvPr id="71688" name="Oval 1042"/>
              <p:cNvSpPr>
                <a:spLocks noChangeArrowheads="1"/>
              </p:cNvSpPr>
              <p:nvPr/>
            </p:nvSpPr>
            <p:spPr bwMode="auto">
              <a:xfrm>
                <a:off x="3987" y="979"/>
                <a:ext cx="164" cy="327"/>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71689" name="Line 1043"/>
              <p:cNvSpPr>
                <a:spLocks noChangeShapeType="1"/>
              </p:cNvSpPr>
              <p:nvPr/>
            </p:nvSpPr>
            <p:spPr bwMode="auto">
              <a:xfrm>
                <a:off x="4174" y="978"/>
                <a:ext cx="128" cy="14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1690" name="Line 1044"/>
              <p:cNvSpPr>
                <a:spLocks noChangeShapeType="1"/>
              </p:cNvSpPr>
              <p:nvPr/>
            </p:nvSpPr>
            <p:spPr bwMode="auto">
              <a:xfrm flipH="1">
                <a:off x="4294" y="974"/>
                <a:ext cx="109" cy="15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1691" name="Line 1045"/>
              <p:cNvSpPr>
                <a:spLocks noChangeShapeType="1"/>
              </p:cNvSpPr>
              <p:nvPr/>
            </p:nvSpPr>
            <p:spPr bwMode="auto">
              <a:xfrm>
                <a:off x="4294" y="1120"/>
                <a:ext cx="0" cy="14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1692" name="Line 1046"/>
              <p:cNvSpPr>
                <a:spLocks noChangeShapeType="1"/>
              </p:cNvSpPr>
              <p:nvPr/>
            </p:nvSpPr>
            <p:spPr bwMode="auto">
              <a:xfrm>
                <a:off x="4294" y="1120"/>
                <a:ext cx="76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1693" name="Line 1047"/>
              <p:cNvSpPr>
                <a:spLocks noChangeShapeType="1"/>
              </p:cNvSpPr>
              <p:nvPr/>
            </p:nvSpPr>
            <p:spPr bwMode="auto">
              <a:xfrm>
                <a:off x="5054" y="1120"/>
                <a:ext cx="0" cy="14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1694" name="Line 1048"/>
              <p:cNvSpPr>
                <a:spLocks noChangeShapeType="1"/>
              </p:cNvSpPr>
              <p:nvPr/>
            </p:nvSpPr>
            <p:spPr bwMode="auto">
              <a:xfrm flipH="1" flipV="1">
                <a:off x="4982" y="1262"/>
                <a:ext cx="150" cy="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1695" name="Line 1049"/>
              <p:cNvSpPr>
                <a:spLocks noChangeShapeType="1"/>
              </p:cNvSpPr>
              <p:nvPr/>
            </p:nvSpPr>
            <p:spPr bwMode="auto">
              <a:xfrm flipH="1" flipV="1">
                <a:off x="5006" y="1295"/>
                <a:ext cx="98"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1696" name="Line 1050"/>
              <p:cNvSpPr>
                <a:spLocks noChangeShapeType="1"/>
              </p:cNvSpPr>
              <p:nvPr/>
            </p:nvSpPr>
            <p:spPr bwMode="auto">
              <a:xfrm flipH="1" flipV="1">
                <a:off x="5034" y="1323"/>
                <a:ext cx="50"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1697" name="Rectangle 1051"/>
              <p:cNvSpPr>
                <a:spLocks noChangeArrowheads="1"/>
              </p:cNvSpPr>
              <p:nvPr/>
            </p:nvSpPr>
            <p:spPr bwMode="auto">
              <a:xfrm>
                <a:off x="4660" y="1008"/>
                <a:ext cx="116"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grpSp>
      </p:grpSp>
      <p:sp>
        <p:nvSpPr>
          <p:cNvPr id="71685" name="Rectangle 1052"/>
          <p:cNvSpPr>
            <a:spLocks noGrp="1" noChangeArrowheads="1"/>
          </p:cNvSpPr>
          <p:nvPr>
            <p:ph type="title"/>
          </p:nvPr>
        </p:nvSpPr>
        <p:spPr>
          <a:xfrm>
            <a:off x="1828800" y="457201"/>
            <a:ext cx="8459788" cy="620713"/>
          </a:xfrm>
          <a:noFill/>
        </p:spPr>
        <p:txBody>
          <a:bodyPr/>
          <a:lstStyle/>
          <a:p>
            <a:pPr algn="l" rtl="0" eaLnBrk="1" hangingPunct="1"/>
            <a:r>
              <a:rPr lang="en-US" altLang="en-US" sz="4000" b="1">
                <a:solidFill>
                  <a:srgbClr val="3366FF"/>
                </a:solidFill>
              </a:rPr>
              <a:t>Puesta a tierra del sistema</a:t>
            </a:r>
          </a:p>
        </p:txBody>
      </p:sp>
    </p:spTree>
    <p:extLst>
      <p:ext uri="{BB962C8B-B14F-4D97-AF65-F5344CB8AC3E}">
        <p14:creationId xmlns:p14="http://schemas.microsoft.com/office/powerpoint/2010/main" val="19811091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2707" name="Group 1026"/>
          <p:cNvGrpSpPr>
            <a:grpSpLocks/>
          </p:cNvGrpSpPr>
          <p:nvPr/>
        </p:nvGrpSpPr>
        <p:grpSpPr bwMode="auto">
          <a:xfrm>
            <a:off x="2019301" y="2565400"/>
            <a:ext cx="7654925" cy="2124075"/>
            <a:chOff x="142" y="1926"/>
            <a:chExt cx="4822" cy="1338"/>
          </a:xfrm>
        </p:grpSpPr>
        <p:sp>
          <p:nvSpPr>
            <p:cNvPr id="72709" name="Text Box 1027"/>
            <p:cNvSpPr txBox="1">
              <a:spLocks noChangeArrowheads="1"/>
            </p:cNvSpPr>
            <p:nvPr/>
          </p:nvSpPr>
          <p:spPr bwMode="auto">
            <a:xfrm>
              <a:off x="142" y="1926"/>
              <a:ext cx="3717" cy="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eaLnBrk="0" hangingPunct="0">
                <a:spcBef>
                  <a:spcPct val="20000"/>
                </a:spcBef>
                <a:buChar char="•"/>
                <a:defRPr sz="3200">
                  <a:solidFill>
                    <a:schemeClr val="tx1"/>
                  </a:solidFill>
                  <a:latin typeface="Arial" pitchFamily="34" charset="0"/>
                </a:defRPr>
              </a:lvl1pPr>
              <a:lvl2pPr marL="914400" indent="-457200" algn="l" eaLnBrk="0" hangingPunct="0">
                <a:spcBef>
                  <a:spcPct val="20000"/>
                </a:spcBef>
                <a:buChar char="–"/>
                <a:defRPr sz="2800">
                  <a:solidFill>
                    <a:schemeClr val="tx1"/>
                  </a:solidFill>
                  <a:latin typeface="Arial" pitchFamily="34" charset="0"/>
                </a:defRPr>
              </a:lvl2pPr>
              <a:lvl3pPr marL="1371600" indent="-457200" algn="l" eaLnBrk="0" hangingPunct="0">
                <a:spcBef>
                  <a:spcPct val="20000"/>
                </a:spcBef>
                <a:buChar char="•"/>
                <a:defRPr sz="2400">
                  <a:solidFill>
                    <a:schemeClr val="tx1"/>
                  </a:solidFill>
                  <a:latin typeface="Arial" pitchFamily="34" charset="0"/>
                </a:defRPr>
              </a:lvl3pPr>
              <a:lvl4pPr marL="1828800" indent="-457200" algn="l" eaLnBrk="0" hangingPunct="0">
                <a:spcBef>
                  <a:spcPct val="20000"/>
                </a:spcBef>
                <a:buChar char="–"/>
                <a:defRPr sz="2000">
                  <a:solidFill>
                    <a:schemeClr val="tx1"/>
                  </a:solidFill>
                  <a:latin typeface="Arial" pitchFamily="34" charset="0"/>
                </a:defRPr>
              </a:lvl4pPr>
              <a:lvl5pPr marL="2286000" indent="-457200" algn="l" eaLnBrk="0" hangingPunct="0">
                <a:spcBef>
                  <a:spcPct val="20000"/>
                </a:spcBef>
                <a:buChar char="»"/>
                <a:defRPr sz="2000">
                  <a:solidFill>
                    <a:schemeClr val="tx1"/>
                  </a:solidFill>
                  <a:latin typeface="Arial" pitchFamily="34" charset="0"/>
                </a:defRPr>
              </a:lvl5pPr>
              <a:lvl6pPr marL="2743200" indent="-457200" eaLnBrk="0" fontAlgn="base" hangingPunct="0">
                <a:spcBef>
                  <a:spcPct val="20000"/>
                </a:spcBef>
                <a:spcAft>
                  <a:spcPct val="0"/>
                </a:spcAft>
                <a:buChar char="»"/>
                <a:defRPr sz="2000">
                  <a:solidFill>
                    <a:schemeClr val="tx1"/>
                  </a:solidFill>
                  <a:latin typeface="Arial" pitchFamily="34" charset="0"/>
                </a:defRPr>
              </a:lvl6pPr>
              <a:lvl7pPr marL="3200400" indent="-457200" eaLnBrk="0" fontAlgn="base" hangingPunct="0">
                <a:spcBef>
                  <a:spcPct val="20000"/>
                </a:spcBef>
                <a:spcAft>
                  <a:spcPct val="0"/>
                </a:spcAft>
                <a:buChar char="»"/>
                <a:defRPr sz="2000">
                  <a:solidFill>
                    <a:schemeClr val="tx1"/>
                  </a:solidFill>
                  <a:latin typeface="Arial" pitchFamily="34" charset="0"/>
                </a:defRPr>
              </a:lvl7pPr>
              <a:lvl8pPr marL="3657600" indent="-457200" eaLnBrk="0" fontAlgn="base" hangingPunct="0">
                <a:spcBef>
                  <a:spcPct val="20000"/>
                </a:spcBef>
                <a:spcAft>
                  <a:spcPct val="0"/>
                </a:spcAft>
                <a:buChar char="»"/>
                <a:defRPr sz="2000">
                  <a:solidFill>
                    <a:schemeClr val="tx1"/>
                  </a:solidFill>
                  <a:latin typeface="Arial" pitchFamily="34" charset="0"/>
                </a:defRPr>
              </a:lvl8pPr>
              <a:lvl9pPr marL="4114800" indent="-457200" eaLnBrk="0" fontAlgn="base" hangingPunct="0">
                <a:spcBef>
                  <a:spcPct val="20000"/>
                </a:spcBef>
                <a:spcAft>
                  <a:spcPct val="0"/>
                </a:spcAft>
                <a:buChar char="»"/>
                <a:defRPr sz="2000">
                  <a:solidFill>
                    <a:schemeClr val="tx1"/>
                  </a:solidFill>
                  <a:latin typeface="Arial" pitchFamily="34" charset="0"/>
                </a:defRPr>
              </a:lvl9pPr>
            </a:lstStyle>
            <a:p>
              <a:pPr algn="l" rtl="0">
                <a:spcBef>
                  <a:spcPct val="50000"/>
                </a:spcBef>
                <a:buFontTx/>
                <a:buAutoNum type="arabicPeriod" startAt="5"/>
              </a:pPr>
              <a:r>
                <a:rPr lang="en-US" altLang="en-US" sz="2400">
                  <a:latin typeface="GE Inspira" pitchFamily="34" charset="0"/>
                </a:rPr>
                <a:t>Conexión a tierra sólida: Hay una conexión del neutro del transformador o generador directamente a tierra de la estación.</a:t>
              </a:r>
            </a:p>
            <a:p>
              <a:pPr lvl="1" algn="l" rtl="0">
                <a:spcBef>
                  <a:spcPct val="50000"/>
                </a:spcBef>
                <a:buFontTx/>
                <a:buNone/>
              </a:pPr>
              <a:r>
                <a:rPr lang="en-US" altLang="en-US" sz="2400">
                  <a:latin typeface="GE Inspira" pitchFamily="34" charset="0"/>
                </a:rPr>
                <a:t>Puesta a tierra efectiva: R</a:t>
              </a:r>
              <a:r>
                <a:rPr lang="en-US" altLang="en-US" sz="2400" baseline="-25000">
                  <a:latin typeface="GE Inspira" pitchFamily="34" charset="0"/>
                </a:rPr>
                <a:t>0</a:t>
              </a:r>
              <a:r>
                <a:rPr lang="en-US" altLang="en-US" sz="2400">
                  <a:latin typeface="GE Inspira" pitchFamily="34" charset="0"/>
                </a:rPr>
                <a:t>&lt;=X</a:t>
              </a:r>
              <a:r>
                <a:rPr lang="en-US" altLang="en-US" sz="2400" baseline="-25000">
                  <a:latin typeface="GE Inspira" pitchFamily="34" charset="0"/>
                </a:rPr>
                <a:t>1</a:t>
              </a:r>
              <a:r>
                <a:rPr lang="en-US" altLang="en-US" sz="2400">
                  <a:latin typeface="GE Inspira" pitchFamily="34" charset="0"/>
                </a:rPr>
                <a:t>, X</a:t>
              </a:r>
              <a:r>
                <a:rPr lang="en-US" altLang="en-US" sz="2400" baseline="-25000">
                  <a:latin typeface="GE Inspira" pitchFamily="34" charset="0"/>
                </a:rPr>
                <a:t>0</a:t>
              </a:r>
              <a:r>
                <a:rPr lang="en-US" altLang="en-US" sz="2400">
                  <a:latin typeface="GE Inspira" pitchFamily="34" charset="0"/>
                </a:rPr>
                <a:t>&lt;= 3X</a:t>
              </a:r>
              <a:r>
                <a:rPr lang="en-US" altLang="en-US" sz="2400" baseline="-25000">
                  <a:latin typeface="GE Inspira" pitchFamily="34" charset="0"/>
                </a:rPr>
                <a:t>1</a:t>
              </a:r>
              <a:r>
                <a:rPr lang="en-US" altLang="en-US" sz="2400">
                  <a:latin typeface="GE Inspira" pitchFamily="34" charset="0"/>
                </a:rPr>
                <a:t>, donde R es la resistencia a fallas del sistema</a:t>
              </a:r>
            </a:p>
          </p:txBody>
        </p:sp>
        <p:grpSp>
          <p:nvGrpSpPr>
            <p:cNvPr id="72710" name="Group 1028"/>
            <p:cNvGrpSpPr>
              <a:grpSpLocks/>
            </p:cNvGrpSpPr>
            <p:nvPr/>
          </p:nvGrpSpPr>
          <p:grpSpPr bwMode="auto">
            <a:xfrm>
              <a:off x="4099" y="2158"/>
              <a:ext cx="865" cy="350"/>
              <a:chOff x="4099" y="2158"/>
              <a:chExt cx="865" cy="350"/>
            </a:xfrm>
          </p:grpSpPr>
          <p:sp>
            <p:nvSpPr>
              <p:cNvPr id="72711" name="Oval 1029"/>
              <p:cNvSpPr>
                <a:spLocks noChangeArrowheads="1"/>
              </p:cNvSpPr>
              <p:nvPr/>
            </p:nvSpPr>
            <p:spPr bwMode="auto">
              <a:xfrm>
                <a:off x="4099" y="2163"/>
                <a:ext cx="164" cy="327"/>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72712" name="Line 1030"/>
              <p:cNvSpPr>
                <a:spLocks noChangeShapeType="1"/>
              </p:cNvSpPr>
              <p:nvPr/>
            </p:nvSpPr>
            <p:spPr bwMode="auto">
              <a:xfrm>
                <a:off x="4286" y="2162"/>
                <a:ext cx="128" cy="14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2713" name="Line 1031"/>
              <p:cNvSpPr>
                <a:spLocks noChangeShapeType="1"/>
              </p:cNvSpPr>
              <p:nvPr/>
            </p:nvSpPr>
            <p:spPr bwMode="auto">
              <a:xfrm flipH="1">
                <a:off x="4406" y="2158"/>
                <a:ext cx="109" cy="15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2714" name="Line 1032"/>
              <p:cNvSpPr>
                <a:spLocks noChangeShapeType="1"/>
              </p:cNvSpPr>
              <p:nvPr/>
            </p:nvSpPr>
            <p:spPr bwMode="auto">
              <a:xfrm>
                <a:off x="4406" y="2304"/>
                <a:ext cx="0" cy="14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2715" name="Line 1033"/>
              <p:cNvSpPr>
                <a:spLocks noChangeShapeType="1"/>
              </p:cNvSpPr>
              <p:nvPr/>
            </p:nvSpPr>
            <p:spPr bwMode="auto">
              <a:xfrm>
                <a:off x="4406" y="2304"/>
                <a:ext cx="49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2716" name="Line 1034"/>
              <p:cNvSpPr>
                <a:spLocks noChangeShapeType="1"/>
              </p:cNvSpPr>
              <p:nvPr/>
            </p:nvSpPr>
            <p:spPr bwMode="auto">
              <a:xfrm>
                <a:off x="4886" y="2304"/>
                <a:ext cx="0" cy="14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2717" name="Line 1035"/>
              <p:cNvSpPr>
                <a:spLocks noChangeShapeType="1"/>
              </p:cNvSpPr>
              <p:nvPr/>
            </p:nvSpPr>
            <p:spPr bwMode="auto">
              <a:xfrm flipH="1" flipV="1">
                <a:off x="4814" y="2446"/>
                <a:ext cx="150" cy="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2718" name="Line 1036"/>
              <p:cNvSpPr>
                <a:spLocks noChangeShapeType="1"/>
              </p:cNvSpPr>
              <p:nvPr/>
            </p:nvSpPr>
            <p:spPr bwMode="auto">
              <a:xfrm flipH="1" flipV="1">
                <a:off x="4838" y="2479"/>
                <a:ext cx="98"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72719" name="Line 1037"/>
              <p:cNvSpPr>
                <a:spLocks noChangeShapeType="1"/>
              </p:cNvSpPr>
              <p:nvPr/>
            </p:nvSpPr>
            <p:spPr bwMode="auto">
              <a:xfrm flipH="1" flipV="1">
                <a:off x="4866" y="2507"/>
                <a:ext cx="50"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grpSp>
      </p:grpSp>
      <p:sp>
        <p:nvSpPr>
          <p:cNvPr id="72708" name="Rectangle 1038"/>
          <p:cNvSpPr>
            <a:spLocks noGrp="1" noChangeArrowheads="1"/>
          </p:cNvSpPr>
          <p:nvPr>
            <p:ph type="title"/>
          </p:nvPr>
        </p:nvSpPr>
        <p:spPr>
          <a:xfrm>
            <a:off x="1828800" y="457201"/>
            <a:ext cx="8459788" cy="620713"/>
          </a:xfrm>
          <a:noFill/>
        </p:spPr>
        <p:txBody>
          <a:bodyPr/>
          <a:lstStyle/>
          <a:p>
            <a:pPr algn="l" rtl="0" eaLnBrk="1" hangingPunct="1"/>
            <a:r>
              <a:rPr lang="en-US" altLang="en-US" sz="4000" b="1">
                <a:solidFill>
                  <a:srgbClr val="3366FF"/>
                </a:solidFill>
              </a:rPr>
              <a:t>Puesta a tierra del sistema</a:t>
            </a:r>
          </a:p>
        </p:txBody>
      </p:sp>
    </p:spTree>
    <p:extLst>
      <p:ext uri="{BB962C8B-B14F-4D97-AF65-F5344CB8AC3E}">
        <p14:creationId xmlns:p14="http://schemas.microsoft.com/office/powerpoint/2010/main" val="17399139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1" name="Rectangle 1026"/>
          <p:cNvSpPr>
            <a:spLocks noGrp="1" noChangeArrowheads="1"/>
          </p:cNvSpPr>
          <p:nvPr>
            <p:ph type="title"/>
          </p:nvPr>
        </p:nvSpPr>
        <p:spPr>
          <a:xfrm>
            <a:off x="1851025" y="922338"/>
            <a:ext cx="8459788" cy="620712"/>
          </a:xfrm>
        </p:spPr>
        <p:txBody>
          <a:bodyPr/>
          <a:lstStyle/>
          <a:p>
            <a:pPr algn="l" rtl="0" eaLnBrk="1" hangingPunct="1"/>
            <a:r>
              <a:rPr lang="en-US" altLang="en-US" sz="4000" b="1">
                <a:solidFill>
                  <a:srgbClr val="3366FF"/>
                </a:solidFill>
              </a:rPr>
              <a:t>Diferencias fundamentales... ¿Por qué?</a:t>
            </a:r>
          </a:p>
        </p:txBody>
      </p:sp>
      <p:sp>
        <p:nvSpPr>
          <p:cNvPr id="73732" name="Rectangle 1027"/>
          <p:cNvSpPr>
            <a:spLocks noGrp="1" noChangeArrowheads="1"/>
          </p:cNvSpPr>
          <p:nvPr>
            <p:ph type="body" idx="1"/>
          </p:nvPr>
        </p:nvSpPr>
        <p:spPr>
          <a:xfrm>
            <a:off x="1981200" y="2057401"/>
            <a:ext cx="8229600" cy="4525963"/>
          </a:xfrm>
        </p:spPr>
        <p:txBody>
          <a:bodyPr/>
          <a:lstStyle/>
          <a:p>
            <a:pPr lvl="1" algn="l" rtl="0" eaLnBrk="1" hangingPunct="1"/>
            <a:r>
              <a:rPr lang="en-US" altLang="en-US" sz="2400" dirty="0"/>
              <a:t>Sólidamente conectado a tierra</a:t>
            </a:r>
          </a:p>
          <a:p>
            <a:pPr lvl="2" algn="l" rtl="0" eaLnBrk="1" hangingPunct="1"/>
            <a:r>
              <a:rPr lang="en-US" altLang="en-US" sz="2400" dirty="0"/>
              <a:t>Mucha corriente de tierra (daños)</a:t>
            </a:r>
          </a:p>
          <a:p>
            <a:pPr lvl="2" algn="l" rtl="0" eaLnBrk="1" hangingPunct="1"/>
            <a:r>
              <a:rPr lang="en-US" altLang="en-US" sz="2400" dirty="0"/>
              <a:t>Sin cambio de voltaje neutro</a:t>
            </a:r>
          </a:p>
          <a:p>
            <a:pPr lvl="3" algn="l" rtl="0" eaLnBrk="1" hangingPunct="1"/>
            <a:r>
              <a:rPr lang="en-US" altLang="en-US" sz="2400" dirty="0"/>
              <a:t>Aislamiento línea-tierra</a:t>
            </a:r>
          </a:p>
          <a:p>
            <a:pPr lvl="2" algn="l" rtl="0" eaLnBrk="1" hangingPunct="1"/>
            <a:r>
              <a:rPr lang="en-US" altLang="en-US" sz="2400" dirty="0"/>
              <a:t>Limita los posibles problemas de los pasos</a:t>
            </a:r>
          </a:p>
          <a:p>
            <a:pPr lvl="2" algn="l" rtl="0" eaLnBrk="1" hangingPunct="1"/>
            <a:r>
              <a:rPr lang="en-US" altLang="en-US" sz="2400" dirty="0"/>
              <a:t>El área fallada se borrará</a:t>
            </a:r>
          </a:p>
          <a:p>
            <a:pPr lvl="2" algn="l" rtl="0" eaLnBrk="1" hangingPunct="1"/>
            <a:r>
              <a:rPr lang="en-US" altLang="en-US" sz="2400" dirty="0"/>
              <a:t>Retransmisión económica</a:t>
            </a:r>
          </a:p>
          <a:p>
            <a:pPr lvl="2" algn="l" rtl="0" eaLnBrk="1" hangingPunct="1"/>
            <a:endParaRPr lang="en-US" altLang="en-US" dirty="0"/>
          </a:p>
        </p:txBody>
      </p:sp>
    </p:spTree>
    <p:extLst>
      <p:ext uri="{BB962C8B-B14F-4D97-AF65-F5344CB8AC3E}">
        <p14:creationId xmlns:p14="http://schemas.microsoft.com/office/powerpoint/2010/main" val="28466105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5" name="Rectangle 1026"/>
          <p:cNvSpPr>
            <a:spLocks noGrp="1" noChangeArrowheads="1"/>
          </p:cNvSpPr>
          <p:nvPr>
            <p:ph type="title"/>
          </p:nvPr>
        </p:nvSpPr>
        <p:spPr>
          <a:xfrm>
            <a:off x="1851025" y="922338"/>
            <a:ext cx="8459788" cy="620712"/>
          </a:xfrm>
        </p:spPr>
        <p:txBody>
          <a:bodyPr/>
          <a:lstStyle/>
          <a:p>
            <a:pPr algn="l" rtl="0" eaLnBrk="1" hangingPunct="1"/>
            <a:r>
              <a:rPr lang="en-US" altLang="en-US" sz="4000" b="1">
                <a:solidFill>
                  <a:srgbClr val="3366FF"/>
                </a:solidFill>
              </a:rPr>
              <a:t>Diferencias fundamentales... ¿Por qué?</a:t>
            </a:r>
          </a:p>
        </p:txBody>
      </p:sp>
      <p:sp>
        <p:nvSpPr>
          <p:cNvPr id="74756" name="Rectangle 1027"/>
          <p:cNvSpPr>
            <a:spLocks noGrp="1" noChangeArrowheads="1"/>
          </p:cNvSpPr>
          <p:nvPr>
            <p:ph type="body" idx="1"/>
          </p:nvPr>
        </p:nvSpPr>
        <p:spPr>
          <a:xfrm>
            <a:off x="1905000" y="1981200"/>
            <a:ext cx="8459788" cy="4237038"/>
          </a:xfrm>
        </p:spPr>
        <p:txBody>
          <a:bodyPr/>
          <a:lstStyle/>
          <a:p>
            <a:pPr lvl="1" algn="l" rtl="0" eaLnBrk="1" hangingPunct="1"/>
            <a:r>
              <a:rPr lang="en-US" altLang="en-US" sz="2800" dirty="0"/>
              <a:t>“Algo” fundamentado</a:t>
            </a:r>
          </a:p>
          <a:p>
            <a:pPr lvl="2" algn="l" rtl="0" eaLnBrk="1" hangingPunct="1"/>
            <a:r>
              <a:rPr lang="en-US" altLang="en-US" sz="2800" dirty="0"/>
              <a:t>Gestionar la corriente de tierra (gestionar daños)</a:t>
            </a:r>
          </a:p>
          <a:p>
            <a:pPr lvl="2" algn="l" rtl="0" eaLnBrk="1" hangingPunct="1"/>
            <a:r>
              <a:rPr lang="en-US" altLang="en-US" sz="2800" dirty="0"/>
              <a:t>Algún cambio de voltaje neutral</a:t>
            </a:r>
          </a:p>
          <a:p>
            <a:pPr lvl="2" algn="l" rtl="0" eaLnBrk="1" hangingPunct="1"/>
            <a:r>
              <a:rPr lang="en-US" altLang="en-US" sz="2800" dirty="0"/>
              <a:t>El área fallada se borrará</a:t>
            </a:r>
          </a:p>
          <a:p>
            <a:pPr lvl="2" algn="l" rtl="0" eaLnBrk="1" hangingPunct="1"/>
            <a:r>
              <a:rPr lang="en-US" altLang="en-US" sz="2800" dirty="0"/>
              <a:t>Más caro que el sólido, menos costoso que el no conectado a tierra</a:t>
            </a:r>
          </a:p>
          <a:p>
            <a:pPr lvl="2" algn="l" rtl="0" eaLnBrk="1" hangingPunct="1"/>
            <a:endParaRPr lang="en-US" altLang="en-US" dirty="0"/>
          </a:p>
        </p:txBody>
      </p:sp>
    </p:spTree>
    <p:extLst>
      <p:ext uri="{BB962C8B-B14F-4D97-AF65-F5344CB8AC3E}">
        <p14:creationId xmlns:p14="http://schemas.microsoft.com/office/powerpoint/2010/main" val="31417364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9" name="Rectangle 1026"/>
          <p:cNvSpPr>
            <a:spLocks noGrp="1" noChangeArrowheads="1"/>
          </p:cNvSpPr>
          <p:nvPr>
            <p:ph type="title"/>
          </p:nvPr>
        </p:nvSpPr>
        <p:spPr>
          <a:xfrm>
            <a:off x="1851025" y="922338"/>
            <a:ext cx="8459788" cy="620712"/>
          </a:xfrm>
        </p:spPr>
        <p:txBody>
          <a:bodyPr/>
          <a:lstStyle/>
          <a:p>
            <a:pPr algn="l" rtl="0" eaLnBrk="1" hangingPunct="1"/>
            <a:r>
              <a:rPr lang="en-US" altLang="en-US" sz="4000" b="1">
                <a:solidFill>
                  <a:srgbClr val="3366FF"/>
                </a:solidFill>
              </a:rPr>
              <a:t>Diferencias fundamentales... ¿Por qué?</a:t>
            </a:r>
          </a:p>
        </p:txBody>
      </p:sp>
      <p:sp>
        <p:nvSpPr>
          <p:cNvPr id="75780" name="Rectangle 1027"/>
          <p:cNvSpPr>
            <a:spLocks noGrp="1" noChangeArrowheads="1"/>
          </p:cNvSpPr>
          <p:nvPr>
            <p:ph type="body" idx="1"/>
          </p:nvPr>
        </p:nvSpPr>
        <p:spPr>
          <a:xfrm>
            <a:off x="2057400" y="1981201"/>
            <a:ext cx="8229600" cy="4525963"/>
          </a:xfrm>
        </p:spPr>
        <p:txBody>
          <a:bodyPr>
            <a:normAutofit/>
          </a:bodyPr>
          <a:lstStyle/>
          <a:p>
            <a:pPr marL="341313" lvl="1" indent="-339725" algn="l" rtl="0"/>
            <a:r>
              <a:rPr lang="en-US" altLang="en-US" sz="2000" dirty="0"/>
              <a:t>En superficie</a:t>
            </a:r>
          </a:p>
          <a:p>
            <a:pPr marL="744538" lvl="2" indent="-288925" algn="l" rtl="0"/>
            <a:r>
              <a:rPr lang="en-US" altLang="en-US" sz="2000" dirty="0"/>
              <a:t>Muy poca corriente a tierra (menos daño)</a:t>
            </a:r>
          </a:p>
          <a:p>
            <a:pPr marL="744538" lvl="2" indent="-288925" algn="l" rtl="0"/>
            <a:r>
              <a:rPr lang="en-US" altLang="en-US" sz="2000" dirty="0"/>
              <a:t>Gran cambio de voltaje neutro</a:t>
            </a:r>
          </a:p>
          <a:p>
            <a:pPr marL="1146175" lvl="3" indent="-287338" algn="l" rtl="0"/>
            <a:r>
              <a:rPr lang="en-US" altLang="en-US" sz="2000" dirty="0"/>
              <a:t>Debe aislar el voltaje línea a línea.</a:t>
            </a:r>
          </a:p>
          <a:p>
            <a:pPr marL="744538" lvl="2" indent="-288925" algn="l" rtl="0"/>
            <a:r>
              <a:rPr lang="en-US" altLang="en-US" sz="2000" dirty="0"/>
              <a:t>Puede ejecutar el sistema mientras intenta encontrar una falla a tierra</a:t>
            </a:r>
          </a:p>
          <a:p>
            <a:pPr marL="744538" lvl="2" indent="-288925" algn="l" rtl="0"/>
            <a:r>
              <a:rPr lang="en-US" altLang="en-US" sz="2000" dirty="0"/>
              <a:t>Relé más difícil/costoso de detectar y localizar fallas a tierra</a:t>
            </a:r>
          </a:p>
          <a:p>
            <a:pPr marL="744538" lvl="2" indent="-288925" algn="l" rtl="0"/>
            <a:r>
              <a:rPr lang="en-US" altLang="en-US" sz="2000" dirty="0"/>
              <a:t>Si tiene una segunda falla a tierra en la fase adyacente, ¡cuidado!</a:t>
            </a:r>
          </a:p>
        </p:txBody>
      </p:sp>
    </p:spTree>
    <p:extLst>
      <p:ext uri="{BB962C8B-B14F-4D97-AF65-F5344CB8AC3E}">
        <p14:creationId xmlns:p14="http://schemas.microsoft.com/office/powerpoint/2010/main" val="42421039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3" name="Rectangle 1026"/>
          <p:cNvSpPr>
            <a:spLocks noGrp="1" noChangeArrowheads="1"/>
          </p:cNvSpPr>
          <p:nvPr>
            <p:ph type="title"/>
          </p:nvPr>
        </p:nvSpPr>
        <p:spPr>
          <a:xfrm>
            <a:off x="1905000" y="228600"/>
            <a:ext cx="8459788" cy="998538"/>
          </a:xfrm>
          <a:extLst>
            <a:ext uri="{91240B29-F687-4F45-9708-019B960494DF}">
              <a14:hiddenLine xmlns:a14="http://schemas.microsoft.com/office/drawing/2010/main" w="9525">
                <a:solidFill>
                  <a:srgbClr val="3366FF"/>
                </a:solidFill>
                <a:miter lim="800000"/>
                <a:headEnd/>
                <a:tailEnd/>
              </a14:hiddenLine>
            </a:ext>
          </a:extLst>
        </p:spPr>
        <p:txBody>
          <a:bodyPr/>
          <a:lstStyle/>
          <a:p>
            <a:pPr algn="l" rtl="0" eaLnBrk="1" hangingPunct="1"/>
            <a:r>
              <a:rPr lang="en-US" altLang="en-US" sz="3200" b="1">
                <a:solidFill>
                  <a:srgbClr val="3366FF"/>
                </a:solidFill>
              </a:rPr>
              <a:t>Influencias de la puesta a tierra del sistema</a:t>
            </a:r>
            <a:br>
              <a:rPr lang="en-US" altLang="en-US" sz="3200" b="1">
                <a:solidFill>
                  <a:srgbClr val="3366FF"/>
                </a:solidFill>
              </a:rPr>
            </a:br>
            <a:r>
              <a:rPr lang="en-US" altLang="en-US" sz="3200" b="1">
                <a:solidFill>
                  <a:srgbClr val="3366FF"/>
                </a:solidFill>
              </a:rPr>
              <a:t>Métodos de detección de fallas a tierra</a:t>
            </a:r>
          </a:p>
        </p:txBody>
      </p:sp>
      <p:pic>
        <p:nvPicPr>
          <p:cNvPr id="76804" name="Object 102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4201" y="1219201"/>
            <a:ext cx="6054725" cy="539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6805" name="Text Box 1028"/>
          <p:cNvSpPr txBox="1">
            <a:spLocks noChangeArrowheads="1"/>
          </p:cNvSpPr>
          <p:nvPr/>
        </p:nvSpPr>
        <p:spPr bwMode="auto">
          <a:xfrm>
            <a:off x="6907214" y="2089151"/>
            <a:ext cx="28336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2800" b="0">
                <a:latin typeface="GE Inspira" pitchFamily="34" charset="0"/>
              </a:rPr>
              <a:t>Bajo/Sin Z</a:t>
            </a:r>
          </a:p>
        </p:txBody>
      </p:sp>
    </p:spTree>
    <p:extLst>
      <p:ext uri="{BB962C8B-B14F-4D97-AF65-F5344CB8AC3E}">
        <p14:creationId xmlns:p14="http://schemas.microsoft.com/office/powerpoint/2010/main" val="38400937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7" name="Rectangle 1026"/>
          <p:cNvSpPr>
            <a:spLocks noGrp="1" noChangeArrowheads="1"/>
          </p:cNvSpPr>
          <p:nvPr>
            <p:ph type="title"/>
          </p:nvPr>
        </p:nvSpPr>
        <p:spPr>
          <a:xfrm>
            <a:off x="1905000" y="228600"/>
            <a:ext cx="8459788" cy="998538"/>
          </a:xfrm>
        </p:spPr>
        <p:txBody>
          <a:bodyPr/>
          <a:lstStyle/>
          <a:p>
            <a:pPr algn="l" rtl="0" eaLnBrk="1" hangingPunct="1"/>
            <a:r>
              <a:rPr lang="en-US" altLang="en-US" sz="3200" b="1">
                <a:solidFill>
                  <a:srgbClr val="3366FF"/>
                </a:solidFill>
              </a:rPr>
              <a:t>Influencias de la puesta a tierra del sistema</a:t>
            </a:r>
            <a:br>
              <a:rPr lang="en-US" altLang="en-US" sz="3200" b="1">
                <a:solidFill>
                  <a:srgbClr val="3366FF"/>
                </a:solidFill>
              </a:rPr>
            </a:br>
            <a:r>
              <a:rPr lang="en-US" altLang="en-US" sz="3200" b="1">
                <a:solidFill>
                  <a:srgbClr val="3366FF"/>
                </a:solidFill>
              </a:rPr>
              <a:t>Métodos de detección de fallas a tierra</a:t>
            </a:r>
          </a:p>
        </p:txBody>
      </p:sp>
      <p:pic>
        <p:nvPicPr>
          <p:cNvPr id="77828" name="Object 102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1" y="1219201"/>
            <a:ext cx="5440363" cy="540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829" name="Text Box 1028"/>
          <p:cNvSpPr txBox="1">
            <a:spLocks noChangeArrowheads="1"/>
          </p:cNvSpPr>
          <p:nvPr/>
        </p:nvSpPr>
        <p:spPr bwMode="auto">
          <a:xfrm>
            <a:off x="6880225" y="2141538"/>
            <a:ext cx="28336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2800" b="0">
                <a:latin typeface="GE Inspira" pitchFamily="34" charset="0"/>
              </a:rPr>
              <a:t>Z media/alta</a:t>
            </a:r>
          </a:p>
        </p:txBody>
      </p:sp>
    </p:spTree>
    <p:extLst>
      <p:ext uri="{BB962C8B-B14F-4D97-AF65-F5344CB8AC3E}">
        <p14:creationId xmlns:p14="http://schemas.microsoft.com/office/powerpoint/2010/main" val="21807234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1" name="Rectangle 1026"/>
          <p:cNvSpPr>
            <a:spLocks noGrp="1" noChangeArrowheads="1"/>
          </p:cNvSpPr>
          <p:nvPr>
            <p:ph type="title"/>
          </p:nvPr>
        </p:nvSpPr>
        <p:spPr>
          <a:xfrm>
            <a:off x="1866900" y="784226"/>
            <a:ext cx="8459788" cy="620713"/>
          </a:xfrm>
        </p:spPr>
        <p:txBody>
          <a:bodyPr/>
          <a:lstStyle/>
          <a:p>
            <a:pPr algn="l" rtl="0" eaLnBrk="1" hangingPunct="1"/>
            <a:r>
              <a:rPr lang="en-US" altLang="en-US" sz="3600" b="1">
                <a:solidFill>
                  <a:srgbClr val="3366FF"/>
                </a:solidFill>
              </a:rPr>
              <a:t>Conexiones actuales básicas:</a:t>
            </a:r>
            <a:br>
              <a:rPr lang="en-US" altLang="en-US" sz="3600" b="1">
                <a:solidFill>
                  <a:srgbClr val="3366FF"/>
                </a:solidFill>
              </a:rPr>
            </a:br>
            <a:r>
              <a:rPr lang="en-US" altLang="en-US" b="1">
                <a:solidFill>
                  <a:srgbClr val="3366FF"/>
                </a:solidFill>
              </a:rPr>
              <a:t>Cómo se conecta a tierra el sistema</a:t>
            </a:r>
            <a:br>
              <a:rPr lang="en-US" altLang="en-US" b="1">
                <a:solidFill>
                  <a:srgbClr val="3366FF"/>
                </a:solidFill>
              </a:rPr>
            </a:br>
            <a:r>
              <a:rPr lang="en-US" altLang="en-US" b="1">
                <a:solidFill>
                  <a:srgbClr val="3366FF"/>
                </a:solidFill>
              </a:rPr>
              <a:t>Determina cómo se detecta la falla a tierra</a:t>
            </a:r>
          </a:p>
        </p:txBody>
      </p:sp>
      <p:pic>
        <p:nvPicPr>
          <p:cNvPr id="78852"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9439" y="1933575"/>
            <a:ext cx="8485187"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8853" name="Text Box 1028"/>
          <p:cNvSpPr txBox="1">
            <a:spLocks noChangeArrowheads="1"/>
          </p:cNvSpPr>
          <p:nvPr/>
        </p:nvSpPr>
        <p:spPr bwMode="auto">
          <a:xfrm>
            <a:off x="3038475" y="5645151"/>
            <a:ext cx="282098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2400">
                <a:solidFill>
                  <a:srgbClr val="3366FF"/>
                </a:solidFill>
                <a:latin typeface="GE Inspira" pitchFamily="34" charset="0"/>
              </a:rPr>
              <a:t>Tierra de media/alta resistencia</a:t>
            </a:r>
          </a:p>
        </p:txBody>
      </p:sp>
      <p:sp>
        <p:nvSpPr>
          <p:cNvPr id="78854" name="Text Box 1029"/>
          <p:cNvSpPr txBox="1">
            <a:spLocks noChangeArrowheads="1"/>
          </p:cNvSpPr>
          <p:nvPr/>
        </p:nvSpPr>
        <p:spPr bwMode="auto">
          <a:xfrm>
            <a:off x="6810375" y="5640389"/>
            <a:ext cx="282098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2400">
                <a:solidFill>
                  <a:srgbClr val="3366FF"/>
                </a:solidFill>
                <a:latin typeface="GE Inspira" pitchFamily="34" charset="0"/>
              </a:rPr>
              <a:t>Tierra baja/sin resistencia</a:t>
            </a:r>
          </a:p>
        </p:txBody>
      </p:sp>
    </p:spTree>
    <p:extLst>
      <p:ext uri="{BB962C8B-B14F-4D97-AF65-F5344CB8AC3E}">
        <p14:creationId xmlns:p14="http://schemas.microsoft.com/office/powerpoint/2010/main" val="14011763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365760"/>
            <a:ext cx="8991600" cy="548640"/>
          </a:xfrm>
        </p:spPr>
        <p:txBody>
          <a:bodyPr/>
          <a:lstStyle/>
          <a:p>
            <a:pPr algn="l" rtl="0"/>
            <a:r>
              <a:rPr lang="en-GB" dirty="0"/>
              <a:t>Puesta a tierra secundaria de transformadores de corriente.</a:t>
            </a:r>
          </a:p>
        </p:txBody>
      </p:sp>
      <p:sp>
        <p:nvSpPr>
          <p:cNvPr id="3" name="Rectangle 2"/>
          <p:cNvSpPr/>
          <p:nvPr/>
        </p:nvSpPr>
        <p:spPr>
          <a:xfrm>
            <a:off x="1600200" y="914400"/>
            <a:ext cx="9067800" cy="1477328"/>
          </a:xfrm>
          <a:prstGeom prst="rect">
            <a:avLst/>
          </a:prstGeom>
        </p:spPr>
        <p:txBody>
          <a:bodyPr wrap="square">
            <a:spAutoFit/>
          </a:bodyPr>
          <a:lstStyle/>
          <a:p>
            <a:pPr algn="l" rtl="0"/>
            <a:r>
              <a:rPr lang="en-GB" dirty="0"/>
              <a:t>Para evitar que los circuitos secundarios alcancen un potencial peligrosamente alto a tierra, estos circuitos deben estar conectados a tierra. Conecte cualquiera de los terminales a tierra.</a:t>
            </a:r>
          </a:p>
          <a:p>
            <a:pPr algn="l" rtl="0"/>
            <a:endParaRPr lang="en-GB" dirty="0"/>
          </a:p>
          <a:p>
            <a:pPr algn="l" rtl="0"/>
            <a:r>
              <a:rPr lang="en-GB" dirty="0"/>
              <a:t>Para relés de protección, conecte a tierra el terminal más cercano a los objetos protegidos. Para medidores e instrumentos, conecte a tierra el terminal más cercano al consumidor.</a:t>
            </a:r>
          </a:p>
        </p:txBody>
      </p:sp>
      <p:pic>
        <p:nvPicPr>
          <p:cNvPr id="3074" name="Picture 2" descr="Figure 5 left - Transformer; Figure 6 right - Cab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6833" y="2514600"/>
            <a:ext cx="4600575" cy="394335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2496458"/>
            <a:ext cx="4096220" cy="2837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50</a:t>
            </a:fld>
            <a:endParaRPr spc="-5" dirty="0"/>
          </a:p>
        </p:txBody>
      </p:sp>
    </p:spTree>
    <p:extLst>
      <p:ext uri="{BB962C8B-B14F-4D97-AF65-F5344CB8AC3E}">
        <p14:creationId xmlns:p14="http://schemas.microsoft.com/office/powerpoint/2010/main" val="20256070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9144000" cy="548640"/>
          </a:xfrm>
        </p:spPr>
        <p:txBody>
          <a:bodyPr/>
          <a:lstStyle/>
          <a:p>
            <a:pPr algn="l" rtl="0"/>
            <a:r>
              <a:rPr lang="en-GB" b="1" dirty="0"/>
              <a:t>Puesta a tierra secundaria de transformadores de tensión.</a:t>
            </a:r>
            <a:br>
              <a:rPr lang="en-GB" b="1" dirty="0"/>
            </a:br>
            <a:endParaRPr lang="en-GB" dirty="0"/>
          </a:p>
        </p:txBody>
      </p:sp>
      <p:sp>
        <p:nvSpPr>
          <p:cNvPr id="3" name="Rectangle 2"/>
          <p:cNvSpPr/>
          <p:nvPr/>
        </p:nvSpPr>
        <p:spPr>
          <a:xfrm>
            <a:off x="1676400" y="457200"/>
            <a:ext cx="8915400" cy="2308324"/>
          </a:xfrm>
          <a:prstGeom prst="rect">
            <a:avLst/>
          </a:prstGeom>
        </p:spPr>
        <p:txBody>
          <a:bodyPr wrap="square">
            <a:spAutoFit/>
          </a:bodyPr>
          <a:lstStyle/>
          <a:p>
            <a:pPr algn="l" rtl="0"/>
            <a:r>
              <a:rPr lang="en-GB" dirty="0"/>
              <a:t>Para evitar que los circuitos secundarios alcancen potenciales peligrosos, los circuitos deberán estar conectados a tierra. La puesta a tierra se realizará en un solo punto del circuito secundario de un transformador de tensión o de circuitos interconectados galvánicamente.</a:t>
            </a:r>
          </a:p>
          <a:p>
            <a:pPr algn="l" rtl="0"/>
            <a:r>
              <a:rPr lang="en-GB" dirty="0"/>
              <a:t>Un transformador de tensión, que en el primario esté conectado fase a tierra, deberá tener la puesta a tierra del secundario en el terminal n.</a:t>
            </a:r>
          </a:p>
          <a:p>
            <a:pPr algn="l" rtl="0"/>
            <a:r>
              <a:rPr lang="en-GB" dirty="0"/>
              <a:t>Un transformador de voltaje, con el devanado primario conectado entre dos fases, debe tener conectado a tierra el circuito secundario, que tiene un voltaje retrasado con respecto al otro terminal de 120 grados.</a:t>
            </a:r>
            <a:r>
              <a:rPr lang="en-GB" b="1" dirty="0"/>
              <a:t>Los devanados que no estén en uso deberán estar conectados a tierra.</a:t>
            </a:r>
            <a:r>
              <a:rPr lang="en-GB" dirty="0"/>
              <a: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767014"/>
            <a:ext cx="7086600" cy="1323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4267201"/>
            <a:ext cx="6477000" cy="2390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51</a:t>
            </a:fld>
            <a:endParaRPr spc="-5" dirty="0"/>
          </a:p>
        </p:txBody>
      </p:sp>
    </p:spTree>
    <p:extLst>
      <p:ext uri="{BB962C8B-B14F-4D97-AF65-F5344CB8AC3E}">
        <p14:creationId xmlns:p14="http://schemas.microsoft.com/office/powerpoint/2010/main" val="11286473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2362200" y="783464"/>
            <a:ext cx="2946400" cy="635635"/>
          </a:xfrm>
          <a:prstGeom prst="rect">
            <a:avLst/>
          </a:prstGeom>
        </p:spPr>
        <p:txBody>
          <a:bodyPr vert="horz" wrap="square" lIns="0" tIns="0" rIns="0" bIns="0" rtlCol="0" anchor="ctr">
            <a:spAutoFit/>
          </a:bodyPr>
          <a:lstStyle/>
          <a:p>
            <a:pPr marL="12700" algn="l" rtl="0"/>
            <a:r>
              <a:rPr sz="4000" spc="50" dirty="0">
                <a:latin typeface="Tw Cen MT Condensed"/>
                <a:cs typeface="Tw Cen MT Condensed"/>
              </a:rPr>
              <a:t>SUBESTACIÓN</a:t>
            </a:r>
            <a:r>
              <a:rPr sz="4000" spc="114" dirty="0">
                <a:latin typeface="Tw Cen MT Condensed"/>
                <a:cs typeface="Tw Cen MT Condensed"/>
              </a:rPr>
              <a:t> </a:t>
            </a:r>
            <a:r>
              <a:rPr sz="4000" spc="70" dirty="0">
                <a:latin typeface="Tw Cen MT Condensed"/>
                <a:cs typeface="Tw Cen MT Condensed"/>
              </a:rPr>
              <a:t>TIPOS</a:t>
            </a:r>
            <a:endParaRPr sz="4000" dirty="0">
              <a:latin typeface="Tw Cen MT Condensed"/>
              <a:cs typeface="Tw Cen MT Condensed"/>
            </a:endParaRPr>
          </a:p>
        </p:txBody>
      </p:sp>
      <p:sp>
        <p:nvSpPr>
          <p:cNvPr id="4" name="object 4"/>
          <p:cNvSpPr txBox="1"/>
          <p:nvPr/>
        </p:nvSpPr>
        <p:spPr>
          <a:xfrm>
            <a:off x="2317191" y="1901317"/>
            <a:ext cx="7402830" cy="2885405"/>
          </a:xfrm>
          <a:prstGeom prst="rect">
            <a:avLst/>
          </a:prstGeom>
        </p:spPr>
        <p:txBody>
          <a:bodyPr vert="horz" wrap="square" lIns="0" tIns="0" rIns="0" bIns="0" rtlCol="0">
            <a:spAutoFit/>
          </a:bodyPr>
          <a:lstStyle/>
          <a:p>
            <a:pPr marL="241300" indent="-228600" algn="l" rtl="0">
              <a:buChar char="•"/>
              <a:tabLst>
                <a:tab pos="241300" algn="l"/>
              </a:tabLst>
            </a:pPr>
            <a:r>
              <a:rPr sz="2400" spc="-5" dirty="0">
                <a:latin typeface="Arial"/>
                <a:cs typeface="Arial"/>
              </a:rPr>
              <a:t>Soltero</a:t>
            </a:r>
            <a:r>
              <a:rPr sz="2400" spc="-60" dirty="0">
                <a:latin typeface="Arial"/>
                <a:cs typeface="Arial"/>
              </a:rPr>
              <a:t> </a:t>
            </a:r>
            <a:r>
              <a:rPr sz="2400" spc="-5" dirty="0">
                <a:latin typeface="Arial"/>
                <a:cs typeface="Arial"/>
              </a:rPr>
              <a:t>Suministrar</a:t>
            </a:r>
            <a:endParaRPr sz="2400">
              <a:latin typeface="Arial"/>
              <a:cs typeface="Arial"/>
            </a:endParaRPr>
          </a:p>
          <a:p>
            <a:pPr algn="l" rtl="0">
              <a:spcBef>
                <a:spcPts val="5"/>
              </a:spcBef>
              <a:buFont typeface="Arial"/>
              <a:buChar char="•"/>
            </a:pPr>
            <a:endParaRPr sz="2000">
              <a:latin typeface="Times New Roman"/>
              <a:cs typeface="Times New Roman"/>
            </a:endParaRPr>
          </a:p>
          <a:p>
            <a:pPr marL="241300" indent="-228600" algn="l" rtl="0">
              <a:buChar char="•"/>
              <a:tabLst>
                <a:tab pos="241300" algn="l"/>
              </a:tabLst>
            </a:pPr>
            <a:r>
              <a:rPr sz="2400" spc="-5" dirty="0">
                <a:latin typeface="Arial"/>
                <a:cs typeface="Arial"/>
              </a:rPr>
              <a:t>Múltiple</a:t>
            </a:r>
            <a:r>
              <a:rPr sz="2400" spc="-45" dirty="0">
                <a:latin typeface="Arial"/>
                <a:cs typeface="Arial"/>
              </a:rPr>
              <a:t> </a:t>
            </a:r>
            <a:r>
              <a:rPr sz="2400" spc="-5" dirty="0">
                <a:latin typeface="Arial"/>
                <a:cs typeface="Arial"/>
              </a:rPr>
              <a:t>Suministrar</a:t>
            </a:r>
            <a:endParaRPr sz="2400">
              <a:latin typeface="Arial"/>
              <a:cs typeface="Arial"/>
            </a:endParaRPr>
          </a:p>
          <a:p>
            <a:pPr algn="l" rtl="0">
              <a:spcBef>
                <a:spcPts val="5"/>
              </a:spcBef>
              <a:buFont typeface="Arial"/>
              <a:buChar char="•"/>
            </a:pPr>
            <a:endParaRPr sz="2000">
              <a:latin typeface="Times New Roman"/>
              <a:cs typeface="Times New Roman"/>
            </a:endParaRPr>
          </a:p>
          <a:p>
            <a:pPr marL="241300" indent="-228600" algn="l" rtl="0">
              <a:buChar char="•"/>
              <a:tabLst>
                <a:tab pos="241300" algn="l"/>
              </a:tabLst>
            </a:pPr>
            <a:r>
              <a:rPr sz="2400" spc="-5" dirty="0">
                <a:latin typeface="Arial"/>
                <a:cs typeface="Arial"/>
              </a:rPr>
              <a:t>Subestaciones Móviles</a:t>
            </a:r>
            <a:r>
              <a:rPr sz="2400" dirty="0">
                <a:latin typeface="Arial"/>
                <a:cs typeface="Arial"/>
              </a:rPr>
              <a:t>para</a:t>
            </a:r>
            <a:r>
              <a:rPr sz="2400" spc="25" dirty="0">
                <a:latin typeface="Arial"/>
                <a:cs typeface="Arial"/>
              </a:rPr>
              <a:t> </a:t>
            </a:r>
            <a:r>
              <a:rPr sz="2400" spc="-5" dirty="0">
                <a:latin typeface="Arial"/>
                <a:cs typeface="Arial"/>
              </a:rPr>
              <a:t>emergencias</a:t>
            </a:r>
            <a:endParaRPr sz="2400">
              <a:latin typeface="Arial"/>
              <a:cs typeface="Arial"/>
            </a:endParaRPr>
          </a:p>
          <a:p>
            <a:pPr algn="l" rtl="0">
              <a:lnSpc>
                <a:spcPct val="100000"/>
              </a:lnSpc>
              <a:buFont typeface="Arial"/>
              <a:buChar char="•"/>
            </a:pPr>
            <a:endParaRPr sz="2000">
              <a:latin typeface="Times New Roman"/>
              <a:cs typeface="Times New Roman"/>
            </a:endParaRPr>
          </a:p>
          <a:p>
            <a:pPr marL="241300" indent="-228600" algn="l" rtl="0">
              <a:spcBef>
                <a:spcPts val="5"/>
              </a:spcBef>
              <a:buChar char="•"/>
              <a:tabLst>
                <a:tab pos="241300" algn="l"/>
              </a:tabLst>
            </a:pPr>
            <a:r>
              <a:rPr sz="2400" spc="-30" dirty="0">
                <a:latin typeface="Arial"/>
                <a:cs typeface="Arial"/>
              </a:rPr>
              <a:t>Tipos</a:t>
            </a:r>
            <a:r>
              <a:rPr sz="2400" spc="-5" dirty="0">
                <a:latin typeface="Arial"/>
                <a:cs typeface="Arial"/>
              </a:rPr>
              <a:t>están definidos por el número</a:t>
            </a:r>
            <a:r>
              <a:rPr sz="2400" dirty="0">
                <a:latin typeface="Arial"/>
                <a:cs typeface="Arial"/>
              </a:rPr>
              <a:t>de transformadores,</a:t>
            </a:r>
            <a:r>
              <a:rPr sz="2400" spc="65" dirty="0">
                <a:latin typeface="Arial"/>
                <a:cs typeface="Arial"/>
              </a:rPr>
              <a:t> </a:t>
            </a:r>
            <a:r>
              <a:rPr sz="2400" spc="-5" dirty="0">
                <a:latin typeface="Arial"/>
                <a:cs typeface="Arial"/>
              </a:rPr>
              <a:t>autobuses,</a:t>
            </a:r>
            <a:endParaRPr sz="2400">
              <a:latin typeface="Arial"/>
              <a:cs typeface="Arial"/>
            </a:endParaRPr>
          </a:p>
          <a:p>
            <a:pPr marL="78105" algn="ctr" rtl="0">
              <a:spcBef>
                <a:spcPts val="865"/>
              </a:spcBef>
            </a:pPr>
            <a:r>
              <a:rPr sz="2400" spc="-5" dirty="0">
                <a:latin typeface="Arial"/>
                <a:cs typeface="Arial"/>
              </a:rPr>
              <a:t>interruptores</a:t>
            </a:r>
            <a:r>
              <a:rPr sz="2400" dirty="0">
                <a:latin typeface="Arial"/>
                <a:cs typeface="Arial"/>
              </a:rPr>
              <a:t>a</a:t>
            </a:r>
            <a:r>
              <a:rPr sz="2400" spc="-5" dirty="0">
                <a:latin typeface="Arial"/>
                <a:cs typeface="Arial"/>
              </a:rPr>
              <a:t>proporcionar un servicio adecuado</a:t>
            </a:r>
            <a:r>
              <a:rPr sz="2400" dirty="0">
                <a:latin typeface="Arial"/>
                <a:cs typeface="Arial"/>
              </a:rPr>
              <a:t>para</a:t>
            </a:r>
            <a:r>
              <a:rPr sz="2400" spc="100" dirty="0">
                <a:latin typeface="Arial"/>
                <a:cs typeface="Arial"/>
              </a:rPr>
              <a:t> </a:t>
            </a:r>
            <a:r>
              <a:rPr sz="2400" spc="-5" dirty="0">
                <a:latin typeface="Arial"/>
                <a:cs typeface="Arial"/>
              </a:rPr>
              <a:t>solicitud</a:t>
            </a:r>
            <a:endParaRPr sz="2400">
              <a:latin typeface="Arial"/>
              <a:cs typeface="Arial"/>
            </a:endParaRPr>
          </a:p>
        </p:txBody>
      </p:sp>
      <p:sp>
        <p:nvSpPr>
          <p:cNvPr id="6" name="object 4"/>
          <p:cNvSpPr txBox="1">
            <a:spLocks noGrp="1"/>
          </p:cNvSpPr>
          <p:nvPr>
            <p:ph type="sldNum" sz="quarter" idx="12"/>
          </p:nvPr>
        </p:nvSpPr>
        <p:spPr>
          <a:xfrm>
            <a:off x="9925038" y="6346427"/>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52</a:t>
            </a:fld>
            <a:endParaRPr spc="-5"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089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143001"/>
            <a:ext cx="8428038" cy="515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900" name="Rectangle 6"/>
          <p:cNvSpPr>
            <a:spLocks noGrp="1" noChangeArrowheads="1"/>
          </p:cNvSpPr>
          <p:nvPr>
            <p:ph type="title"/>
          </p:nvPr>
        </p:nvSpPr>
        <p:spPr>
          <a:xfrm>
            <a:off x="1981200" y="0"/>
            <a:ext cx="8229600" cy="1143000"/>
          </a:xfrm>
        </p:spPr>
        <p:txBody>
          <a:bodyPr/>
          <a:lstStyle/>
          <a:p>
            <a:pPr algn="l" rtl="0" eaLnBrk="1" hangingPunct="1"/>
            <a:r>
              <a:rPr lang="en-US" altLang="en-US" sz="4000">
                <a:solidFill>
                  <a:srgbClr val="3366FF"/>
                </a:solidFill>
              </a:rPr>
              <a:t>Disposiciones de subestaciones industriales</a:t>
            </a:r>
          </a:p>
        </p:txBody>
      </p:sp>
    </p:spTree>
    <p:extLst>
      <p:ext uri="{BB962C8B-B14F-4D97-AF65-F5344CB8AC3E}">
        <p14:creationId xmlns:p14="http://schemas.microsoft.com/office/powerpoint/2010/main" val="37249533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2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066800"/>
            <a:ext cx="859155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24" name="Rectangle 6"/>
          <p:cNvSpPr>
            <a:spLocks noGrp="1" noChangeArrowheads="1"/>
          </p:cNvSpPr>
          <p:nvPr>
            <p:ph type="title"/>
          </p:nvPr>
        </p:nvSpPr>
        <p:spPr>
          <a:xfrm>
            <a:off x="1981200" y="0"/>
            <a:ext cx="8229600" cy="1143000"/>
          </a:xfrm>
        </p:spPr>
        <p:txBody>
          <a:bodyPr/>
          <a:lstStyle/>
          <a:p>
            <a:pPr algn="l" rtl="0" eaLnBrk="1" hangingPunct="1"/>
            <a:r>
              <a:rPr lang="en-US" altLang="en-US" sz="4000">
                <a:solidFill>
                  <a:srgbClr val="3366FF"/>
                </a:solidFill>
              </a:rPr>
              <a:t>Disposiciones de subestaciones industriales</a:t>
            </a:r>
          </a:p>
        </p:txBody>
      </p:sp>
    </p:spTree>
    <p:extLst>
      <p:ext uri="{BB962C8B-B14F-4D97-AF65-F5344CB8AC3E}">
        <p14:creationId xmlns:p14="http://schemas.microsoft.com/office/powerpoint/2010/main" val="8356094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7" name="Rectangle 1026"/>
          <p:cNvSpPr>
            <a:spLocks noGrp="1" noChangeArrowheads="1"/>
          </p:cNvSpPr>
          <p:nvPr>
            <p:ph type="title"/>
          </p:nvPr>
        </p:nvSpPr>
        <p:spPr>
          <a:xfrm>
            <a:off x="1981200" y="304801"/>
            <a:ext cx="8332788" cy="474663"/>
          </a:xfrm>
          <a:effectLst>
            <a:outerShdw dist="63500" dir="2212194" algn="ctr" rotWithShape="0">
              <a:srgbClr val="CCECFF"/>
            </a:outerShdw>
          </a:effectLst>
        </p:spPr>
        <p:txBody>
          <a:bodyPr/>
          <a:lstStyle/>
          <a:p>
            <a:pPr algn="l" rtl="0" eaLnBrk="1" hangingPunct="1"/>
            <a:r>
              <a:rPr lang="en-US" altLang="en-US" sz="4000" dirty="0">
                <a:solidFill>
                  <a:srgbClr val="3366FF"/>
                </a:solidFill>
              </a:rPr>
              <a:t>Disposiciones de subestaciones de servicios públicos</a:t>
            </a:r>
          </a:p>
        </p:txBody>
      </p:sp>
      <p:grpSp>
        <p:nvGrpSpPr>
          <p:cNvPr id="82948" name="Group 1027"/>
          <p:cNvGrpSpPr>
            <a:grpSpLocks/>
          </p:cNvGrpSpPr>
          <p:nvPr/>
        </p:nvGrpSpPr>
        <p:grpSpPr bwMode="auto">
          <a:xfrm>
            <a:off x="1866900" y="963614"/>
            <a:ext cx="3086100" cy="4822825"/>
            <a:chOff x="216" y="490"/>
            <a:chExt cx="1944" cy="3038"/>
          </a:xfrm>
        </p:grpSpPr>
        <p:grpSp>
          <p:nvGrpSpPr>
            <p:cNvPr id="83097" name="Group 1028"/>
            <p:cNvGrpSpPr>
              <a:grpSpLocks/>
            </p:cNvGrpSpPr>
            <p:nvPr/>
          </p:nvGrpSpPr>
          <p:grpSpPr bwMode="auto">
            <a:xfrm>
              <a:off x="555" y="490"/>
              <a:ext cx="1045" cy="2872"/>
              <a:chOff x="1572" y="600"/>
              <a:chExt cx="1045" cy="2872"/>
            </a:xfrm>
          </p:grpSpPr>
          <p:sp>
            <p:nvSpPr>
              <p:cNvPr id="83099" name="Oval 1029"/>
              <p:cNvSpPr>
                <a:spLocks noChangeArrowheads="1"/>
              </p:cNvSpPr>
              <p:nvPr/>
            </p:nvSpPr>
            <p:spPr bwMode="auto">
              <a:xfrm>
                <a:off x="1974" y="1954"/>
                <a:ext cx="191" cy="327"/>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100" name="Oval 1030"/>
              <p:cNvSpPr>
                <a:spLocks noChangeArrowheads="1"/>
              </p:cNvSpPr>
              <p:nvPr/>
            </p:nvSpPr>
            <p:spPr bwMode="auto">
              <a:xfrm>
                <a:off x="1974" y="2074"/>
                <a:ext cx="191" cy="327"/>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101" name="Line 1031"/>
              <p:cNvSpPr>
                <a:spLocks noChangeShapeType="1"/>
              </p:cNvSpPr>
              <p:nvPr/>
            </p:nvSpPr>
            <p:spPr bwMode="auto">
              <a:xfrm flipV="1">
                <a:off x="2077" y="2317"/>
                <a:ext cx="0" cy="26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02" name="Line 1032"/>
              <p:cNvSpPr>
                <a:spLocks noChangeShapeType="1"/>
              </p:cNvSpPr>
              <p:nvPr/>
            </p:nvSpPr>
            <p:spPr bwMode="auto">
              <a:xfrm flipV="1">
                <a:off x="2073" y="1941"/>
                <a:ext cx="0" cy="8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03" name="Line 1033"/>
              <p:cNvSpPr>
                <a:spLocks noChangeShapeType="1"/>
              </p:cNvSpPr>
              <p:nvPr/>
            </p:nvSpPr>
            <p:spPr bwMode="auto">
              <a:xfrm flipV="1">
                <a:off x="2073" y="1569"/>
                <a:ext cx="0" cy="22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04" name="Line 1034"/>
              <p:cNvSpPr>
                <a:spLocks noChangeShapeType="1"/>
              </p:cNvSpPr>
              <p:nvPr/>
            </p:nvSpPr>
            <p:spPr bwMode="auto">
              <a:xfrm flipV="1">
                <a:off x="2073" y="1782"/>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05" name="Line 1035"/>
              <p:cNvSpPr>
                <a:spLocks noChangeShapeType="1"/>
              </p:cNvSpPr>
              <p:nvPr/>
            </p:nvSpPr>
            <p:spPr bwMode="auto">
              <a:xfrm>
                <a:off x="1572" y="1540"/>
                <a:ext cx="992"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06" name="Oval 1036"/>
              <p:cNvSpPr>
                <a:spLocks noChangeArrowheads="1"/>
              </p:cNvSpPr>
              <p:nvPr/>
            </p:nvSpPr>
            <p:spPr bwMode="auto">
              <a:xfrm>
                <a:off x="2049" y="1378"/>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107" name="Oval 1037"/>
              <p:cNvSpPr>
                <a:spLocks noChangeArrowheads="1"/>
              </p:cNvSpPr>
              <p:nvPr/>
            </p:nvSpPr>
            <p:spPr bwMode="auto">
              <a:xfrm>
                <a:off x="1734" y="1373"/>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108" name="Rectangle 1038"/>
              <p:cNvSpPr>
                <a:spLocks noChangeArrowheads="1"/>
              </p:cNvSpPr>
              <p:nvPr/>
            </p:nvSpPr>
            <p:spPr bwMode="auto">
              <a:xfrm>
                <a:off x="1687" y="1002"/>
                <a:ext cx="116"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109" name="Line 1039"/>
              <p:cNvSpPr>
                <a:spLocks noChangeShapeType="1"/>
              </p:cNvSpPr>
              <p:nvPr/>
            </p:nvSpPr>
            <p:spPr bwMode="auto">
              <a:xfrm flipV="1">
                <a:off x="1762" y="1422"/>
                <a:ext cx="0"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10" name="Line 1040"/>
              <p:cNvSpPr>
                <a:spLocks noChangeShapeType="1"/>
              </p:cNvSpPr>
              <p:nvPr/>
            </p:nvSpPr>
            <p:spPr bwMode="auto">
              <a:xfrm flipV="1">
                <a:off x="1762" y="1185"/>
                <a:ext cx="0"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11" name="Line 1041"/>
              <p:cNvSpPr>
                <a:spLocks noChangeShapeType="1"/>
              </p:cNvSpPr>
              <p:nvPr/>
            </p:nvSpPr>
            <p:spPr bwMode="auto">
              <a:xfrm flipV="1">
                <a:off x="1762" y="1263"/>
                <a:ext cx="70" cy="15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12" name="Line 1042"/>
              <p:cNvSpPr>
                <a:spLocks noChangeShapeType="1"/>
              </p:cNvSpPr>
              <p:nvPr/>
            </p:nvSpPr>
            <p:spPr bwMode="auto">
              <a:xfrm flipV="1">
                <a:off x="1762" y="971"/>
                <a:ext cx="0"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13" name="Line 1043"/>
              <p:cNvSpPr>
                <a:spLocks noChangeShapeType="1"/>
              </p:cNvSpPr>
              <p:nvPr/>
            </p:nvSpPr>
            <p:spPr bwMode="auto">
              <a:xfrm flipV="1">
                <a:off x="1762" y="734"/>
                <a:ext cx="0"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14" name="Line 1044"/>
              <p:cNvSpPr>
                <a:spLocks noChangeShapeType="1"/>
              </p:cNvSpPr>
              <p:nvPr/>
            </p:nvSpPr>
            <p:spPr bwMode="auto">
              <a:xfrm flipV="1">
                <a:off x="1762" y="811"/>
                <a:ext cx="70"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15" name="Oval 1045"/>
              <p:cNvSpPr>
                <a:spLocks noChangeArrowheads="1"/>
              </p:cNvSpPr>
              <p:nvPr/>
            </p:nvSpPr>
            <p:spPr bwMode="auto">
              <a:xfrm>
                <a:off x="2345" y="1373"/>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116" name="Rectangle 1046"/>
              <p:cNvSpPr>
                <a:spLocks noChangeArrowheads="1"/>
              </p:cNvSpPr>
              <p:nvPr/>
            </p:nvSpPr>
            <p:spPr bwMode="auto">
              <a:xfrm>
                <a:off x="2298" y="1002"/>
                <a:ext cx="116"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117" name="Line 1047"/>
              <p:cNvSpPr>
                <a:spLocks noChangeShapeType="1"/>
              </p:cNvSpPr>
              <p:nvPr/>
            </p:nvSpPr>
            <p:spPr bwMode="auto">
              <a:xfrm flipV="1">
                <a:off x="2373" y="1422"/>
                <a:ext cx="0"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18" name="Line 1048"/>
              <p:cNvSpPr>
                <a:spLocks noChangeShapeType="1"/>
              </p:cNvSpPr>
              <p:nvPr/>
            </p:nvSpPr>
            <p:spPr bwMode="auto">
              <a:xfrm flipV="1">
                <a:off x="2373" y="1185"/>
                <a:ext cx="0"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19" name="Line 1049"/>
              <p:cNvSpPr>
                <a:spLocks noChangeShapeType="1"/>
              </p:cNvSpPr>
              <p:nvPr/>
            </p:nvSpPr>
            <p:spPr bwMode="auto">
              <a:xfrm flipV="1">
                <a:off x="2373" y="1263"/>
                <a:ext cx="71" cy="15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20" name="Line 1050"/>
              <p:cNvSpPr>
                <a:spLocks noChangeShapeType="1"/>
              </p:cNvSpPr>
              <p:nvPr/>
            </p:nvSpPr>
            <p:spPr bwMode="auto">
              <a:xfrm flipV="1">
                <a:off x="2373" y="971"/>
                <a:ext cx="0"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21" name="Line 1051"/>
              <p:cNvSpPr>
                <a:spLocks noChangeShapeType="1"/>
              </p:cNvSpPr>
              <p:nvPr/>
            </p:nvSpPr>
            <p:spPr bwMode="auto">
              <a:xfrm flipV="1">
                <a:off x="2373" y="734"/>
                <a:ext cx="0"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22" name="Line 1052"/>
              <p:cNvSpPr>
                <a:spLocks noChangeShapeType="1"/>
              </p:cNvSpPr>
              <p:nvPr/>
            </p:nvSpPr>
            <p:spPr bwMode="auto">
              <a:xfrm flipV="1">
                <a:off x="2373" y="811"/>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23" name="Line 1053"/>
              <p:cNvSpPr>
                <a:spLocks noChangeShapeType="1"/>
              </p:cNvSpPr>
              <p:nvPr/>
            </p:nvSpPr>
            <p:spPr bwMode="auto">
              <a:xfrm>
                <a:off x="1572" y="2566"/>
                <a:ext cx="992"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24" name="Oval 1054"/>
              <p:cNvSpPr>
                <a:spLocks noChangeArrowheads="1"/>
              </p:cNvSpPr>
              <p:nvPr/>
            </p:nvSpPr>
            <p:spPr bwMode="auto">
              <a:xfrm>
                <a:off x="2049" y="2401"/>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125" name="Oval 1055"/>
              <p:cNvSpPr>
                <a:spLocks noChangeArrowheads="1"/>
              </p:cNvSpPr>
              <p:nvPr/>
            </p:nvSpPr>
            <p:spPr bwMode="auto">
              <a:xfrm>
                <a:off x="1624" y="2403"/>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126" name="Line 1056"/>
              <p:cNvSpPr>
                <a:spLocks noChangeShapeType="1"/>
              </p:cNvSpPr>
              <p:nvPr/>
            </p:nvSpPr>
            <p:spPr bwMode="auto">
              <a:xfrm>
                <a:off x="1760" y="600"/>
                <a:ext cx="0" cy="14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27" name="Line 1057"/>
              <p:cNvSpPr>
                <a:spLocks noChangeShapeType="1"/>
              </p:cNvSpPr>
              <p:nvPr/>
            </p:nvSpPr>
            <p:spPr bwMode="auto">
              <a:xfrm>
                <a:off x="2372" y="607"/>
                <a:ext cx="0" cy="14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28" name="Rectangle 1058"/>
              <p:cNvSpPr>
                <a:spLocks noChangeArrowheads="1"/>
              </p:cNvSpPr>
              <p:nvPr/>
            </p:nvSpPr>
            <p:spPr bwMode="auto">
              <a:xfrm>
                <a:off x="1576" y="2858"/>
                <a:ext cx="135"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129" name="Line 1059"/>
              <p:cNvSpPr>
                <a:spLocks noChangeShapeType="1"/>
              </p:cNvSpPr>
              <p:nvPr/>
            </p:nvSpPr>
            <p:spPr bwMode="auto">
              <a:xfrm flipV="1">
                <a:off x="1650" y="3278"/>
                <a:ext cx="1" cy="8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30" name="Line 1060"/>
              <p:cNvSpPr>
                <a:spLocks noChangeShapeType="1"/>
              </p:cNvSpPr>
              <p:nvPr/>
            </p:nvSpPr>
            <p:spPr bwMode="auto">
              <a:xfrm flipV="1">
                <a:off x="1650" y="3041"/>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31" name="Line 1061"/>
              <p:cNvSpPr>
                <a:spLocks noChangeShapeType="1"/>
              </p:cNvSpPr>
              <p:nvPr/>
            </p:nvSpPr>
            <p:spPr bwMode="auto">
              <a:xfrm flipV="1">
                <a:off x="1650" y="3119"/>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32" name="Line 1062"/>
              <p:cNvSpPr>
                <a:spLocks noChangeShapeType="1"/>
              </p:cNvSpPr>
              <p:nvPr/>
            </p:nvSpPr>
            <p:spPr bwMode="auto">
              <a:xfrm flipV="1">
                <a:off x="1650" y="2827"/>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33" name="Line 1063"/>
              <p:cNvSpPr>
                <a:spLocks noChangeShapeType="1"/>
              </p:cNvSpPr>
              <p:nvPr/>
            </p:nvSpPr>
            <p:spPr bwMode="auto">
              <a:xfrm flipV="1">
                <a:off x="1650" y="2590"/>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34" name="Line 1064"/>
              <p:cNvSpPr>
                <a:spLocks noChangeShapeType="1"/>
              </p:cNvSpPr>
              <p:nvPr/>
            </p:nvSpPr>
            <p:spPr bwMode="auto">
              <a:xfrm flipV="1">
                <a:off x="1650" y="2668"/>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35" name="Line 1065"/>
              <p:cNvSpPr>
                <a:spLocks noChangeShapeType="1"/>
              </p:cNvSpPr>
              <p:nvPr/>
            </p:nvSpPr>
            <p:spPr bwMode="auto">
              <a:xfrm>
                <a:off x="1650" y="3355"/>
                <a:ext cx="0" cy="11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36" name="Oval 1066"/>
              <p:cNvSpPr>
                <a:spLocks noChangeArrowheads="1"/>
              </p:cNvSpPr>
              <p:nvPr/>
            </p:nvSpPr>
            <p:spPr bwMode="auto">
              <a:xfrm>
                <a:off x="1886" y="2400"/>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137" name="Rectangle 1067"/>
              <p:cNvSpPr>
                <a:spLocks noChangeArrowheads="1"/>
              </p:cNvSpPr>
              <p:nvPr/>
            </p:nvSpPr>
            <p:spPr bwMode="auto">
              <a:xfrm>
                <a:off x="1838" y="2855"/>
                <a:ext cx="135"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138" name="Line 1068"/>
              <p:cNvSpPr>
                <a:spLocks noChangeShapeType="1"/>
              </p:cNvSpPr>
              <p:nvPr/>
            </p:nvSpPr>
            <p:spPr bwMode="auto">
              <a:xfrm flipV="1">
                <a:off x="1912" y="3275"/>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39" name="Line 1069"/>
              <p:cNvSpPr>
                <a:spLocks noChangeShapeType="1"/>
              </p:cNvSpPr>
              <p:nvPr/>
            </p:nvSpPr>
            <p:spPr bwMode="auto">
              <a:xfrm flipV="1">
                <a:off x="1912" y="3038"/>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40" name="Line 1070"/>
              <p:cNvSpPr>
                <a:spLocks noChangeShapeType="1"/>
              </p:cNvSpPr>
              <p:nvPr/>
            </p:nvSpPr>
            <p:spPr bwMode="auto">
              <a:xfrm flipV="1">
                <a:off x="1912" y="3115"/>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41" name="Line 1071"/>
              <p:cNvSpPr>
                <a:spLocks noChangeShapeType="1"/>
              </p:cNvSpPr>
              <p:nvPr/>
            </p:nvSpPr>
            <p:spPr bwMode="auto">
              <a:xfrm flipV="1">
                <a:off x="1912" y="2824"/>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42" name="Line 1072"/>
              <p:cNvSpPr>
                <a:spLocks noChangeShapeType="1"/>
              </p:cNvSpPr>
              <p:nvPr/>
            </p:nvSpPr>
            <p:spPr bwMode="auto">
              <a:xfrm flipV="1">
                <a:off x="1912" y="2586"/>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43" name="Line 1073"/>
              <p:cNvSpPr>
                <a:spLocks noChangeShapeType="1"/>
              </p:cNvSpPr>
              <p:nvPr/>
            </p:nvSpPr>
            <p:spPr bwMode="auto">
              <a:xfrm flipV="1">
                <a:off x="1912" y="2664"/>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44" name="Line 1074"/>
              <p:cNvSpPr>
                <a:spLocks noChangeShapeType="1"/>
              </p:cNvSpPr>
              <p:nvPr/>
            </p:nvSpPr>
            <p:spPr bwMode="auto">
              <a:xfrm>
                <a:off x="1912" y="3352"/>
                <a:ext cx="0" cy="11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45" name="Oval 1075"/>
              <p:cNvSpPr>
                <a:spLocks noChangeArrowheads="1"/>
              </p:cNvSpPr>
              <p:nvPr/>
            </p:nvSpPr>
            <p:spPr bwMode="auto">
              <a:xfrm>
                <a:off x="2195" y="2403"/>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146" name="Rectangle 1076"/>
              <p:cNvSpPr>
                <a:spLocks noChangeArrowheads="1"/>
              </p:cNvSpPr>
              <p:nvPr/>
            </p:nvSpPr>
            <p:spPr bwMode="auto">
              <a:xfrm>
                <a:off x="2146" y="2858"/>
                <a:ext cx="135"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147" name="Line 1077"/>
              <p:cNvSpPr>
                <a:spLocks noChangeShapeType="1"/>
              </p:cNvSpPr>
              <p:nvPr/>
            </p:nvSpPr>
            <p:spPr bwMode="auto">
              <a:xfrm flipV="1">
                <a:off x="2220" y="3278"/>
                <a:ext cx="1" cy="8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48" name="Line 1078"/>
              <p:cNvSpPr>
                <a:spLocks noChangeShapeType="1"/>
              </p:cNvSpPr>
              <p:nvPr/>
            </p:nvSpPr>
            <p:spPr bwMode="auto">
              <a:xfrm flipV="1">
                <a:off x="2220" y="3041"/>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49" name="Line 1079"/>
              <p:cNvSpPr>
                <a:spLocks noChangeShapeType="1"/>
              </p:cNvSpPr>
              <p:nvPr/>
            </p:nvSpPr>
            <p:spPr bwMode="auto">
              <a:xfrm flipV="1">
                <a:off x="2220" y="3119"/>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50" name="Line 1080"/>
              <p:cNvSpPr>
                <a:spLocks noChangeShapeType="1"/>
              </p:cNvSpPr>
              <p:nvPr/>
            </p:nvSpPr>
            <p:spPr bwMode="auto">
              <a:xfrm flipV="1">
                <a:off x="2220" y="2827"/>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51" name="Line 1081"/>
              <p:cNvSpPr>
                <a:spLocks noChangeShapeType="1"/>
              </p:cNvSpPr>
              <p:nvPr/>
            </p:nvSpPr>
            <p:spPr bwMode="auto">
              <a:xfrm flipV="1">
                <a:off x="2220" y="2590"/>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52" name="Line 1082"/>
              <p:cNvSpPr>
                <a:spLocks noChangeShapeType="1"/>
              </p:cNvSpPr>
              <p:nvPr/>
            </p:nvSpPr>
            <p:spPr bwMode="auto">
              <a:xfrm flipV="1">
                <a:off x="2220" y="2668"/>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53" name="Line 1083"/>
              <p:cNvSpPr>
                <a:spLocks noChangeShapeType="1"/>
              </p:cNvSpPr>
              <p:nvPr/>
            </p:nvSpPr>
            <p:spPr bwMode="auto">
              <a:xfrm>
                <a:off x="2220" y="3355"/>
                <a:ext cx="0" cy="11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54" name="Oval 1084"/>
              <p:cNvSpPr>
                <a:spLocks noChangeArrowheads="1"/>
              </p:cNvSpPr>
              <p:nvPr/>
            </p:nvSpPr>
            <p:spPr bwMode="auto">
              <a:xfrm>
                <a:off x="2453" y="2400"/>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155" name="Rectangle 1085"/>
              <p:cNvSpPr>
                <a:spLocks noChangeArrowheads="1"/>
              </p:cNvSpPr>
              <p:nvPr/>
            </p:nvSpPr>
            <p:spPr bwMode="auto">
              <a:xfrm>
                <a:off x="2405" y="2855"/>
                <a:ext cx="135"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156" name="Line 1086"/>
              <p:cNvSpPr>
                <a:spLocks noChangeShapeType="1"/>
              </p:cNvSpPr>
              <p:nvPr/>
            </p:nvSpPr>
            <p:spPr bwMode="auto">
              <a:xfrm flipV="1">
                <a:off x="2479" y="3275"/>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57" name="Line 1087"/>
              <p:cNvSpPr>
                <a:spLocks noChangeShapeType="1"/>
              </p:cNvSpPr>
              <p:nvPr/>
            </p:nvSpPr>
            <p:spPr bwMode="auto">
              <a:xfrm flipV="1">
                <a:off x="2479" y="3038"/>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58" name="Line 1088"/>
              <p:cNvSpPr>
                <a:spLocks noChangeShapeType="1"/>
              </p:cNvSpPr>
              <p:nvPr/>
            </p:nvSpPr>
            <p:spPr bwMode="auto">
              <a:xfrm flipV="1">
                <a:off x="2479" y="3115"/>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59" name="Line 1089"/>
              <p:cNvSpPr>
                <a:spLocks noChangeShapeType="1"/>
              </p:cNvSpPr>
              <p:nvPr/>
            </p:nvSpPr>
            <p:spPr bwMode="auto">
              <a:xfrm flipV="1">
                <a:off x="2479" y="2824"/>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60" name="Line 1090"/>
              <p:cNvSpPr>
                <a:spLocks noChangeShapeType="1"/>
              </p:cNvSpPr>
              <p:nvPr/>
            </p:nvSpPr>
            <p:spPr bwMode="auto">
              <a:xfrm flipV="1">
                <a:off x="2479" y="2586"/>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61" name="Line 1091"/>
              <p:cNvSpPr>
                <a:spLocks noChangeShapeType="1"/>
              </p:cNvSpPr>
              <p:nvPr/>
            </p:nvSpPr>
            <p:spPr bwMode="auto">
              <a:xfrm flipV="1">
                <a:off x="2479" y="2664"/>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62" name="Line 1092"/>
              <p:cNvSpPr>
                <a:spLocks noChangeShapeType="1"/>
              </p:cNvSpPr>
              <p:nvPr/>
            </p:nvSpPr>
            <p:spPr bwMode="auto">
              <a:xfrm>
                <a:off x="2479" y="3352"/>
                <a:ext cx="0" cy="11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163" name="Rectangle 1093"/>
              <p:cNvSpPr>
                <a:spLocks noChangeArrowheads="1"/>
              </p:cNvSpPr>
              <p:nvPr/>
            </p:nvSpPr>
            <p:spPr bwMode="auto">
              <a:xfrm>
                <a:off x="2004" y="1559"/>
                <a:ext cx="136" cy="233"/>
              </a:xfrm>
              <a:prstGeom prst="rect">
                <a:avLst/>
              </a:prstGeom>
              <a:noFill/>
              <a:ln w="12700">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164" name="Rectangle 1094"/>
              <p:cNvSpPr>
                <a:spLocks noChangeArrowheads="1"/>
              </p:cNvSpPr>
              <p:nvPr/>
            </p:nvSpPr>
            <p:spPr bwMode="auto">
              <a:xfrm>
                <a:off x="2004" y="2323"/>
                <a:ext cx="136" cy="233"/>
              </a:xfrm>
              <a:prstGeom prst="rect">
                <a:avLst/>
              </a:prstGeom>
              <a:noFill/>
              <a:ln w="12700">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grpSp>
        <p:sp>
          <p:nvSpPr>
            <p:cNvPr id="83098" name="Text Box 1095"/>
            <p:cNvSpPr txBox="1">
              <a:spLocks noChangeArrowheads="1"/>
            </p:cNvSpPr>
            <p:nvPr/>
          </p:nvSpPr>
          <p:spPr bwMode="auto">
            <a:xfrm>
              <a:off x="216" y="3336"/>
              <a:ext cx="194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1400"/>
                <a:t>Bus único, 1 Tx, suministro doble</a:t>
              </a:r>
            </a:p>
          </p:txBody>
        </p:sp>
      </p:grpSp>
      <p:grpSp>
        <p:nvGrpSpPr>
          <p:cNvPr id="82949" name="Group 1096"/>
          <p:cNvGrpSpPr>
            <a:grpSpLocks/>
          </p:cNvGrpSpPr>
          <p:nvPr/>
        </p:nvGrpSpPr>
        <p:grpSpPr bwMode="auto">
          <a:xfrm>
            <a:off x="4635500" y="1955801"/>
            <a:ext cx="2641600" cy="4049713"/>
            <a:chOff x="1960" y="1115"/>
            <a:chExt cx="1664" cy="2551"/>
          </a:xfrm>
        </p:grpSpPr>
        <p:sp>
          <p:nvSpPr>
            <p:cNvPr id="83035" name="Line 1097"/>
            <p:cNvSpPr>
              <a:spLocks noChangeShapeType="1"/>
            </p:cNvSpPr>
            <p:nvPr/>
          </p:nvSpPr>
          <p:spPr bwMode="auto">
            <a:xfrm>
              <a:off x="2244" y="2453"/>
              <a:ext cx="992"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36" name="Oval 1098"/>
            <p:cNvSpPr>
              <a:spLocks noChangeArrowheads="1"/>
            </p:cNvSpPr>
            <p:nvPr/>
          </p:nvSpPr>
          <p:spPr bwMode="auto">
            <a:xfrm>
              <a:off x="2332" y="1494"/>
              <a:ext cx="191" cy="327"/>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37" name="Oval 1099"/>
            <p:cNvSpPr>
              <a:spLocks noChangeArrowheads="1"/>
            </p:cNvSpPr>
            <p:nvPr/>
          </p:nvSpPr>
          <p:spPr bwMode="auto">
            <a:xfrm>
              <a:off x="2332" y="1614"/>
              <a:ext cx="191" cy="327"/>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38" name="Oval 1100"/>
            <p:cNvSpPr>
              <a:spLocks noChangeArrowheads="1"/>
            </p:cNvSpPr>
            <p:nvPr/>
          </p:nvSpPr>
          <p:spPr bwMode="auto">
            <a:xfrm>
              <a:off x="2406" y="2283"/>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39" name="Rectangle 1101"/>
            <p:cNvSpPr>
              <a:spLocks noChangeArrowheads="1"/>
            </p:cNvSpPr>
            <p:nvPr/>
          </p:nvSpPr>
          <p:spPr bwMode="auto">
            <a:xfrm>
              <a:off x="2359" y="1916"/>
              <a:ext cx="116"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40" name="Line 1102"/>
            <p:cNvSpPr>
              <a:spLocks noChangeShapeType="1"/>
            </p:cNvSpPr>
            <p:nvPr/>
          </p:nvSpPr>
          <p:spPr bwMode="auto">
            <a:xfrm flipV="1">
              <a:off x="2434" y="2336"/>
              <a:ext cx="0"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41" name="Line 1103"/>
            <p:cNvSpPr>
              <a:spLocks noChangeShapeType="1"/>
            </p:cNvSpPr>
            <p:nvPr/>
          </p:nvSpPr>
          <p:spPr bwMode="auto">
            <a:xfrm flipV="1">
              <a:off x="2434" y="2099"/>
              <a:ext cx="0"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42" name="Line 1104"/>
            <p:cNvSpPr>
              <a:spLocks noChangeShapeType="1"/>
            </p:cNvSpPr>
            <p:nvPr/>
          </p:nvSpPr>
          <p:spPr bwMode="auto">
            <a:xfrm flipV="1">
              <a:off x="2434" y="2177"/>
              <a:ext cx="70" cy="15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43" name="Line 1105"/>
            <p:cNvSpPr>
              <a:spLocks noChangeShapeType="1"/>
            </p:cNvSpPr>
            <p:nvPr/>
          </p:nvSpPr>
          <p:spPr bwMode="auto">
            <a:xfrm flipV="1">
              <a:off x="2434" y="1486"/>
              <a:ext cx="0"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44" name="Line 1106"/>
            <p:cNvSpPr>
              <a:spLocks noChangeShapeType="1"/>
            </p:cNvSpPr>
            <p:nvPr/>
          </p:nvSpPr>
          <p:spPr bwMode="auto">
            <a:xfrm flipV="1">
              <a:off x="2434" y="1249"/>
              <a:ext cx="0"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45" name="Line 1107"/>
            <p:cNvSpPr>
              <a:spLocks noChangeShapeType="1"/>
            </p:cNvSpPr>
            <p:nvPr/>
          </p:nvSpPr>
          <p:spPr bwMode="auto">
            <a:xfrm flipV="1">
              <a:off x="2434" y="1326"/>
              <a:ext cx="70"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46" name="Oval 1108"/>
            <p:cNvSpPr>
              <a:spLocks noChangeArrowheads="1"/>
            </p:cNvSpPr>
            <p:nvPr/>
          </p:nvSpPr>
          <p:spPr bwMode="auto">
            <a:xfrm>
              <a:off x="3017" y="2283"/>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47" name="Rectangle 1109"/>
            <p:cNvSpPr>
              <a:spLocks noChangeArrowheads="1"/>
            </p:cNvSpPr>
            <p:nvPr/>
          </p:nvSpPr>
          <p:spPr bwMode="auto">
            <a:xfrm>
              <a:off x="2970" y="1916"/>
              <a:ext cx="116"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48" name="Line 1110"/>
            <p:cNvSpPr>
              <a:spLocks noChangeShapeType="1"/>
            </p:cNvSpPr>
            <p:nvPr/>
          </p:nvSpPr>
          <p:spPr bwMode="auto">
            <a:xfrm flipV="1">
              <a:off x="3045" y="2336"/>
              <a:ext cx="0"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49" name="Line 1111"/>
            <p:cNvSpPr>
              <a:spLocks noChangeShapeType="1"/>
            </p:cNvSpPr>
            <p:nvPr/>
          </p:nvSpPr>
          <p:spPr bwMode="auto">
            <a:xfrm flipV="1">
              <a:off x="3045" y="2099"/>
              <a:ext cx="0"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50" name="Line 1112"/>
            <p:cNvSpPr>
              <a:spLocks noChangeShapeType="1"/>
            </p:cNvSpPr>
            <p:nvPr/>
          </p:nvSpPr>
          <p:spPr bwMode="auto">
            <a:xfrm flipV="1">
              <a:off x="3045" y="2177"/>
              <a:ext cx="71" cy="15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51" name="Line 1113"/>
            <p:cNvSpPr>
              <a:spLocks noChangeShapeType="1"/>
            </p:cNvSpPr>
            <p:nvPr/>
          </p:nvSpPr>
          <p:spPr bwMode="auto">
            <a:xfrm flipV="1">
              <a:off x="3045" y="1486"/>
              <a:ext cx="0"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52" name="Line 1114"/>
            <p:cNvSpPr>
              <a:spLocks noChangeShapeType="1"/>
            </p:cNvSpPr>
            <p:nvPr/>
          </p:nvSpPr>
          <p:spPr bwMode="auto">
            <a:xfrm flipV="1">
              <a:off x="3045" y="1249"/>
              <a:ext cx="0"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53" name="Line 1115"/>
            <p:cNvSpPr>
              <a:spLocks noChangeShapeType="1"/>
            </p:cNvSpPr>
            <p:nvPr/>
          </p:nvSpPr>
          <p:spPr bwMode="auto">
            <a:xfrm flipV="1">
              <a:off x="3045" y="1326"/>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54" name="Oval 1116"/>
            <p:cNvSpPr>
              <a:spLocks noChangeArrowheads="1"/>
            </p:cNvSpPr>
            <p:nvPr/>
          </p:nvSpPr>
          <p:spPr bwMode="auto">
            <a:xfrm>
              <a:off x="2296" y="2290"/>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55" name="Line 1117"/>
            <p:cNvSpPr>
              <a:spLocks noChangeShapeType="1"/>
            </p:cNvSpPr>
            <p:nvPr/>
          </p:nvSpPr>
          <p:spPr bwMode="auto">
            <a:xfrm>
              <a:off x="2432" y="1115"/>
              <a:ext cx="0" cy="14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56" name="Line 1118"/>
            <p:cNvSpPr>
              <a:spLocks noChangeShapeType="1"/>
            </p:cNvSpPr>
            <p:nvPr/>
          </p:nvSpPr>
          <p:spPr bwMode="auto">
            <a:xfrm>
              <a:off x="3044" y="1122"/>
              <a:ext cx="0" cy="14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57" name="Rectangle 1119"/>
            <p:cNvSpPr>
              <a:spLocks noChangeArrowheads="1"/>
            </p:cNvSpPr>
            <p:nvPr/>
          </p:nvSpPr>
          <p:spPr bwMode="auto">
            <a:xfrm>
              <a:off x="2248" y="2745"/>
              <a:ext cx="135"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58" name="Line 1120"/>
            <p:cNvSpPr>
              <a:spLocks noChangeShapeType="1"/>
            </p:cNvSpPr>
            <p:nvPr/>
          </p:nvSpPr>
          <p:spPr bwMode="auto">
            <a:xfrm flipV="1">
              <a:off x="2322" y="3165"/>
              <a:ext cx="1" cy="8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59" name="Line 1121"/>
            <p:cNvSpPr>
              <a:spLocks noChangeShapeType="1"/>
            </p:cNvSpPr>
            <p:nvPr/>
          </p:nvSpPr>
          <p:spPr bwMode="auto">
            <a:xfrm flipV="1">
              <a:off x="2322" y="2928"/>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60" name="Line 1122"/>
            <p:cNvSpPr>
              <a:spLocks noChangeShapeType="1"/>
            </p:cNvSpPr>
            <p:nvPr/>
          </p:nvSpPr>
          <p:spPr bwMode="auto">
            <a:xfrm flipV="1">
              <a:off x="2322" y="3006"/>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61" name="Line 1123"/>
            <p:cNvSpPr>
              <a:spLocks noChangeShapeType="1"/>
            </p:cNvSpPr>
            <p:nvPr/>
          </p:nvSpPr>
          <p:spPr bwMode="auto">
            <a:xfrm flipV="1">
              <a:off x="2322" y="2714"/>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62" name="Line 1124"/>
            <p:cNvSpPr>
              <a:spLocks noChangeShapeType="1"/>
            </p:cNvSpPr>
            <p:nvPr/>
          </p:nvSpPr>
          <p:spPr bwMode="auto">
            <a:xfrm flipV="1">
              <a:off x="2322" y="2477"/>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63" name="Line 1125"/>
            <p:cNvSpPr>
              <a:spLocks noChangeShapeType="1"/>
            </p:cNvSpPr>
            <p:nvPr/>
          </p:nvSpPr>
          <p:spPr bwMode="auto">
            <a:xfrm flipV="1">
              <a:off x="2322" y="2555"/>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64" name="Line 1126"/>
            <p:cNvSpPr>
              <a:spLocks noChangeShapeType="1"/>
            </p:cNvSpPr>
            <p:nvPr/>
          </p:nvSpPr>
          <p:spPr bwMode="auto">
            <a:xfrm>
              <a:off x="2322" y="3242"/>
              <a:ext cx="0" cy="11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65" name="Oval 1127"/>
            <p:cNvSpPr>
              <a:spLocks noChangeArrowheads="1"/>
            </p:cNvSpPr>
            <p:nvPr/>
          </p:nvSpPr>
          <p:spPr bwMode="auto">
            <a:xfrm>
              <a:off x="2558" y="2287"/>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66" name="Rectangle 1128"/>
            <p:cNvSpPr>
              <a:spLocks noChangeArrowheads="1"/>
            </p:cNvSpPr>
            <p:nvPr/>
          </p:nvSpPr>
          <p:spPr bwMode="auto">
            <a:xfrm>
              <a:off x="2510" y="2742"/>
              <a:ext cx="135"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67" name="Line 1129"/>
            <p:cNvSpPr>
              <a:spLocks noChangeShapeType="1"/>
            </p:cNvSpPr>
            <p:nvPr/>
          </p:nvSpPr>
          <p:spPr bwMode="auto">
            <a:xfrm flipV="1">
              <a:off x="2584" y="3162"/>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68" name="Line 1130"/>
            <p:cNvSpPr>
              <a:spLocks noChangeShapeType="1"/>
            </p:cNvSpPr>
            <p:nvPr/>
          </p:nvSpPr>
          <p:spPr bwMode="auto">
            <a:xfrm flipV="1">
              <a:off x="2584" y="2925"/>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69" name="Line 1131"/>
            <p:cNvSpPr>
              <a:spLocks noChangeShapeType="1"/>
            </p:cNvSpPr>
            <p:nvPr/>
          </p:nvSpPr>
          <p:spPr bwMode="auto">
            <a:xfrm flipV="1">
              <a:off x="2584" y="3002"/>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70" name="Line 1132"/>
            <p:cNvSpPr>
              <a:spLocks noChangeShapeType="1"/>
            </p:cNvSpPr>
            <p:nvPr/>
          </p:nvSpPr>
          <p:spPr bwMode="auto">
            <a:xfrm flipV="1">
              <a:off x="2584" y="2711"/>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71" name="Line 1133"/>
            <p:cNvSpPr>
              <a:spLocks noChangeShapeType="1"/>
            </p:cNvSpPr>
            <p:nvPr/>
          </p:nvSpPr>
          <p:spPr bwMode="auto">
            <a:xfrm flipV="1">
              <a:off x="2584" y="2473"/>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72" name="Line 1134"/>
            <p:cNvSpPr>
              <a:spLocks noChangeShapeType="1"/>
            </p:cNvSpPr>
            <p:nvPr/>
          </p:nvSpPr>
          <p:spPr bwMode="auto">
            <a:xfrm flipV="1">
              <a:off x="2584" y="2551"/>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73" name="Line 1135"/>
            <p:cNvSpPr>
              <a:spLocks noChangeShapeType="1"/>
            </p:cNvSpPr>
            <p:nvPr/>
          </p:nvSpPr>
          <p:spPr bwMode="auto">
            <a:xfrm>
              <a:off x="2584" y="3239"/>
              <a:ext cx="0" cy="11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74" name="Oval 1136"/>
            <p:cNvSpPr>
              <a:spLocks noChangeArrowheads="1"/>
            </p:cNvSpPr>
            <p:nvPr/>
          </p:nvSpPr>
          <p:spPr bwMode="auto">
            <a:xfrm>
              <a:off x="2867" y="2290"/>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75" name="Rectangle 1137"/>
            <p:cNvSpPr>
              <a:spLocks noChangeArrowheads="1"/>
            </p:cNvSpPr>
            <p:nvPr/>
          </p:nvSpPr>
          <p:spPr bwMode="auto">
            <a:xfrm>
              <a:off x="2818" y="2745"/>
              <a:ext cx="135"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76" name="Line 1138"/>
            <p:cNvSpPr>
              <a:spLocks noChangeShapeType="1"/>
            </p:cNvSpPr>
            <p:nvPr/>
          </p:nvSpPr>
          <p:spPr bwMode="auto">
            <a:xfrm flipV="1">
              <a:off x="2892" y="3165"/>
              <a:ext cx="1" cy="8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77" name="Line 1139"/>
            <p:cNvSpPr>
              <a:spLocks noChangeShapeType="1"/>
            </p:cNvSpPr>
            <p:nvPr/>
          </p:nvSpPr>
          <p:spPr bwMode="auto">
            <a:xfrm flipV="1">
              <a:off x="2892" y="2928"/>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78" name="Line 1140"/>
            <p:cNvSpPr>
              <a:spLocks noChangeShapeType="1"/>
            </p:cNvSpPr>
            <p:nvPr/>
          </p:nvSpPr>
          <p:spPr bwMode="auto">
            <a:xfrm flipV="1">
              <a:off x="2892" y="3006"/>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79" name="Line 1141"/>
            <p:cNvSpPr>
              <a:spLocks noChangeShapeType="1"/>
            </p:cNvSpPr>
            <p:nvPr/>
          </p:nvSpPr>
          <p:spPr bwMode="auto">
            <a:xfrm flipV="1">
              <a:off x="2892" y="2714"/>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80" name="Line 1142"/>
            <p:cNvSpPr>
              <a:spLocks noChangeShapeType="1"/>
            </p:cNvSpPr>
            <p:nvPr/>
          </p:nvSpPr>
          <p:spPr bwMode="auto">
            <a:xfrm flipV="1">
              <a:off x="2892" y="2477"/>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81" name="Line 1143"/>
            <p:cNvSpPr>
              <a:spLocks noChangeShapeType="1"/>
            </p:cNvSpPr>
            <p:nvPr/>
          </p:nvSpPr>
          <p:spPr bwMode="auto">
            <a:xfrm flipV="1">
              <a:off x="2892" y="2555"/>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82" name="Line 1144"/>
            <p:cNvSpPr>
              <a:spLocks noChangeShapeType="1"/>
            </p:cNvSpPr>
            <p:nvPr/>
          </p:nvSpPr>
          <p:spPr bwMode="auto">
            <a:xfrm>
              <a:off x="2892" y="3242"/>
              <a:ext cx="0" cy="11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83" name="Oval 1145"/>
            <p:cNvSpPr>
              <a:spLocks noChangeArrowheads="1"/>
            </p:cNvSpPr>
            <p:nvPr/>
          </p:nvSpPr>
          <p:spPr bwMode="auto">
            <a:xfrm>
              <a:off x="3125" y="2287"/>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84" name="Rectangle 1146"/>
            <p:cNvSpPr>
              <a:spLocks noChangeArrowheads="1"/>
            </p:cNvSpPr>
            <p:nvPr/>
          </p:nvSpPr>
          <p:spPr bwMode="auto">
            <a:xfrm>
              <a:off x="3077" y="2742"/>
              <a:ext cx="135"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85" name="Line 1147"/>
            <p:cNvSpPr>
              <a:spLocks noChangeShapeType="1"/>
            </p:cNvSpPr>
            <p:nvPr/>
          </p:nvSpPr>
          <p:spPr bwMode="auto">
            <a:xfrm flipV="1">
              <a:off x="3151" y="3162"/>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86" name="Line 1148"/>
            <p:cNvSpPr>
              <a:spLocks noChangeShapeType="1"/>
            </p:cNvSpPr>
            <p:nvPr/>
          </p:nvSpPr>
          <p:spPr bwMode="auto">
            <a:xfrm flipV="1">
              <a:off x="3151" y="2925"/>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87" name="Line 1149"/>
            <p:cNvSpPr>
              <a:spLocks noChangeShapeType="1"/>
            </p:cNvSpPr>
            <p:nvPr/>
          </p:nvSpPr>
          <p:spPr bwMode="auto">
            <a:xfrm flipV="1">
              <a:off x="3151" y="3002"/>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88" name="Line 1150"/>
            <p:cNvSpPr>
              <a:spLocks noChangeShapeType="1"/>
            </p:cNvSpPr>
            <p:nvPr/>
          </p:nvSpPr>
          <p:spPr bwMode="auto">
            <a:xfrm flipV="1">
              <a:off x="3151" y="2711"/>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89" name="Line 1151"/>
            <p:cNvSpPr>
              <a:spLocks noChangeShapeType="1"/>
            </p:cNvSpPr>
            <p:nvPr/>
          </p:nvSpPr>
          <p:spPr bwMode="auto">
            <a:xfrm flipV="1">
              <a:off x="3151" y="2473"/>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90" name="Line 1152"/>
            <p:cNvSpPr>
              <a:spLocks noChangeShapeType="1"/>
            </p:cNvSpPr>
            <p:nvPr/>
          </p:nvSpPr>
          <p:spPr bwMode="auto">
            <a:xfrm flipV="1">
              <a:off x="3151" y="2551"/>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91" name="Line 1153"/>
            <p:cNvSpPr>
              <a:spLocks noChangeShapeType="1"/>
            </p:cNvSpPr>
            <p:nvPr/>
          </p:nvSpPr>
          <p:spPr bwMode="auto">
            <a:xfrm>
              <a:off x="3151" y="3239"/>
              <a:ext cx="0" cy="11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92" name="Oval 1154"/>
            <p:cNvSpPr>
              <a:spLocks noChangeArrowheads="1"/>
            </p:cNvSpPr>
            <p:nvPr/>
          </p:nvSpPr>
          <p:spPr bwMode="auto">
            <a:xfrm>
              <a:off x="2946" y="1499"/>
              <a:ext cx="191" cy="327"/>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93" name="Oval 1155"/>
            <p:cNvSpPr>
              <a:spLocks noChangeArrowheads="1"/>
            </p:cNvSpPr>
            <p:nvPr/>
          </p:nvSpPr>
          <p:spPr bwMode="auto">
            <a:xfrm>
              <a:off x="2946" y="1619"/>
              <a:ext cx="191" cy="327"/>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94" name="Line 1156"/>
            <p:cNvSpPr>
              <a:spLocks noChangeShapeType="1"/>
            </p:cNvSpPr>
            <p:nvPr/>
          </p:nvSpPr>
          <p:spPr bwMode="auto">
            <a:xfrm flipV="1">
              <a:off x="2430" y="1875"/>
              <a:ext cx="0"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95" name="Line 1157"/>
            <p:cNvSpPr>
              <a:spLocks noChangeShapeType="1"/>
            </p:cNvSpPr>
            <p:nvPr/>
          </p:nvSpPr>
          <p:spPr bwMode="auto">
            <a:xfrm flipV="1">
              <a:off x="3042" y="1871"/>
              <a:ext cx="0"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96" name="Text Box 1158"/>
            <p:cNvSpPr txBox="1">
              <a:spLocks noChangeArrowheads="1"/>
            </p:cNvSpPr>
            <p:nvPr/>
          </p:nvSpPr>
          <p:spPr bwMode="auto">
            <a:xfrm>
              <a:off x="1960" y="3336"/>
              <a:ext cx="1664"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1400"/>
                <a:t>Bus único, 2 Tx, suministro doble</a:t>
              </a:r>
            </a:p>
          </p:txBody>
        </p:sp>
      </p:grpSp>
      <p:grpSp>
        <p:nvGrpSpPr>
          <p:cNvPr id="82950" name="Group 1159"/>
          <p:cNvGrpSpPr>
            <a:grpSpLocks/>
          </p:cNvGrpSpPr>
          <p:nvPr/>
        </p:nvGrpSpPr>
        <p:grpSpPr bwMode="auto">
          <a:xfrm>
            <a:off x="7366000" y="962025"/>
            <a:ext cx="3302000" cy="5043488"/>
            <a:chOff x="3680" y="489"/>
            <a:chExt cx="2080" cy="3177"/>
          </a:xfrm>
        </p:grpSpPr>
        <p:grpSp>
          <p:nvGrpSpPr>
            <p:cNvPr id="82952" name="Group 1160"/>
            <p:cNvGrpSpPr>
              <a:grpSpLocks/>
            </p:cNvGrpSpPr>
            <p:nvPr/>
          </p:nvGrpSpPr>
          <p:grpSpPr bwMode="auto">
            <a:xfrm>
              <a:off x="4018" y="489"/>
              <a:ext cx="1326" cy="2873"/>
              <a:chOff x="4018" y="489"/>
              <a:chExt cx="1326" cy="2873"/>
            </a:xfrm>
          </p:grpSpPr>
          <p:sp>
            <p:nvSpPr>
              <p:cNvPr id="82954" name="Line 1161"/>
              <p:cNvSpPr>
                <a:spLocks noChangeShapeType="1"/>
              </p:cNvSpPr>
              <p:nvPr/>
            </p:nvSpPr>
            <p:spPr bwMode="auto">
              <a:xfrm>
                <a:off x="5071" y="1430"/>
                <a:ext cx="273"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55" name="Oval 1162"/>
              <p:cNvSpPr>
                <a:spLocks noChangeArrowheads="1"/>
              </p:cNvSpPr>
              <p:nvPr/>
            </p:nvSpPr>
            <p:spPr bwMode="auto">
              <a:xfrm>
                <a:off x="5093" y="1828"/>
                <a:ext cx="191" cy="327"/>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2956" name="Oval 1163"/>
              <p:cNvSpPr>
                <a:spLocks noChangeArrowheads="1"/>
              </p:cNvSpPr>
              <p:nvPr/>
            </p:nvSpPr>
            <p:spPr bwMode="auto">
              <a:xfrm>
                <a:off x="5093" y="1948"/>
                <a:ext cx="191" cy="327"/>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2957" name="Line 1164"/>
              <p:cNvSpPr>
                <a:spLocks noChangeShapeType="1"/>
              </p:cNvSpPr>
              <p:nvPr/>
            </p:nvSpPr>
            <p:spPr bwMode="auto">
              <a:xfrm flipV="1">
                <a:off x="5196" y="2207"/>
                <a:ext cx="0" cy="26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58" name="Line 1165"/>
              <p:cNvSpPr>
                <a:spLocks noChangeShapeType="1"/>
              </p:cNvSpPr>
              <p:nvPr/>
            </p:nvSpPr>
            <p:spPr bwMode="auto">
              <a:xfrm flipV="1">
                <a:off x="5192" y="1831"/>
                <a:ext cx="0" cy="8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59" name="Line 1166"/>
              <p:cNvSpPr>
                <a:spLocks noChangeShapeType="1"/>
              </p:cNvSpPr>
              <p:nvPr/>
            </p:nvSpPr>
            <p:spPr bwMode="auto">
              <a:xfrm flipV="1">
                <a:off x="5192" y="1459"/>
                <a:ext cx="0" cy="22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60" name="Line 1167"/>
              <p:cNvSpPr>
                <a:spLocks noChangeShapeType="1"/>
              </p:cNvSpPr>
              <p:nvPr/>
            </p:nvSpPr>
            <p:spPr bwMode="auto">
              <a:xfrm flipV="1">
                <a:off x="5192" y="1672"/>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61" name="Line 1168"/>
              <p:cNvSpPr>
                <a:spLocks noChangeShapeType="1"/>
              </p:cNvSpPr>
              <p:nvPr/>
            </p:nvSpPr>
            <p:spPr bwMode="auto">
              <a:xfrm>
                <a:off x="4018" y="1430"/>
                <a:ext cx="273"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62" name="Oval 1169"/>
              <p:cNvSpPr>
                <a:spLocks noChangeArrowheads="1"/>
              </p:cNvSpPr>
              <p:nvPr/>
            </p:nvSpPr>
            <p:spPr bwMode="auto">
              <a:xfrm>
                <a:off x="5160" y="1263"/>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2963" name="Rectangle 1170"/>
              <p:cNvSpPr>
                <a:spLocks noChangeArrowheads="1"/>
              </p:cNvSpPr>
              <p:nvPr/>
            </p:nvSpPr>
            <p:spPr bwMode="auto">
              <a:xfrm>
                <a:off x="5113" y="892"/>
                <a:ext cx="116"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2964" name="Line 1171"/>
              <p:cNvSpPr>
                <a:spLocks noChangeShapeType="1"/>
              </p:cNvSpPr>
              <p:nvPr/>
            </p:nvSpPr>
            <p:spPr bwMode="auto">
              <a:xfrm flipV="1">
                <a:off x="5188" y="1312"/>
                <a:ext cx="0"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65" name="Line 1172"/>
              <p:cNvSpPr>
                <a:spLocks noChangeShapeType="1"/>
              </p:cNvSpPr>
              <p:nvPr/>
            </p:nvSpPr>
            <p:spPr bwMode="auto">
              <a:xfrm flipV="1">
                <a:off x="5188" y="1075"/>
                <a:ext cx="0"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66" name="Line 1173"/>
              <p:cNvSpPr>
                <a:spLocks noChangeShapeType="1"/>
              </p:cNvSpPr>
              <p:nvPr/>
            </p:nvSpPr>
            <p:spPr bwMode="auto">
              <a:xfrm flipV="1">
                <a:off x="5188" y="1153"/>
                <a:ext cx="71" cy="15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67" name="Line 1174"/>
              <p:cNvSpPr>
                <a:spLocks noChangeShapeType="1"/>
              </p:cNvSpPr>
              <p:nvPr/>
            </p:nvSpPr>
            <p:spPr bwMode="auto">
              <a:xfrm flipV="1">
                <a:off x="5188" y="861"/>
                <a:ext cx="0"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68" name="Line 1175"/>
              <p:cNvSpPr>
                <a:spLocks noChangeShapeType="1"/>
              </p:cNvSpPr>
              <p:nvPr/>
            </p:nvSpPr>
            <p:spPr bwMode="auto">
              <a:xfrm flipV="1">
                <a:off x="5188" y="624"/>
                <a:ext cx="0"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69" name="Line 1176"/>
              <p:cNvSpPr>
                <a:spLocks noChangeShapeType="1"/>
              </p:cNvSpPr>
              <p:nvPr/>
            </p:nvSpPr>
            <p:spPr bwMode="auto">
              <a:xfrm flipV="1">
                <a:off x="5188" y="701"/>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70" name="Line 1177"/>
              <p:cNvSpPr>
                <a:spLocks noChangeShapeType="1"/>
              </p:cNvSpPr>
              <p:nvPr/>
            </p:nvSpPr>
            <p:spPr bwMode="auto">
              <a:xfrm>
                <a:off x="4083" y="2456"/>
                <a:ext cx="1248"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71" name="Oval 1178"/>
              <p:cNvSpPr>
                <a:spLocks noChangeArrowheads="1"/>
              </p:cNvSpPr>
              <p:nvPr/>
            </p:nvSpPr>
            <p:spPr bwMode="auto">
              <a:xfrm>
                <a:off x="5168" y="2291"/>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2972" name="Oval 1179"/>
              <p:cNvSpPr>
                <a:spLocks noChangeArrowheads="1"/>
              </p:cNvSpPr>
              <p:nvPr/>
            </p:nvSpPr>
            <p:spPr bwMode="auto">
              <a:xfrm>
                <a:off x="4239" y="2293"/>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2973" name="Line 1180"/>
              <p:cNvSpPr>
                <a:spLocks noChangeShapeType="1"/>
              </p:cNvSpPr>
              <p:nvPr/>
            </p:nvSpPr>
            <p:spPr bwMode="auto">
              <a:xfrm>
                <a:off x="5187" y="497"/>
                <a:ext cx="0" cy="14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74" name="Rectangle 1181"/>
              <p:cNvSpPr>
                <a:spLocks noChangeArrowheads="1"/>
              </p:cNvSpPr>
              <p:nvPr/>
            </p:nvSpPr>
            <p:spPr bwMode="auto">
              <a:xfrm>
                <a:off x="4191" y="2748"/>
                <a:ext cx="135"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2975" name="Line 1182"/>
              <p:cNvSpPr>
                <a:spLocks noChangeShapeType="1"/>
              </p:cNvSpPr>
              <p:nvPr/>
            </p:nvSpPr>
            <p:spPr bwMode="auto">
              <a:xfrm flipV="1">
                <a:off x="4265" y="3168"/>
                <a:ext cx="1" cy="8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76" name="Line 1183"/>
              <p:cNvSpPr>
                <a:spLocks noChangeShapeType="1"/>
              </p:cNvSpPr>
              <p:nvPr/>
            </p:nvSpPr>
            <p:spPr bwMode="auto">
              <a:xfrm flipV="1">
                <a:off x="4265" y="2931"/>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77" name="Line 1184"/>
              <p:cNvSpPr>
                <a:spLocks noChangeShapeType="1"/>
              </p:cNvSpPr>
              <p:nvPr/>
            </p:nvSpPr>
            <p:spPr bwMode="auto">
              <a:xfrm flipV="1">
                <a:off x="4265" y="3009"/>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78" name="Line 1185"/>
              <p:cNvSpPr>
                <a:spLocks noChangeShapeType="1"/>
              </p:cNvSpPr>
              <p:nvPr/>
            </p:nvSpPr>
            <p:spPr bwMode="auto">
              <a:xfrm flipV="1">
                <a:off x="4265" y="2717"/>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79" name="Line 1186"/>
              <p:cNvSpPr>
                <a:spLocks noChangeShapeType="1"/>
              </p:cNvSpPr>
              <p:nvPr/>
            </p:nvSpPr>
            <p:spPr bwMode="auto">
              <a:xfrm flipV="1">
                <a:off x="4265" y="2480"/>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80" name="Line 1187"/>
              <p:cNvSpPr>
                <a:spLocks noChangeShapeType="1"/>
              </p:cNvSpPr>
              <p:nvPr/>
            </p:nvSpPr>
            <p:spPr bwMode="auto">
              <a:xfrm flipV="1">
                <a:off x="4265" y="2558"/>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81" name="Line 1188"/>
              <p:cNvSpPr>
                <a:spLocks noChangeShapeType="1"/>
              </p:cNvSpPr>
              <p:nvPr/>
            </p:nvSpPr>
            <p:spPr bwMode="auto">
              <a:xfrm>
                <a:off x="4265" y="3245"/>
                <a:ext cx="0" cy="11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82" name="Oval 1189"/>
              <p:cNvSpPr>
                <a:spLocks noChangeArrowheads="1"/>
              </p:cNvSpPr>
              <p:nvPr/>
            </p:nvSpPr>
            <p:spPr bwMode="auto">
              <a:xfrm>
                <a:off x="4501" y="2290"/>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2983" name="Rectangle 1190"/>
              <p:cNvSpPr>
                <a:spLocks noChangeArrowheads="1"/>
              </p:cNvSpPr>
              <p:nvPr/>
            </p:nvSpPr>
            <p:spPr bwMode="auto">
              <a:xfrm>
                <a:off x="4453" y="2745"/>
                <a:ext cx="135"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2984" name="Line 1191"/>
              <p:cNvSpPr>
                <a:spLocks noChangeShapeType="1"/>
              </p:cNvSpPr>
              <p:nvPr/>
            </p:nvSpPr>
            <p:spPr bwMode="auto">
              <a:xfrm flipV="1">
                <a:off x="4527" y="3165"/>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85" name="Line 1192"/>
              <p:cNvSpPr>
                <a:spLocks noChangeShapeType="1"/>
              </p:cNvSpPr>
              <p:nvPr/>
            </p:nvSpPr>
            <p:spPr bwMode="auto">
              <a:xfrm flipV="1">
                <a:off x="4527" y="2928"/>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86" name="Line 1193"/>
              <p:cNvSpPr>
                <a:spLocks noChangeShapeType="1"/>
              </p:cNvSpPr>
              <p:nvPr/>
            </p:nvSpPr>
            <p:spPr bwMode="auto">
              <a:xfrm flipV="1">
                <a:off x="4527" y="3005"/>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87" name="Line 1194"/>
              <p:cNvSpPr>
                <a:spLocks noChangeShapeType="1"/>
              </p:cNvSpPr>
              <p:nvPr/>
            </p:nvSpPr>
            <p:spPr bwMode="auto">
              <a:xfrm flipV="1">
                <a:off x="4527" y="2714"/>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88" name="Line 1195"/>
              <p:cNvSpPr>
                <a:spLocks noChangeShapeType="1"/>
              </p:cNvSpPr>
              <p:nvPr/>
            </p:nvSpPr>
            <p:spPr bwMode="auto">
              <a:xfrm flipV="1">
                <a:off x="4527" y="2476"/>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89" name="Line 1196"/>
              <p:cNvSpPr>
                <a:spLocks noChangeShapeType="1"/>
              </p:cNvSpPr>
              <p:nvPr/>
            </p:nvSpPr>
            <p:spPr bwMode="auto">
              <a:xfrm flipV="1">
                <a:off x="4527" y="2554"/>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90" name="Line 1197"/>
              <p:cNvSpPr>
                <a:spLocks noChangeShapeType="1"/>
              </p:cNvSpPr>
              <p:nvPr/>
            </p:nvSpPr>
            <p:spPr bwMode="auto">
              <a:xfrm>
                <a:off x="4527" y="3242"/>
                <a:ext cx="0" cy="11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91" name="Oval 1198"/>
              <p:cNvSpPr>
                <a:spLocks noChangeArrowheads="1"/>
              </p:cNvSpPr>
              <p:nvPr/>
            </p:nvSpPr>
            <p:spPr bwMode="auto">
              <a:xfrm>
                <a:off x="4810" y="2293"/>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2992" name="Rectangle 1199"/>
              <p:cNvSpPr>
                <a:spLocks noChangeArrowheads="1"/>
              </p:cNvSpPr>
              <p:nvPr/>
            </p:nvSpPr>
            <p:spPr bwMode="auto">
              <a:xfrm>
                <a:off x="4761" y="2748"/>
                <a:ext cx="135"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2993" name="Line 1200"/>
              <p:cNvSpPr>
                <a:spLocks noChangeShapeType="1"/>
              </p:cNvSpPr>
              <p:nvPr/>
            </p:nvSpPr>
            <p:spPr bwMode="auto">
              <a:xfrm flipV="1">
                <a:off x="4835" y="3168"/>
                <a:ext cx="1" cy="8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94" name="Line 1201"/>
              <p:cNvSpPr>
                <a:spLocks noChangeShapeType="1"/>
              </p:cNvSpPr>
              <p:nvPr/>
            </p:nvSpPr>
            <p:spPr bwMode="auto">
              <a:xfrm flipV="1">
                <a:off x="4835" y="2931"/>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95" name="Line 1202"/>
              <p:cNvSpPr>
                <a:spLocks noChangeShapeType="1"/>
              </p:cNvSpPr>
              <p:nvPr/>
            </p:nvSpPr>
            <p:spPr bwMode="auto">
              <a:xfrm flipV="1">
                <a:off x="4835" y="3009"/>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96" name="Line 1203"/>
              <p:cNvSpPr>
                <a:spLocks noChangeShapeType="1"/>
              </p:cNvSpPr>
              <p:nvPr/>
            </p:nvSpPr>
            <p:spPr bwMode="auto">
              <a:xfrm flipV="1">
                <a:off x="4835" y="2717"/>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97" name="Line 1204"/>
              <p:cNvSpPr>
                <a:spLocks noChangeShapeType="1"/>
              </p:cNvSpPr>
              <p:nvPr/>
            </p:nvSpPr>
            <p:spPr bwMode="auto">
              <a:xfrm flipV="1">
                <a:off x="4835" y="2480"/>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98" name="Line 1205"/>
              <p:cNvSpPr>
                <a:spLocks noChangeShapeType="1"/>
              </p:cNvSpPr>
              <p:nvPr/>
            </p:nvSpPr>
            <p:spPr bwMode="auto">
              <a:xfrm flipV="1">
                <a:off x="4835" y="2558"/>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2999" name="Line 1206"/>
              <p:cNvSpPr>
                <a:spLocks noChangeShapeType="1"/>
              </p:cNvSpPr>
              <p:nvPr/>
            </p:nvSpPr>
            <p:spPr bwMode="auto">
              <a:xfrm>
                <a:off x="4835" y="3245"/>
                <a:ext cx="0" cy="11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00" name="Oval 1207"/>
              <p:cNvSpPr>
                <a:spLocks noChangeArrowheads="1"/>
              </p:cNvSpPr>
              <p:nvPr/>
            </p:nvSpPr>
            <p:spPr bwMode="auto">
              <a:xfrm>
                <a:off x="5108" y="2290"/>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01" name="Rectangle 1208"/>
              <p:cNvSpPr>
                <a:spLocks noChangeArrowheads="1"/>
              </p:cNvSpPr>
              <p:nvPr/>
            </p:nvSpPr>
            <p:spPr bwMode="auto">
              <a:xfrm>
                <a:off x="5020" y="2745"/>
                <a:ext cx="135"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02" name="Line 1209"/>
              <p:cNvSpPr>
                <a:spLocks noChangeShapeType="1"/>
              </p:cNvSpPr>
              <p:nvPr/>
            </p:nvSpPr>
            <p:spPr bwMode="auto">
              <a:xfrm flipV="1">
                <a:off x="5094" y="3165"/>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03" name="Line 1210"/>
              <p:cNvSpPr>
                <a:spLocks noChangeShapeType="1"/>
              </p:cNvSpPr>
              <p:nvPr/>
            </p:nvSpPr>
            <p:spPr bwMode="auto">
              <a:xfrm flipV="1">
                <a:off x="5094" y="2928"/>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04" name="Line 1211"/>
              <p:cNvSpPr>
                <a:spLocks noChangeShapeType="1"/>
              </p:cNvSpPr>
              <p:nvPr/>
            </p:nvSpPr>
            <p:spPr bwMode="auto">
              <a:xfrm flipV="1">
                <a:off x="5094" y="3005"/>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05" name="Line 1212"/>
              <p:cNvSpPr>
                <a:spLocks noChangeShapeType="1"/>
              </p:cNvSpPr>
              <p:nvPr/>
            </p:nvSpPr>
            <p:spPr bwMode="auto">
              <a:xfrm flipV="1">
                <a:off x="5094" y="2714"/>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06" name="Line 1213"/>
              <p:cNvSpPr>
                <a:spLocks noChangeShapeType="1"/>
              </p:cNvSpPr>
              <p:nvPr/>
            </p:nvSpPr>
            <p:spPr bwMode="auto">
              <a:xfrm flipV="1">
                <a:off x="5134" y="2476"/>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07" name="Line 1214"/>
              <p:cNvSpPr>
                <a:spLocks noChangeShapeType="1"/>
              </p:cNvSpPr>
              <p:nvPr/>
            </p:nvSpPr>
            <p:spPr bwMode="auto">
              <a:xfrm flipV="1">
                <a:off x="5094" y="2554"/>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08" name="Line 1215"/>
              <p:cNvSpPr>
                <a:spLocks noChangeShapeType="1"/>
              </p:cNvSpPr>
              <p:nvPr/>
            </p:nvSpPr>
            <p:spPr bwMode="auto">
              <a:xfrm>
                <a:off x="5094" y="3242"/>
                <a:ext cx="0" cy="11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09" name="Rectangle 1216"/>
              <p:cNvSpPr>
                <a:spLocks noChangeArrowheads="1"/>
              </p:cNvSpPr>
              <p:nvPr/>
            </p:nvSpPr>
            <p:spPr bwMode="auto">
              <a:xfrm>
                <a:off x="5132" y="2209"/>
                <a:ext cx="135"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10" name="Oval 1217"/>
              <p:cNvSpPr>
                <a:spLocks noChangeArrowheads="1"/>
              </p:cNvSpPr>
              <p:nvPr/>
            </p:nvSpPr>
            <p:spPr bwMode="auto">
              <a:xfrm>
                <a:off x="4045" y="1820"/>
                <a:ext cx="191" cy="327"/>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11" name="Oval 1218"/>
              <p:cNvSpPr>
                <a:spLocks noChangeArrowheads="1"/>
              </p:cNvSpPr>
              <p:nvPr/>
            </p:nvSpPr>
            <p:spPr bwMode="auto">
              <a:xfrm>
                <a:off x="4045" y="1940"/>
                <a:ext cx="191" cy="327"/>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12" name="Line 1219"/>
              <p:cNvSpPr>
                <a:spLocks noChangeShapeType="1"/>
              </p:cNvSpPr>
              <p:nvPr/>
            </p:nvSpPr>
            <p:spPr bwMode="auto">
              <a:xfrm flipV="1">
                <a:off x="4148" y="2199"/>
                <a:ext cx="0" cy="26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13" name="Line 1220"/>
              <p:cNvSpPr>
                <a:spLocks noChangeShapeType="1"/>
              </p:cNvSpPr>
              <p:nvPr/>
            </p:nvSpPr>
            <p:spPr bwMode="auto">
              <a:xfrm flipV="1">
                <a:off x="4144" y="1823"/>
                <a:ext cx="0" cy="8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14" name="Line 1221"/>
              <p:cNvSpPr>
                <a:spLocks noChangeShapeType="1"/>
              </p:cNvSpPr>
              <p:nvPr/>
            </p:nvSpPr>
            <p:spPr bwMode="auto">
              <a:xfrm flipV="1">
                <a:off x="4144" y="1451"/>
                <a:ext cx="0" cy="22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15" name="Line 1222"/>
              <p:cNvSpPr>
                <a:spLocks noChangeShapeType="1"/>
              </p:cNvSpPr>
              <p:nvPr/>
            </p:nvSpPr>
            <p:spPr bwMode="auto">
              <a:xfrm flipV="1">
                <a:off x="4144" y="1664"/>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16" name="Oval 1223"/>
              <p:cNvSpPr>
                <a:spLocks noChangeArrowheads="1"/>
              </p:cNvSpPr>
              <p:nvPr/>
            </p:nvSpPr>
            <p:spPr bwMode="auto">
              <a:xfrm>
                <a:off x="4112" y="1258"/>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17" name="Rectangle 1224"/>
              <p:cNvSpPr>
                <a:spLocks noChangeArrowheads="1"/>
              </p:cNvSpPr>
              <p:nvPr/>
            </p:nvSpPr>
            <p:spPr bwMode="auto">
              <a:xfrm>
                <a:off x="4065" y="884"/>
                <a:ext cx="116"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18" name="Line 1225"/>
              <p:cNvSpPr>
                <a:spLocks noChangeShapeType="1"/>
              </p:cNvSpPr>
              <p:nvPr/>
            </p:nvSpPr>
            <p:spPr bwMode="auto">
              <a:xfrm flipV="1">
                <a:off x="4140" y="1304"/>
                <a:ext cx="0"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19" name="Line 1226"/>
              <p:cNvSpPr>
                <a:spLocks noChangeShapeType="1"/>
              </p:cNvSpPr>
              <p:nvPr/>
            </p:nvSpPr>
            <p:spPr bwMode="auto">
              <a:xfrm flipV="1">
                <a:off x="4140" y="1067"/>
                <a:ext cx="0"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20" name="Line 1227"/>
              <p:cNvSpPr>
                <a:spLocks noChangeShapeType="1"/>
              </p:cNvSpPr>
              <p:nvPr/>
            </p:nvSpPr>
            <p:spPr bwMode="auto">
              <a:xfrm flipV="1">
                <a:off x="4140" y="1145"/>
                <a:ext cx="71" cy="15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21" name="Line 1228"/>
              <p:cNvSpPr>
                <a:spLocks noChangeShapeType="1"/>
              </p:cNvSpPr>
              <p:nvPr/>
            </p:nvSpPr>
            <p:spPr bwMode="auto">
              <a:xfrm flipV="1">
                <a:off x="4140" y="853"/>
                <a:ext cx="0"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22" name="Line 1229"/>
              <p:cNvSpPr>
                <a:spLocks noChangeShapeType="1"/>
              </p:cNvSpPr>
              <p:nvPr/>
            </p:nvSpPr>
            <p:spPr bwMode="auto">
              <a:xfrm flipV="1">
                <a:off x="4140" y="616"/>
                <a:ext cx="0"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23" name="Line 1230"/>
              <p:cNvSpPr>
                <a:spLocks noChangeShapeType="1"/>
              </p:cNvSpPr>
              <p:nvPr/>
            </p:nvSpPr>
            <p:spPr bwMode="auto">
              <a:xfrm flipV="1">
                <a:off x="4140" y="693"/>
                <a:ext cx="71" cy="1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24" name="Oval 1231"/>
              <p:cNvSpPr>
                <a:spLocks noChangeArrowheads="1"/>
              </p:cNvSpPr>
              <p:nvPr/>
            </p:nvSpPr>
            <p:spPr bwMode="auto">
              <a:xfrm>
                <a:off x="4120" y="2283"/>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25" name="Line 1232"/>
              <p:cNvSpPr>
                <a:spLocks noChangeShapeType="1"/>
              </p:cNvSpPr>
              <p:nvPr/>
            </p:nvSpPr>
            <p:spPr bwMode="auto">
              <a:xfrm>
                <a:off x="4139" y="489"/>
                <a:ext cx="0" cy="14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26" name="Oval 1233"/>
              <p:cNvSpPr>
                <a:spLocks noChangeArrowheads="1"/>
              </p:cNvSpPr>
              <p:nvPr/>
            </p:nvSpPr>
            <p:spPr bwMode="auto">
              <a:xfrm>
                <a:off x="4220" y="2282"/>
                <a:ext cx="164" cy="327"/>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27" name="Rectangle 1234"/>
              <p:cNvSpPr>
                <a:spLocks noChangeArrowheads="1"/>
              </p:cNvSpPr>
              <p:nvPr/>
            </p:nvSpPr>
            <p:spPr bwMode="auto">
              <a:xfrm>
                <a:off x="4084" y="2201"/>
                <a:ext cx="135"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28" name="Rectangle 1235"/>
              <p:cNvSpPr>
                <a:spLocks noChangeArrowheads="1"/>
              </p:cNvSpPr>
              <p:nvPr/>
            </p:nvSpPr>
            <p:spPr bwMode="auto">
              <a:xfrm rot="5400000">
                <a:off x="4619" y="1306"/>
                <a:ext cx="116" cy="23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029" name="Line 1236"/>
              <p:cNvSpPr>
                <a:spLocks noChangeShapeType="1"/>
              </p:cNvSpPr>
              <p:nvPr/>
            </p:nvSpPr>
            <p:spPr bwMode="auto">
              <a:xfrm rot="5400000" flipV="1">
                <a:off x="4332" y="1390"/>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30" name="Line 1237"/>
              <p:cNvSpPr>
                <a:spLocks noChangeShapeType="1"/>
              </p:cNvSpPr>
              <p:nvPr/>
            </p:nvSpPr>
            <p:spPr bwMode="auto">
              <a:xfrm rot="5400000" flipV="1">
                <a:off x="4567" y="1388"/>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31" name="Line 1238"/>
              <p:cNvSpPr>
                <a:spLocks noChangeShapeType="1"/>
              </p:cNvSpPr>
              <p:nvPr/>
            </p:nvSpPr>
            <p:spPr bwMode="auto">
              <a:xfrm rot="-5400000">
                <a:off x="4406" y="1313"/>
                <a:ext cx="88" cy="14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32" name="Line 1239"/>
              <p:cNvSpPr>
                <a:spLocks noChangeShapeType="1"/>
              </p:cNvSpPr>
              <p:nvPr/>
            </p:nvSpPr>
            <p:spPr bwMode="auto">
              <a:xfrm rot="5400000" flipV="1">
                <a:off x="4783" y="1390"/>
                <a:ext cx="1" cy="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33" name="Line 1240"/>
              <p:cNvSpPr>
                <a:spLocks noChangeShapeType="1"/>
              </p:cNvSpPr>
              <p:nvPr/>
            </p:nvSpPr>
            <p:spPr bwMode="auto">
              <a:xfrm rot="5400000" flipV="1">
                <a:off x="5018" y="1388"/>
                <a:ext cx="1" cy="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034" name="Line 1241"/>
              <p:cNvSpPr>
                <a:spLocks noChangeShapeType="1"/>
              </p:cNvSpPr>
              <p:nvPr/>
            </p:nvSpPr>
            <p:spPr bwMode="auto">
              <a:xfrm rot="-5400000">
                <a:off x="4855" y="1313"/>
                <a:ext cx="91" cy="1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grpSp>
        <p:sp>
          <p:nvSpPr>
            <p:cNvPr id="82953" name="Text Box 1242"/>
            <p:cNvSpPr txBox="1">
              <a:spLocks noChangeArrowheads="1"/>
            </p:cNvSpPr>
            <p:nvPr/>
          </p:nvSpPr>
          <p:spPr bwMode="auto">
            <a:xfrm>
              <a:off x="3680" y="3336"/>
              <a:ext cx="2080"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1400"/>
                <a:t>Bus 2 Secciones con Desempate HS, 2 Tx, Doble Alimentación</a:t>
              </a:r>
            </a:p>
          </p:txBody>
        </p:sp>
      </p:grpSp>
    </p:spTree>
    <p:extLst>
      <p:ext uri="{BB962C8B-B14F-4D97-AF65-F5344CB8AC3E}">
        <p14:creationId xmlns:p14="http://schemas.microsoft.com/office/powerpoint/2010/main" val="21213643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1" name="Text Box 1026"/>
          <p:cNvSpPr txBox="1">
            <a:spLocks noChangeArrowheads="1"/>
          </p:cNvSpPr>
          <p:nvPr/>
        </p:nvSpPr>
        <p:spPr bwMode="auto">
          <a:xfrm>
            <a:off x="1663700" y="4597400"/>
            <a:ext cx="47498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a:solidFill>
                  <a:srgbClr val="FF3300"/>
                </a:solidFill>
              </a:rPr>
              <a:t>rompedor y medio</a:t>
            </a:r>
            <a:r>
              <a:rPr lang="en-US" altLang="en-US"/>
              <a:t>–permite reducir el coste del equipo mediante el uso de 3 disyuntores por cada 2 circuitos. La transferencia de carga y la operación son simples, pero la retransmisión es compleja ya que el disyuntor intermedio es responsable de ambos circuitos.</a:t>
            </a:r>
          </a:p>
        </p:txBody>
      </p:sp>
      <p:sp>
        <p:nvSpPr>
          <p:cNvPr id="83972" name="Rectangle 1027"/>
          <p:cNvSpPr>
            <a:spLocks noGrp="1" noChangeArrowheads="1"/>
          </p:cNvSpPr>
          <p:nvPr>
            <p:ph type="title"/>
          </p:nvPr>
        </p:nvSpPr>
        <p:spPr>
          <a:xfrm>
            <a:off x="1905000" y="228600"/>
            <a:ext cx="8459788" cy="609600"/>
          </a:xfrm>
          <a:noFill/>
          <a:effectLst>
            <a:outerShdw dist="63500" dir="2212194" algn="ctr" rotWithShape="0">
              <a:srgbClr val="CCECFF"/>
            </a:outerShdw>
          </a:effectLst>
        </p:spPr>
        <p:txBody>
          <a:bodyPr vert="horz" lIns="0" tIns="0" rIns="0" bIns="0" rtlCol="0" anchor="t">
            <a:spAutoFit/>
          </a:bodyPr>
          <a:lstStyle/>
          <a:p>
            <a:pPr algn="l" rtl="0" eaLnBrk="1" hangingPunct="1"/>
            <a:r>
              <a:rPr lang="en-US" altLang="en-US" sz="4000">
                <a:solidFill>
                  <a:srgbClr val="3366FF"/>
                </a:solidFill>
              </a:rPr>
              <a:t>Disposiciones de subestaciones de servicios públicos</a:t>
            </a:r>
          </a:p>
        </p:txBody>
      </p:sp>
      <p:grpSp>
        <p:nvGrpSpPr>
          <p:cNvPr id="83973" name="Group 1028"/>
          <p:cNvGrpSpPr>
            <a:grpSpLocks/>
          </p:cNvGrpSpPr>
          <p:nvPr/>
        </p:nvGrpSpPr>
        <p:grpSpPr bwMode="auto">
          <a:xfrm>
            <a:off x="6950075" y="1400176"/>
            <a:ext cx="2787650" cy="2842315"/>
            <a:chOff x="3284" y="2068"/>
            <a:chExt cx="1482" cy="1595"/>
          </a:xfrm>
        </p:grpSpPr>
        <p:sp>
          <p:nvSpPr>
            <p:cNvPr id="84072" name="Line 1029"/>
            <p:cNvSpPr>
              <a:spLocks noChangeShapeType="1"/>
            </p:cNvSpPr>
            <p:nvPr/>
          </p:nvSpPr>
          <p:spPr bwMode="auto">
            <a:xfrm flipV="1">
              <a:off x="3674" y="2302"/>
              <a:ext cx="161" cy="7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73" name="Rectangle 1030"/>
            <p:cNvSpPr>
              <a:spLocks noChangeArrowheads="1"/>
            </p:cNvSpPr>
            <p:nvPr/>
          </p:nvSpPr>
          <p:spPr bwMode="auto">
            <a:xfrm>
              <a:off x="3914" y="2270"/>
              <a:ext cx="98" cy="20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74" name="Oval 1031"/>
            <p:cNvSpPr>
              <a:spLocks noChangeArrowheads="1"/>
            </p:cNvSpPr>
            <p:nvPr/>
          </p:nvSpPr>
          <p:spPr bwMode="auto">
            <a:xfrm>
              <a:off x="4612" y="3279"/>
              <a:ext cx="154" cy="29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75" name="Oval 1032"/>
            <p:cNvSpPr>
              <a:spLocks noChangeArrowheads="1"/>
            </p:cNvSpPr>
            <p:nvPr/>
          </p:nvSpPr>
          <p:spPr bwMode="auto">
            <a:xfrm>
              <a:off x="4612" y="3372"/>
              <a:ext cx="154" cy="29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76" name="Line 1033"/>
            <p:cNvSpPr>
              <a:spLocks noChangeShapeType="1"/>
            </p:cNvSpPr>
            <p:nvPr/>
          </p:nvSpPr>
          <p:spPr bwMode="auto">
            <a:xfrm>
              <a:off x="3828" y="2380"/>
              <a:ext cx="8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77" name="Line 1034"/>
            <p:cNvSpPr>
              <a:spLocks noChangeShapeType="1"/>
            </p:cNvSpPr>
            <p:nvPr/>
          </p:nvSpPr>
          <p:spPr bwMode="auto">
            <a:xfrm flipV="1">
              <a:off x="4078" y="2298"/>
              <a:ext cx="161" cy="7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78" name="Line 1035"/>
            <p:cNvSpPr>
              <a:spLocks noChangeShapeType="1"/>
            </p:cNvSpPr>
            <p:nvPr/>
          </p:nvSpPr>
          <p:spPr bwMode="auto">
            <a:xfrm>
              <a:off x="4024" y="2376"/>
              <a:ext cx="58"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79" name="Line 1036"/>
            <p:cNvSpPr>
              <a:spLocks noChangeShapeType="1"/>
            </p:cNvSpPr>
            <p:nvPr/>
          </p:nvSpPr>
          <p:spPr bwMode="auto">
            <a:xfrm flipV="1">
              <a:off x="3674" y="3106"/>
              <a:ext cx="161" cy="7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80" name="Rectangle 1037"/>
            <p:cNvSpPr>
              <a:spLocks noChangeArrowheads="1"/>
            </p:cNvSpPr>
            <p:nvPr/>
          </p:nvSpPr>
          <p:spPr bwMode="auto">
            <a:xfrm>
              <a:off x="3914" y="3074"/>
              <a:ext cx="98" cy="20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81" name="Line 1038"/>
            <p:cNvSpPr>
              <a:spLocks noChangeShapeType="1"/>
            </p:cNvSpPr>
            <p:nvPr/>
          </p:nvSpPr>
          <p:spPr bwMode="auto">
            <a:xfrm>
              <a:off x="3828" y="3184"/>
              <a:ext cx="8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82" name="Line 1039"/>
            <p:cNvSpPr>
              <a:spLocks noChangeShapeType="1"/>
            </p:cNvSpPr>
            <p:nvPr/>
          </p:nvSpPr>
          <p:spPr bwMode="auto">
            <a:xfrm flipV="1">
              <a:off x="4078" y="3102"/>
              <a:ext cx="161" cy="7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83" name="Line 1040"/>
            <p:cNvSpPr>
              <a:spLocks noChangeShapeType="1"/>
            </p:cNvSpPr>
            <p:nvPr/>
          </p:nvSpPr>
          <p:spPr bwMode="auto">
            <a:xfrm>
              <a:off x="4024" y="3180"/>
              <a:ext cx="58"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84" name="Line 1041"/>
            <p:cNvSpPr>
              <a:spLocks noChangeShapeType="1"/>
            </p:cNvSpPr>
            <p:nvPr/>
          </p:nvSpPr>
          <p:spPr bwMode="auto">
            <a:xfrm rot="16200000" flipV="1">
              <a:off x="3458" y="2958"/>
              <a:ext cx="161" cy="7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85" name="Rectangle 1042"/>
            <p:cNvSpPr>
              <a:spLocks noChangeArrowheads="1"/>
            </p:cNvSpPr>
            <p:nvPr/>
          </p:nvSpPr>
          <p:spPr bwMode="auto">
            <a:xfrm rot="16200000">
              <a:off x="3519" y="2687"/>
              <a:ext cx="104" cy="196"/>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86" name="Line 1043"/>
            <p:cNvSpPr>
              <a:spLocks noChangeShapeType="1"/>
            </p:cNvSpPr>
            <p:nvPr/>
          </p:nvSpPr>
          <p:spPr bwMode="auto">
            <a:xfrm rot="-5400000">
              <a:off x="3537" y="2885"/>
              <a:ext cx="8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87" name="Line 1044"/>
            <p:cNvSpPr>
              <a:spLocks noChangeShapeType="1"/>
            </p:cNvSpPr>
            <p:nvPr/>
          </p:nvSpPr>
          <p:spPr bwMode="auto">
            <a:xfrm rot="16200000" flipV="1">
              <a:off x="3454" y="2554"/>
              <a:ext cx="161" cy="7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88" name="Line 1045"/>
            <p:cNvSpPr>
              <a:spLocks noChangeShapeType="1"/>
            </p:cNvSpPr>
            <p:nvPr/>
          </p:nvSpPr>
          <p:spPr bwMode="auto">
            <a:xfrm rot="-5400000">
              <a:off x="3545" y="2699"/>
              <a:ext cx="58"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89" name="Line 1046"/>
            <p:cNvSpPr>
              <a:spLocks noChangeShapeType="1"/>
            </p:cNvSpPr>
            <p:nvPr/>
          </p:nvSpPr>
          <p:spPr bwMode="auto">
            <a:xfrm rot="16200000" flipV="1">
              <a:off x="4266" y="2950"/>
              <a:ext cx="161" cy="7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90" name="Rectangle 1047"/>
            <p:cNvSpPr>
              <a:spLocks noChangeArrowheads="1"/>
            </p:cNvSpPr>
            <p:nvPr/>
          </p:nvSpPr>
          <p:spPr bwMode="auto">
            <a:xfrm rot="16200000">
              <a:off x="4327" y="2679"/>
              <a:ext cx="104" cy="196"/>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91" name="Line 1048"/>
            <p:cNvSpPr>
              <a:spLocks noChangeShapeType="1"/>
            </p:cNvSpPr>
            <p:nvPr/>
          </p:nvSpPr>
          <p:spPr bwMode="auto">
            <a:xfrm rot="-5400000">
              <a:off x="4345" y="2877"/>
              <a:ext cx="8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92" name="Line 1049"/>
            <p:cNvSpPr>
              <a:spLocks noChangeShapeType="1"/>
            </p:cNvSpPr>
            <p:nvPr/>
          </p:nvSpPr>
          <p:spPr bwMode="auto">
            <a:xfrm rot="16200000" flipV="1">
              <a:off x="4262" y="2546"/>
              <a:ext cx="161" cy="7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93" name="Line 1050"/>
            <p:cNvSpPr>
              <a:spLocks noChangeShapeType="1"/>
            </p:cNvSpPr>
            <p:nvPr/>
          </p:nvSpPr>
          <p:spPr bwMode="auto">
            <a:xfrm rot="-5400000">
              <a:off x="4353" y="2691"/>
              <a:ext cx="58"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94" name="Line 1051"/>
            <p:cNvSpPr>
              <a:spLocks noChangeShapeType="1"/>
            </p:cNvSpPr>
            <p:nvPr/>
          </p:nvSpPr>
          <p:spPr bwMode="auto">
            <a:xfrm>
              <a:off x="3284" y="3179"/>
              <a:ext cx="386"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95" name="Line 1052"/>
            <p:cNvSpPr>
              <a:spLocks noChangeShapeType="1"/>
            </p:cNvSpPr>
            <p:nvPr/>
          </p:nvSpPr>
          <p:spPr bwMode="auto">
            <a:xfrm rot="-5400000">
              <a:off x="3424" y="3231"/>
              <a:ext cx="302" cy="1"/>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96" name="Oval 1053"/>
            <p:cNvSpPr>
              <a:spLocks noChangeArrowheads="1"/>
            </p:cNvSpPr>
            <p:nvPr/>
          </p:nvSpPr>
          <p:spPr bwMode="auto">
            <a:xfrm>
              <a:off x="3555" y="3033"/>
              <a:ext cx="41" cy="29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97" name="Line 1054"/>
            <p:cNvSpPr>
              <a:spLocks noChangeShapeType="1"/>
            </p:cNvSpPr>
            <p:nvPr/>
          </p:nvSpPr>
          <p:spPr bwMode="auto">
            <a:xfrm>
              <a:off x="4518" y="2125"/>
              <a:ext cx="0" cy="9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98" name="Line 1055"/>
            <p:cNvSpPr>
              <a:spLocks noChangeShapeType="1"/>
            </p:cNvSpPr>
            <p:nvPr/>
          </p:nvSpPr>
          <p:spPr bwMode="auto">
            <a:xfrm>
              <a:off x="4690" y="2384"/>
              <a:ext cx="0" cy="97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99" name="Line 1056"/>
            <p:cNvSpPr>
              <a:spLocks noChangeShapeType="1"/>
            </p:cNvSpPr>
            <p:nvPr/>
          </p:nvSpPr>
          <p:spPr bwMode="auto">
            <a:xfrm>
              <a:off x="4248" y="3176"/>
              <a:ext cx="348"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100" name="Line 1057"/>
            <p:cNvSpPr>
              <a:spLocks noChangeShapeType="1"/>
            </p:cNvSpPr>
            <p:nvPr/>
          </p:nvSpPr>
          <p:spPr bwMode="auto">
            <a:xfrm rot="-5400000">
              <a:off x="4222" y="3235"/>
              <a:ext cx="302"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101" name="Oval 1058"/>
            <p:cNvSpPr>
              <a:spLocks noChangeArrowheads="1"/>
            </p:cNvSpPr>
            <p:nvPr/>
          </p:nvSpPr>
          <p:spPr bwMode="auto">
            <a:xfrm rot="16200000">
              <a:off x="4352" y="3040"/>
              <a:ext cx="41" cy="276"/>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102" name="Line 1059"/>
            <p:cNvSpPr>
              <a:spLocks noChangeShapeType="1"/>
            </p:cNvSpPr>
            <p:nvPr/>
          </p:nvSpPr>
          <p:spPr bwMode="auto">
            <a:xfrm rot="10800000">
              <a:off x="4231" y="2384"/>
              <a:ext cx="53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103" name="Line 1060"/>
            <p:cNvSpPr>
              <a:spLocks noChangeShapeType="1"/>
            </p:cNvSpPr>
            <p:nvPr/>
          </p:nvSpPr>
          <p:spPr bwMode="auto">
            <a:xfrm rot="5400000">
              <a:off x="4211" y="2350"/>
              <a:ext cx="342" cy="1"/>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104" name="Oval 1061"/>
            <p:cNvSpPr>
              <a:spLocks noChangeArrowheads="1"/>
            </p:cNvSpPr>
            <p:nvPr/>
          </p:nvSpPr>
          <p:spPr bwMode="auto">
            <a:xfrm rot="10800000">
              <a:off x="4360" y="2238"/>
              <a:ext cx="41" cy="29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105" name="Line 1062"/>
            <p:cNvSpPr>
              <a:spLocks noChangeShapeType="1"/>
            </p:cNvSpPr>
            <p:nvPr/>
          </p:nvSpPr>
          <p:spPr bwMode="auto">
            <a:xfrm rot="10800000">
              <a:off x="3331" y="2381"/>
              <a:ext cx="352"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106" name="Line 1063"/>
            <p:cNvSpPr>
              <a:spLocks noChangeShapeType="1"/>
            </p:cNvSpPr>
            <p:nvPr/>
          </p:nvSpPr>
          <p:spPr bwMode="auto">
            <a:xfrm rot="5400000">
              <a:off x="3399" y="2342"/>
              <a:ext cx="342"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107" name="Oval 1064"/>
            <p:cNvSpPr>
              <a:spLocks noChangeArrowheads="1"/>
            </p:cNvSpPr>
            <p:nvPr/>
          </p:nvSpPr>
          <p:spPr bwMode="auto">
            <a:xfrm rot="5400000">
              <a:off x="3545" y="2241"/>
              <a:ext cx="41" cy="276"/>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108" name="Oval 1065"/>
            <p:cNvSpPr>
              <a:spLocks noChangeArrowheads="1"/>
            </p:cNvSpPr>
            <p:nvPr/>
          </p:nvSpPr>
          <p:spPr bwMode="auto">
            <a:xfrm rot="10800000">
              <a:off x="4672" y="2238"/>
              <a:ext cx="41" cy="29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109" name="Oval 1066"/>
            <p:cNvSpPr>
              <a:spLocks noChangeArrowheads="1"/>
            </p:cNvSpPr>
            <p:nvPr/>
          </p:nvSpPr>
          <p:spPr bwMode="auto">
            <a:xfrm>
              <a:off x="3296" y="3251"/>
              <a:ext cx="154" cy="29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110" name="Oval 1067"/>
            <p:cNvSpPr>
              <a:spLocks noChangeArrowheads="1"/>
            </p:cNvSpPr>
            <p:nvPr/>
          </p:nvSpPr>
          <p:spPr bwMode="auto">
            <a:xfrm>
              <a:off x="3296" y="3344"/>
              <a:ext cx="154" cy="29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111" name="Oval 1068"/>
            <p:cNvSpPr>
              <a:spLocks noChangeArrowheads="1"/>
            </p:cNvSpPr>
            <p:nvPr/>
          </p:nvSpPr>
          <p:spPr bwMode="auto">
            <a:xfrm rot="10800000">
              <a:off x="3356" y="3042"/>
              <a:ext cx="41" cy="29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112" name="Line 1069"/>
            <p:cNvSpPr>
              <a:spLocks noChangeShapeType="1"/>
            </p:cNvSpPr>
            <p:nvPr/>
          </p:nvSpPr>
          <p:spPr bwMode="auto">
            <a:xfrm rot="-5400000">
              <a:off x="3319" y="3275"/>
              <a:ext cx="12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113" name="Line 1070"/>
            <p:cNvSpPr>
              <a:spLocks noChangeShapeType="1"/>
            </p:cNvSpPr>
            <p:nvPr/>
          </p:nvSpPr>
          <p:spPr bwMode="auto">
            <a:xfrm>
              <a:off x="3398" y="2068"/>
              <a:ext cx="0" cy="32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114" name="Oval 1071"/>
            <p:cNvSpPr>
              <a:spLocks noChangeArrowheads="1"/>
            </p:cNvSpPr>
            <p:nvPr/>
          </p:nvSpPr>
          <p:spPr bwMode="auto">
            <a:xfrm rot="16200000">
              <a:off x="4508" y="3040"/>
              <a:ext cx="41" cy="276"/>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115" name="Line 1072"/>
            <p:cNvSpPr>
              <a:spLocks noChangeShapeType="1"/>
            </p:cNvSpPr>
            <p:nvPr/>
          </p:nvSpPr>
          <p:spPr bwMode="auto">
            <a:xfrm>
              <a:off x="3398" y="2121"/>
              <a:ext cx="0" cy="9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116" name="Line 1073"/>
            <p:cNvSpPr>
              <a:spLocks noChangeShapeType="1"/>
            </p:cNvSpPr>
            <p:nvPr/>
          </p:nvSpPr>
          <p:spPr bwMode="auto">
            <a:xfrm>
              <a:off x="4522" y="2084"/>
              <a:ext cx="0" cy="107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117" name="Oval 1074"/>
            <p:cNvSpPr>
              <a:spLocks noChangeArrowheads="1"/>
            </p:cNvSpPr>
            <p:nvPr/>
          </p:nvSpPr>
          <p:spPr bwMode="auto">
            <a:xfrm rot="10800000">
              <a:off x="3380" y="2234"/>
              <a:ext cx="41" cy="29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grpSp>
      <p:grpSp>
        <p:nvGrpSpPr>
          <p:cNvPr id="83974" name="Group 1075"/>
          <p:cNvGrpSpPr>
            <a:grpSpLocks/>
          </p:cNvGrpSpPr>
          <p:nvPr/>
        </p:nvGrpSpPr>
        <p:grpSpPr bwMode="auto">
          <a:xfrm>
            <a:off x="2247901" y="1109035"/>
            <a:ext cx="3027363" cy="3429629"/>
            <a:chOff x="680" y="359"/>
            <a:chExt cx="2054" cy="2504"/>
          </a:xfrm>
        </p:grpSpPr>
        <p:sp>
          <p:nvSpPr>
            <p:cNvPr id="83977" name="Text Box 1076"/>
            <p:cNvSpPr txBox="1">
              <a:spLocks noChangeArrowheads="1"/>
            </p:cNvSpPr>
            <p:nvPr/>
          </p:nvSpPr>
          <p:spPr bwMode="auto">
            <a:xfrm>
              <a:off x="680" y="1042"/>
              <a:ext cx="420" cy="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1400"/>
                <a:t>Autobús 1</a:t>
              </a:r>
            </a:p>
          </p:txBody>
        </p:sp>
        <p:sp>
          <p:nvSpPr>
            <p:cNvPr id="83978" name="Text Box 1077"/>
            <p:cNvSpPr txBox="1">
              <a:spLocks noChangeArrowheads="1"/>
            </p:cNvSpPr>
            <p:nvPr/>
          </p:nvSpPr>
          <p:spPr bwMode="auto">
            <a:xfrm>
              <a:off x="680" y="2640"/>
              <a:ext cx="460" cy="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1400"/>
                <a:t>Autobús 2</a:t>
              </a:r>
            </a:p>
          </p:txBody>
        </p:sp>
        <p:sp>
          <p:nvSpPr>
            <p:cNvPr id="83979" name="Line 1078"/>
            <p:cNvSpPr>
              <a:spLocks noChangeShapeType="1"/>
            </p:cNvSpPr>
            <p:nvPr/>
          </p:nvSpPr>
          <p:spPr bwMode="auto">
            <a:xfrm>
              <a:off x="1092" y="833"/>
              <a:ext cx="1634"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980" name="Rectangle 1079"/>
            <p:cNvSpPr>
              <a:spLocks noChangeArrowheads="1"/>
            </p:cNvSpPr>
            <p:nvPr/>
          </p:nvSpPr>
          <p:spPr bwMode="auto">
            <a:xfrm>
              <a:off x="1186" y="1001"/>
              <a:ext cx="125" cy="27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981" name="Line 1080"/>
            <p:cNvSpPr>
              <a:spLocks noChangeShapeType="1"/>
            </p:cNvSpPr>
            <p:nvPr/>
          </p:nvSpPr>
          <p:spPr bwMode="auto">
            <a:xfrm>
              <a:off x="1112" y="2547"/>
              <a:ext cx="1622"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982" name="Oval 1081"/>
            <p:cNvSpPr>
              <a:spLocks noChangeArrowheads="1"/>
            </p:cNvSpPr>
            <p:nvPr/>
          </p:nvSpPr>
          <p:spPr bwMode="auto">
            <a:xfrm>
              <a:off x="1219" y="641"/>
              <a:ext cx="41" cy="379"/>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983" name="Oval 1082"/>
            <p:cNvSpPr>
              <a:spLocks noChangeArrowheads="1"/>
            </p:cNvSpPr>
            <p:nvPr/>
          </p:nvSpPr>
          <p:spPr bwMode="auto">
            <a:xfrm>
              <a:off x="1223" y="2353"/>
              <a:ext cx="41" cy="379"/>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984" name="Line 1083"/>
            <p:cNvSpPr>
              <a:spLocks noChangeShapeType="1"/>
            </p:cNvSpPr>
            <p:nvPr/>
          </p:nvSpPr>
          <p:spPr bwMode="auto">
            <a:xfrm>
              <a:off x="1394" y="1976"/>
              <a:ext cx="0" cy="76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985" name="Line 1084"/>
            <p:cNvSpPr>
              <a:spLocks noChangeShapeType="1"/>
            </p:cNvSpPr>
            <p:nvPr/>
          </p:nvSpPr>
          <p:spPr bwMode="auto">
            <a:xfrm flipV="1">
              <a:off x="1240" y="902"/>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986" name="Line 1085"/>
            <p:cNvSpPr>
              <a:spLocks noChangeShapeType="1"/>
            </p:cNvSpPr>
            <p:nvPr/>
          </p:nvSpPr>
          <p:spPr bwMode="auto">
            <a:xfrm flipV="1">
              <a:off x="1241" y="1023"/>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987" name="Line 1086"/>
            <p:cNvSpPr>
              <a:spLocks noChangeShapeType="1"/>
            </p:cNvSpPr>
            <p:nvPr/>
          </p:nvSpPr>
          <p:spPr bwMode="auto">
            <a:xfrm flipV="1">
              <a:off x="1385" y="715"/>
              <a:ext cx="0" cy="6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988" name="Oval 1087"/>
            <p:cNvSpPr>
              <a:spLocks noChangeArrowheads="1"/>
            </p:cNvSpPr>
            <p:nvPr/>
          </p:nvSpPr>
          <p:spPr bwMode="auto">
            <a:xfrm>
              <a:off x="1304" y="359"/>
              <a:ext cx="154" cy="379"/>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989" name="Oval 1088"/>
            <p:cNvSpPr>
              <a:spLocks noChangeArrowheads="1"/>
            </p:cNvSpPr>
            <p:nvPr/>
          </p:nvSpPr>
          <p:spPr bwMode="auto">
            <a:xfrm>
              <a:off x="1304" y="452"/>
              <a:ext cx="154" cy="379"/>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990" name="Line 1089"/>
            <p:cNvSpPr>
              <a:spLocks noChangeShapeType="1"/>
            </p:cNvSpPr>
            <p:nvPr/>
          </p:nvSpPr>
          <p:spPr bwMode="auto">
            <a:xfrm flipV="1">
              <a:off x="1241" y="855"/>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991" name="Line 1090"/>
            <p:cNvSpPr>
              <a:spLocks noChangeShapeType="1"/>
            </p:cNvSpPr>
            <p:nvPr/>
          </p:nvSpPr>
          <p:spPr bwMode="auto">
            <a:xfrm flipH="1" flipV="1">
              <a:off x="1237" y="1234"/>
              <a:ext cx="67" cy="1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992" name="Line 1091"/>
            <p:cNvSpPr>
              <a:spLocks noChangeShapeType="1"/>
            </p:cNvSpPr>
            <p:nvPr/>
          </p:nvSpPr>
          <p:spPr bwMode="auto">
            <a:xfrm flipV="1">
              <a:off x="1241" y="1347"/>
              <a:ext cx="0" cy="6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993" name="Line 1092"/>
            <p:cNvSpPr>
              <a:spLocks noChangeShapeType="1"/>
            </p:cNvSpPr>
            <p:nvPr/>
          </p:nvSpPr>
          <p:spPr bwMode="auto">
            <a:xfrm flipV="1">
              <a:off x="1241" y="1191"/>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994" name="Rectangle 1093"/>
            <p:cNvSpPr>
              <a:spLocks noChangeArrowheads="1"/>
            </p:cNvSpPr>
            <p:nvPr/>
          </p:nvSpPr>
          <p:spPr bwMode="auto">
            <a:xfrm>
              <a:off x="1186" y="1565"/>
              <a:ext cx="125" cy="27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3995" name="Line 1094"/>
            <p:cNvSpPr>
              <a:spLocks noChangeShapeType="1"/>
            </p:cNvSpPr>
            <p:nvPr/>
          </p:nvSpPr>
          <p:spPr bwMode="auto">
            <a:xfrm flipV="1">
              <a:off x="1240" y="1466"/>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996" name="Line 1095"/>
            <p:cNvSpPr>
              <a:spLocks noChangeShapeType="1"/>
            </p:cNvSpPr>
            <p:nvPr/>
          </p:nvSpPr>
          <p:spPr bwMode="auto">
            <a:xfrm flipV="1">
              <a:off x="1241" y="1587"/>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997" name="Line 1096"/>
            <p:cNvSpPr>
              <a:spLocks noChangeShapeType="1"/>
            </p:cNvSpPr>
            <p:nvPr/>
          </p:nvSpPr>
          <p:spPr bwMode="auto">
            <a:xfrm flipV="1">
              <a:off x="1241" y="1419"/>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998" name="Line 1097"/>
            <p:cNvSpPr>
              <a:spLocks noChangeShapeType="1"/>
            </p:cNvSpPr>
            <p:nvPr/>
          </p:nvSpPr>
          <p:spPr bwMode="auto">
            <a:xfrm flipH="1" flipV="1">
              <a:off x="1237" y="1798"/>
              <a:ext cx="67" cy="1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3999" name="Line 1098"/>
            <p:cNvSpPr>
              <a:spLocks noChangeShapeType="1"/>
            </p:cNvSpPr>
            <p:nvPr/>
          </p:nvSpPr>
          <p:spPr bwMode="auto">
            <a:xfrm flipV="1">
              <a:off x="1241" y="1911"/>
              <a:ext cx="0" cy="6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00" name="Line 1099"/>
            <p:cNvSpPr>
              <a:spLocks noChangeShapeType="1"/>
            </p:cNvSpPr>
            <p:nvPr/>
          </p:nvSpPr>
          <p:spPr bwMode="auto">
            <a:xfrm flipV="1">
              <a:off x="1241" y="1755"/>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01" name="Rectangle 1100"/>
            <p:cNvSpPr>
              <a:spLocks noChangeArrowheads="1"/>
            </p:cNvSpPr>
            <p:nvPr/>
          </p:nvSpPr>
          <p:spPr bwMode="auto">
            <a:xfrm>
              <a:off x="1186" y="2123"/>
              <a:ext cx="125" cy="27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02" name="Line 1101"/>
            <p:cNvSpPr>
              <a:spLocks noChangeShapeType="1"/>
            </p:cNvSpPr>
            <p:nvPr/>
          </p:nvSpPr>
          <p:spPr bwMode="auto">
            <a:xfrm flipV="1">
              <a:off x="1240" y="2024"/>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03" name="Line 1102"/>
            <p:cNvSpPr>
              <a:spLocks noChangeShapeType="1"/>
            </p:cNvSpPr>
            <p:nvPr/>
          </p:nvSpPr>
          <p:spPr bwMode="auto">
            <a:xfrm flipV="1">
              <a:off x="1241" y="2145"/>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04" name="Line 1103"/>
            <p:cNvSpPr>
              <a:spLocks noChangeShapeType="1"/>
            </p:cNvSpPr>
            <p:nvPr/>
          </p:nvSpPr>
          <p:spPr bwMode="auto">
            <a:xfrm flipV="1">
              <a:off x="1241" y="1977"/>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05" name="Line 1104"/>
            <p:cNvSpPr>
              <a:spLocks noChangeShapeType="1"/>
            </p:cNvSpPr>
            <p:nvPr/>
          </p:nvSpPr>
          <p:spPr bwMode="auto">
            <a:xfrm flipH="1" flipV="1">
              <a:off x="1237" y="2356"/>
              <a:ext cx="67" cy="1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06" name="Line 1105"/>
            <p:cNvSpPr>
              <a:spLocks noChangeShapeType="1"/>
            </p:cNvSpPr>
            <p:nvPr/>
          </p:nvSpPr>
          <p:spPr bwMode="auto">
            <a:xfrm flipV="1">
              <a:off x="1241" y="2469"/>
              <a:ext cx="0" cy="6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07" name="Line 1106"/>
            <p:cNvSpPr>
              <a:spLocks noChangeShapeType="1"/>
            </p:cNvSpPr>
            <p:nvPr/>
          </p:nvSpPr>
          <p:spPr bwMode="auto">
            <a:xfrm flipV="1">
              <a:off x="1241" y="2313"/>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08" name="Line 1107"/>
            <p:cNvSpPr>
              <a:spLocks noChangeShapeType="1"/>
            </p:cNvSpPr>
            <p:nvPr/>
          </p:nvSpPr>
          <p:spPr bwMode="auto">
            <a:xfrm>
              <a:off x="1242" y="1968"/>
              <a:ext cx="16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09" name="Oval 1108"/>
            <p:cNvSpPr>
              <a:spLocks noChangeArrowheads="1"/>
            </p:cNvSpPr>
            <p:nvPr/>
          </p:nvSpPr>
          <p:spPr bwMode="auto">
            <a:xfrm>
              <a:off x="1215" y="1777"/>
              <a:ext cx="41" cy="379"/>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10" name="Oval 1109"/>
            <p:cNvSpPr>
              <a:spLocks noChangeArrowheads="1"/>
            </p:cNvSpPr>
            <p:nvPr/>
          </p:nvSpPr>
          <p:spPr bwMode="auto">
            <a:xfrm>
              <a:off x="1215" y="1221"/>
              <a:ext cx="41" cy="379"/>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11" name="Line 1110"/>
            <p:cNvSpPr>
              <a:spLocks noChangeShapeType="1"/>
            </p:cNvSpPr>
            <p:nvPr/>
          </p:nvSpPr>
          <p:spPr bwMode="auto">
            <a:xfrm>
              <a:off x="1230" y="1412"/>
              <a:ext cx="16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12" name="Rectangle 1111"/>
            <p:cNvSpPr>
              <a:spLocks noChangeArrowheads="1"/>
            </p:cNvSpPr>
            <p:nvPr/>
          </p:nvSpPr>
          <p:spPr bwMode="auto">
            <a:xfrm>
              <a:off x="2417" y="1002"/>
              <a:ext cx="125" cy="27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13" name="Oval 1112"/>
            <p:cNvSpPr>
              <a:spLocks noChangeArrowheads="1"/>
            </p:cNvSpPr>
            <p:nvPr/>
          </p:nvSpPr>
          <p:spPr bwMode="auto">
            <a:xfrm>
              <a:off x="2450" y="642"/>
              <a:ext cx="41" cy="379"/>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14" name="Oval 1113"/>
            <p:cNvSpPr>
              <a:spLocks noChangeArrowheads="1"/>
            </p:cNvSpPr>
            <p:nvPr/>
          </p:nvSpPr>
          <p:spPr bwMode="auto">
            <a:xfrm>
              <a:off x="2454" y="2354"/>
              <a:ext cx="41" cy="379"/>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15" name="Line 1114"/>
            <p:cNvSpPr>
              <a:spLocks noChangeShapeType="1"/>
            </p:cNvSpPr>
            <p:nvPr/>
          </p:nvSpPr>
          <p:spPr bwMode="auto">
            <a:xfrm>
              <a:off x="2625" y="1977"/>
              <a:ext cx="0" cy="76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16" name="Line 1115"/>
            <p:cNvSpPr>
              <a:spLocks noChangeShapeType="1"/>
            </p:cNvSpPr>
            <p:nvPr/>
          </p:nvSpPr>
          <p:spPr bwMode="auto">
            <a:xfrm flipV="1">
              <a:off x="2471" y="903"/>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17" name="Line 1116"/>
            <p:cNvSpPr>
              <a:spLocks noChangeShapeType="1"/>
            </p:cNvSpPr>
            <p:nvPr/>
          </p:nvSpPr>
          <p:spPr bwMode="auto">
            <a:xfrm flipV="1">
              <a:off x="2472" y="1024"/>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18" name="Line 1117"/>
            <p:cNvSpPr>
              <a:spLocks noChangeShapeType="1"/>
            </p:cNvSpPr>
            <p:nvPr/>
          </p:nvSpPr>
          <p:spPr bwMode="auto">
            <a:xfrm flipV="1">
              <a:off x="2616" y="716"/>
              <a:ext cx="0" cy="6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19" name="Oval 1118"/>
            <p:cNvSpPr>
              <a:spLocks noChangeArrowheads="1"/>
            </p:cNvSpPr>
            <p:nvPr/>
          </p:nvSpPr>
          <p:spPr bwMode="auto">
            <a:xfrm>
              <a:off x="2535" y="360"/>
              <a:ext cx="154" cy="379"/>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20" name="Oval 1119"/>
            <p:cNvSpPr>
              <a:spLocks noChangeArrowheads="1"/>
            </p:cNvSpPr>
            <p:nvPr/>
          </p:nvSpPr>
          <p:spPr bwMode="auto">
            <a:xfrm>
              <a:off x="2535" y="453"/>
              <a:ext cx="154" cy="379"/>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21" name="Line 1120"/>
            <p:cNvSpPr>
              <a:spLocks noChangeShapeType="1"/>
            </p:cNvSpPr>
            <p:nvPr/>
          </p:nvSpPr>
          <p:spPr bwMode="auto">
            <a:xfrm flipV="1">
              <a:off x="2472" y="856"/>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22" name="Line 1121"/>
            <p:cNvSpPr>
              <a:spLocks noChangeShapeType="1"/>
            </p:cNvSpPr>
            <p:nvPr/>
          </p:nvSpPr>
          <p:spPr bwMode="auto">
            <a:xfrm flipH="1" flipV="1">
              <a:off x="2468" y="1235"/>
              <a:ext cx="67" cy="1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23" name="Line 1122"/>
            <p:cNvSpPr>
              <a:spLocks noChangeShapeType="1"/>
            </p:cNvSpPr>
            <p:nvPr/>
          </p:nvSpPr>
          <p:spPr bwMode="auto">
            <a:xfrm flipV="1">
              <a:off x="2472" y="1348"/>
              <a:ext cx="0" cy="6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24" name="Line 1123"/>
            <p:cNvSpPr>
              <a:spLocks noChangeShapeType="1"/>
            </p:cNvSpPr>
            <p:nvPr/>
          </p:nvSpPr>
          <p:spPr bwMode="auto">
            <a:xfrm flipV="1">
              <a:off x="2472" y="1192"/>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25" name="Rectangle 1124"/>
            <p:cNvSpPr>
              <a:spLocks noChangeArrowheads="1"/>
            </p:cNvSpPr>
            <p:nvPr/>
          </p:nvSpPr>
          <p:spPr bwMode="auto">
            <a:xfrm>
              <a:off x="2417" y="1566"/>
              <a:ext cx="125" cy="27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26" name="Line 1125"/>
            <p:cNvSpPr>
              <a:spLocks noChangeShapeType="1"/>
            </p:cNvSpPr>
            <p:nvPr/>
          </p:nvSpPr>
          <p:spPr bwMode="auto">
            <a:xfrm flipV="1">
              <a:off x="2471" y="1467"/>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27" name="Line 1126"/>
            <p:cNvSpPr>
              <a:spLocks noChangeShapeType="1"/>
            </p:cNvSpPr>
            <p:nvPr/>
          </p:nvSpPr>
          <p:spPr bwMode="auto">
            <a:xfrm flipV="1">
              <a:off x="2472" y="1588"/>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28" name="Line 1127"/>
            <p:cNvSpPr>
              <a:spLocks noChangeShapeType="1"/>
            </p:cNvSpPr>
            <p:nvPr/>
          </p:nvSpPr>
          <p:spPr bwMode="auto">
            <a:xfrm flipV="1">
              <a:off x="2472" y="1420"/>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29" name="Line 1128"/>
            <p:cNvSpPr>
              <a:spLocks noChangeShapeType="1"/>
            </p:cNvSpPr>
            <p:nvPr/>
          </p:nvSpPr>
          <p:spPr bwMode="auto">
            <a:xfrm flipH="1" flipV="1">
              <a:off x="2468" y="1799"/>
              <a:ext cx="67" cy="1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30" name="Line 1129"/>
            <p:cNvSpPr>
              <a:spLocks noChangeShapeType="1"/>
            </p:cNvSpPr>
            <p:nvPr/>
          </p:nvSpPr>
          <p:spPr bwMode="auto">
            <a:xfrm flipV="1">
              <a:off x="2472" y="1912"/>
              <a:ext cx="0" cy="6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31" name="Line 1130"/>
            <p:cNvSpPr>
              <a:spLocks noChangeShapeType="1"/>
            </p:cNvSpPr>
            <p:nvPr/>
          </p:nvSpPr>
          <p:spPr bwMode="auto">
            <a:xfrm flipV="1">
              <a:off x="2472" y="1756"/>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32" name="Rectangle 1131"/>
            <p:cNvSpPr>
              <a:spLocks noChangeArrowheads="1"/>
            </p:cNvSpPr>
            <p:nvPr/>
          </p:nvSpPr>
          <p:spPr bwMode="auto">
            <a:xfrm>
              <a:off x="2417" y="2124"/>
              <a:ext cx="125" cy="27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33" name="Line 1132"/>
            <p:cNvSpPr>
              <a:spLocks noChangeShapeType="1"/>
            </p:cNvSpPr>
            <p:nvPr/>
          </p:nvSpPr>
          <p:spPr bwMode="auto">
            <a:xfrm flipV="1">
              <a:off x="2471" y="2025"/>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34" name="Line 1133"/>
            <p:cNvSpPr>
              <a:spLocks noChangeShapeType="1"/>
            </p:cNvSpPr>
            <p:nvPr/>
          </p:nvSpPr>
          <p:spPr bwMode="auto">
            <a:xfrm flipV="1">
              <a:off x="2472" y="2146"/>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35" name="Line 1134"/>
            <p:cNvSpPr>
              <a:spLocks noChangeShapeType="1"/>
            </p:cNvSpPr>
            <p:nvPr/>
          </p:nvSpPr>
          <p:spPr bwMode="auto">
            <a:xfrm flipV="1">
              <a:off x="2472" y="1978"/>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36" name="Line 1135"/>
            <p:cNvSpPr>
              <a:spLocks noChangeShapeType="1"/>
            </p:cNvSpPr>
            <p:nvPr/>
          </p:nvSpPr>
          <p:spPr bwMode="auto">
            <a:xfrm flipH="1" flipV="1">
              <a:off x="2468" y="2357"/>
              <a:ext cx="67" cy="1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37" name="Line 1136"/>
            <p:cNvSpPr>
              <a:spLocks noChangeShapeType="1"/>
            </p:cNvSpPr>
            <p:nvPr/>
          </p:nvSpPr>
          <p:spPr bwMode="auto">
            <a:xfrm flipV="1">
              <a:off x="2472" y="2470"/>
              <a:ext cx="0" cy="6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38" name="Line 1137"/>
            <p:cNvSpPr>
              <a:spLocks noChangeShapeType="1"/>
            </p:cNvSpPr>
            <p:nvPr/>
          </p:nvSpPr>
          <p:spPr bwMode="auto">
            <a:xfrm flipV="1">
              <a:off x="2472" y="2314"/>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39" name="Line 1138"/>
            <p:cNvSpPr>
              <a:spLocks noChangeShapeType="1"/>
            </p:cNvSpPr>
            <p:nvPr/>
          </p:nvSpPr>
          <p:spPr bwMode="auto">
            <a:xfrm>
              <a:off x="2473" y="1969"/>
              <a:ext cx="16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40" name="Oval 1139"/>
            <p:cNvSpPr>
              <a:spLocks noChangeArrowheads="1"/>
            </p:cNvSpPr>
            <p:nvPr/>
          </p:nvSpPr>
          <p:spPr bwMode="auto">
            <a:xfrm>
              <a:off x="2446" y="1778"/>
              <a:ext cx="41" cy="379"/>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41" name="Oval 1140"/>
            <p:cNvSpPr>
              <a:spLocks noChangeArrowheads="1"/>
            </p:cNvSpPr>
            <p:nvPr/>
          </p:nvSpPr>
          <p:spPr bwMode="auto">
            <a:xfrm>
              <a:off x="2446" y="1222"/>
              <a:ext cx="41" cy="379"/>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42" name="Line 1141"/>
            <p:cNvSpPr>
              <a:spLocks noChangeShapeType="1"/>
            </p:cNvSpPr>
            <p:nvPr/>
          </p:nvSpPr>
          <p:spPr bwMode="auto">
            <a:xfrm>
              <a:off x="2461" y="1413"/>
              <a:ext cx="16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43" name="Rectangle 1142"/>
            <p:cNvSpPr>
              <a:spLocks noChangeArrowheads="1"/>
            </p:cNvSpPr>
            <p:nvPr/>
          </p:nvSpPr>
          <p:spPr bwMode="auto">
            <a:xfrm>
              <a:off x="1777" y="1002"/>
              <a:ext cx="125" cy="27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44" name="Oval 1143"/>
            <p:cNvSpPr>
              <a:spLocks noChangeArrowheads="1"/>
            </p:cNvSpPr>
            <p:nvPr/>
          </p:nvSpPr>
          <p:spPr bwMode="auto">
            <a:xfrm>
              <a:off x="1810" y="642"/>
              <a:ext cx="41" cy="379"/>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45" name="Oval 1144"/>
            <p:cNvSpPr>
              <a:spLocks noChangeArrowheads="1"/>
            </p:cNvSpPr>
            <p:nvPr/>
          </p:nvSpPr>
          <p:spPr bwMode="auto">
            <a:xfrm>
              <a:off x="1814" y="2354"/>
              <a:ext cx="41" cy="379"/>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46" name="Line 1145"/>
            <p:cNvSpPr>
              <a:spLocks noChangeShapeType="1"/>
            </p:cNvSpPr>
            <p:nvPr/>
          </p:nvSpPr>
          <p:spPr bwMode="auto">
            <a:xfrm>
              <a:off x="1985" y="1977"/>
              <a:ext cx="0" cy="76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47" name="Line 1146"/>
            <p:cNvSpPr>
              <a:spLocks noChangeShapeType="1"/>
            </p:cNvSpPr>
            <p:nvPr/>
          </p:nvSpPr>
          <p:spPr bwMode="auto">
            <a:xfrm flipV="1">
              <a:off x="1831" y="903"/>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48" name="Line 1147"/>
            <p:cNvSpPr>
              <a:spLocks noChangeShapeType="1"/>
            </p:cNvSpPr>
            <p:nvPr/>
          </p:nvSpPr>
          <p:spPr bwMode="auto">
            <a:xfrm flipV="1">
              <a:off x="1832" y="1024"/>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49" name="Line 1148"/>
            <p:cNvSpPr>
              <a:spLocks noChangeShapeType="1"/>
            </p:cNvSpPr>
            <p:nvPr/>
          </p:nvSpPr>
          <p:spPr bwMode="auto">
            <a:xfrm flipV="1">
              <a:off x="1832" y="856"/>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50" name="Line 1149"/>
            <p:cNvSpPr>
              <a:spLocks noChangeShapeType="1"/>
            </p:cNvSpPr>
            <p:nvPr/>
          </p:nvSpPr>
          <p:spPr bwMode="auto">
            <a:xfrm flipH="1" flipV="1">
              <a:off x="1828" y="1235"/>
              <a:ext cx="67" cy="1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51" name="Line 1150"/>
            <p:cNvSpPr>
              <a:spLocks noChangeShapeType="1"/>
            </p:cNvSpPr>
            <p:nvPr/>
          </p:nvSpPr>
          <p:spPr bwMode="auto">
            <a:xfrm flipV="1">
              <a:off x="1832" y="1348"/>
              <a:ext cx="0" cy="6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52" name="Line 1151"/>
            <p:cNvSpPr>
              <a:spLocks noChangeShapeType="1"/>
            </p:cNvSpPr>
            <p:nvPr/>
          </p:nvSpPr>
          <p:spPr bwMode="auto">
            <a:xfrm flipV="1">
              <a:off x="1832" y="1192"/>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53" name="Rectangle 1152"/>
            <p:cNvSpPr>
              <a:spLocks noChangeArrowheads="1"/>
            </p:cNvSpPr>
            <p:nvPr/>
          </p:nvSpPr>
          <p:spPr bwMode="auto">
            <a:xfrm>
              <a:off x="1777" y="1566"/>
              <a:ext cx="125" cy="27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54" name="Line 1153"/>
            <p:cNvSpPr>
              <a:spLocks noChangeShapeType="1"/>
            </p:cNvSpPr>
            <p:nvPr/>
          </p:nvSpPr>
          <p:spPr bwMode="auto">
            <a:xfrm flipV="1">
              <a:off x="1831" y="1467"/>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55" name="Line 1154"/>
            <p:cNvSpPr>
              <a:spLocks noChangeShapeType="1"/>
            </p:cNvSpPr>
            <p:nvPr/>
          </p:nvSpPr>
          <p:spPr bwMode="auto">
            <a:xfrm flipV="1">
              <a:off x="1832" y="1588"/>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56" name="Line 1155"/>
            <p:cNvSpPr>
              <a:spLocks noChangeShapeType="1"/>
            </p:cNvSpPr>
            <p:nvPr/>
          </p:nvSpPr>
          <p:spPr bwMode="auto">
            <a:xfrm flipV="1">
              <a:off x="1832" y="1420"/>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57" name="Line 1156"/>
            <p:cNvSpPr>
              <a:spLocks noChangeShapeType="1"/>
            </p:cNvSpPr>
            <p:nvPr/>
          </p:nvSpPr>
          <p:spPr bwMode="auto">
            <a:xfrm flipH="1" flipV="1">
              <a:off x="1828" y="1799"/>
              <a:ext cx="67" cy="1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58" name="Line 1157"/>
            <p:cNvSpPr>
              <a:spLocks noChangeShapeType="1"/>
            </p:cNvSpPr>
            <p:nvPr/>
          </p:nvSpPr>
          <p:spPr bwMode="auto">
            <a:xfrm flipV="1">
              <a:off x="1832" y="1912"/>
              <a:ext cx="0" cy="6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59" name="Line 1158"/>
            <p:cNvSpPr>
              <a:spLocks noChangeShapeType="1"/>
            </p:cNvSpPr>
            <p:nvPr/>
          </p:nvSpPr>
          <p:spPr bwMode="auto">
            <a:xfrm flipV="1">
              <a:off x="1832" y="1756"/>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60" name="Rectangle 1159"/>
            <p:cNvSpPr>
              <a:spLocks noChangeArrowheads="1"/>
            </p:cNvSpPr>
            <p:nvPr/>
          </p:nvSpPr>
          <p:spPr bwMode="auto">
            <a:xfrm>
              <a:off x="1777" y="2124"/>
              <a:ext cx="125" cy="27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61" name="Line 1160"/>
            <p:cNvSpPr>
              <a:spLocks noChangeShapeType="1"/>
            </p:cNvSpPr>
            <p:nvPr/>
          </p:nvSpPr>
          <p:spPr bwMode="auto">
            <a:xfrm flipV="1">
              <a:off x="1831" y="2025"/>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62" name="Line 1161"/>
            <p:cNvSpPr>
              <a:spLocks noChangeShapeType="1"/>
            </p:cNvSpPr>
            <p:nvPr/>
          </p:nvSpPr>
          <p:spPr bwMode="auto">
            <a:xfrm flipV="1">
              <a:off x="1832" y="2146"/>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63" name="Line 1162"/>
            <p:cNvSpPr>
              <a:spLocks noChangeShapeType="1"/>
            </p:cNvSpPr>
            <p:nvPr/>
          </p:nvSpPr>
          <p:spPr bwMode="auto">
            <a:xfrm flipV="1">
              <a:off x="1832" y="1978"/>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64" name="Line 1163"/>
            <p:cNvSpPr>
              <a:spLocks noChangeShapeType="1"/>
            </p:cNvSpPr>
            <p:nvPr/>
          </p:nvSpPr>
          <p:spPr bwMode="auto">
            <a:xfrm flipH="1" flipV="1">
              <a:off x="1828" y="2357"/>
              <a:ext cx="67" cy="1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65" name="Line 1164"/>
            <p:cNvSpPr>
              <a:spLocks noChangeShapeType="1"/>
            </p:cNvSpPr>
            <p:nvPr/>
          </p:nvSpPr>
          <p:spPr bwMode="auto">
            <a:xfrm flipV="1">
              <a:off x="1832" y="2470"/>
              <a:ext cx="0" cy="6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66" name="Line 1165"/>
            <p:cNvSpPr>
              <a:spLocks noChangeShapeType="1"/>
            </p:cNvSpPr>
            <p:nvPr/>
          </p:nvSpPr>
          <p:spPr bwMode="auto">
            <a:xfrm flipV="1">
              <a:off x="1832" y="2314"/>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67" name="Line 1166"/>
            <p:cNvSpPr>
              <a:spLocks noChangeShapeType="1"/>
            </p:cNvSpPr>
            <p:nvPr/>
          </p:nvSpPr>
          <p:spPr bwMode="auto">
            <a:xfrm>
              <a:off x="1833" y="1969"/>
              <a:ext cx="16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68" name="Oval 1167"/>
            <p:cNvSpPr>
              <a:spLocks noChangeArrowheads="1"/>
            </p:cNvSpPr>
            <p:nvPr/>
          </p:nvSpPr>
          <p:spPr bwMode="auto">
            <a:xfrm>
              <a:off x="1806" y="1778"/>
              <a:ext cx="41" cy="379"/>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69" name="Oval 1168"/>
            <p:cNvSpPr>
              <a:spLocks noChangeArrowheads="1"/>
            </p:cNvSpPr>
            <p:nvPr/>
          </p:nvSpPr>
          <p:spPr bwMode="auto">
            <a:xfrm>
              <a:off x="1806" y="1222"/>
              <a:ext cx="41" cy="379"/>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4070" name="Line 1169"/>
            <p:cNvSpPr>
              <a:spLocks noChangeShapeType="1"/>
            </p:cNvSpPr>
            <p:nvPr/>
          </p:nvSpPr>
          <p:spPr bwMode="auto">
            <a:xfrm>
              <a:off x="1821" y="1413"/>
              <a:ext cx="16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4071" name="Line 1170"/>
            <p:cNvSpPr>
              <a:spLocks noChangeShapeType="1"/>
            </p:cNvSpPr>
            <p:nvPr/>
          </p:nvSpPr>
          <p:spPr bwMode="auto">
            <a:xfrm flipH="1" flipV="1">
              <a:off x="1980" y="644"/>
              <a:ext cx="0" cy="76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grpSp>
      <p:sp>
        <p:nvSpPr>
          <p:cNvPr id="83975" name="Text Box 1171"/>
          <p:cNvSpPr txBox="1">
            <a:spLocks noChangeArrowheads="1"/>
          </p:cNvSpPr>
          <p:nvPr/>
        </p:nvSpPr>
        <p:spPr bwMode="auto">
          <a:xfrm>
            <a:off x="6553200" y="4597400"/>
            <a:ext cx="41148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dirty="0">
                <a:solidFill>
                  <a:srgbClr val="FF3300"/>
                </a:solidFill>
              </a:rPr>
              <a:t>Autobús circular</a:t>
            </a:r>
            <a:r>
              <a:rPr lang="en-US" altLang="en-US" dirty="0"/>
              <a:t>–Aproveche ese disyuntor por circuito. También cada circuito saliente (</a:t>
            </a:r>
            <a:r>
              <a:rPr lang="en-US" altLang="en-US" dirty="0" err="1"/>
              <a:t>tx</a:t>
            </a:r>
            <a:r>
              <a:rPr lang="en-US" altLang="en-US" dirty="0"/>
              <a:t>) tiene 2 fuentes de suministro. Cualquier disyuntor puede retirarse del servicio sin interrumpir a los demás.</a:t>
            </a:r>
          </a:p>
        </p:txBody>
      </p:sp>
    </p:spTree>
    <p:extLst>
      <p:ext uri="{BB962C8B-B14F-4D97-AF65-F5344CB8AC3E}">
        <p14:creationId xmlns:p14="http://schemas.microsoft.com/office/powerpoint/2010/main" val="14572151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5" name="Text Box 1026"/>
          <p:cNvSpPr txBox="1">
            <a:spLocks noChangeArrowheads="1"/>
          </p:cNvSpPr>
          <p:nvPr/>
        </p:nvSpPr>
        <p:spPr bwMode="auto">
          <a:xfrm>
            <a:off x="1816100" y="5461001"/>
            <a:ext cx="41275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2000"/>
              <a:t>Autobús Doble:</a:t>
            </a:r>
            <a:r>
              <a:rPr lang="en-US" altLang="en-US" sz="2000" b="0"/>
              <a:t>Autobús principal superior y transferencia, autobús principal doble inferior</a:t>
            </a:r>
          </a:p>
        </p:txBody>
      </p:sp>
      <p:grpSp>
        <p:nvGrpSpPr>
          <p:cNvPr id="84996" name="Group 1027"/>
          <p:cNvGrpSpPr>
            <a:grpSpLocks/>
          </p:cNvGrpSpPr>
          <p:nvPr/>
        </p:nvGrpSpPr>
        <p:grpSpPr bwMode="auto">
          <a:xfrm>
            <a:off x="1943100" y="1143001"/>
            <a:ext cx="4027488" cy="4233863"/>
            <a:chOff x="264" y="554"/>
            <a:chExt cx="2420" cy="2833"/>
          </a:xfrm>
        </p:grpSpPr>
        <p:sp>
          <p:nvSpPr>
            <p:cNvPr id="85110" name="Text Box 1028"/>
            <p:cNvSpPr txBox="1">
              <a:spLocks noChangeArrowheads="1"/>
            </p:cNvSpPr>
            <p:nvPr/>
          </p:nvSpPr>
          <p:spPr bwMode="auto">
            <a:xfrm>
              <a:off x="264" y="1176"/>
              <a:ext cx="612"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1400"/>
                <a:t>autobús principal</a:t>
              </a:r>
            </a:p>
          </p:txBody>
        </p:sp>
        <p:sp>
          <p:nvSpPr>
            <p:cNvPr id="85111" name="Text Box 1029"/>
            <p:cNvSpPr txBox="1">
              <a:spLocks noChangeArrowheads="1"/>
            </p:cNvSpPr>
            <p:nvPr/>
          </p:nvSpPr>
          <p:spPr bwMode="auto">
            <a:xfrm>
              <a:off x="264" y="1476"/>
              <a:ext cx="612"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1400"/>
                <a:t>Auxiliar. autobús</a:t>
              </a:r>
            </a:p>
          </p:txBody>
        </p:sp>
        <p:sp>
          <p:nvSpPr>
            <p:cNvPr id="85112" name="Text Box 1030"/>
            <p:cNvSpPr txBox="1">
              <a:spLocks noChangeArrowheads="1"/>
            </p:cNvSpPr>
            <p:nvPr/>
          </p:nvSpPr>
          <p:spPr bwMode="auto">
            <a:xfrm>
              <a:off x="288" y="2360"/>
              <a:ext cx="612"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1400"/>
                <a:t>Autobús 1</a:t>
              </a:r>
            </a:p>
          </p:txBody>
        </p:sp>
        <p:sp>
          <p:nvSpPr>
            <p:cNvPr id="85113" name="Oval 1031"/>
            <p:cNvSpPr>
              <a:spLocks noChangeArrowheads="1"/>
            </p:cNvSpPr>
            <p:nvPr/>
          </p:nvSpPr>
          <p:spPr bwMode="auto">
            <a:xfrm>
              <a:off x="1291" y="1881"/>
              <a:ext cx="154" cy="34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14" name="Oval 1032"/>
            <p:cNvSpPr>
              <a:spLocks noChangeArrowheads="1"/>
            </p:cNvSpPr>
            <p:nvPr/>
          </p:nvSpPr>
          <p:spPr bwMode="auto">
            <a:xfrm>
              <a:off x="1291" y="1974"/>
              <a:ext cx="154" cy="34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15" name="Line 1033"/>
            <p:cNvSpPr>
              <a:spLocks noChangeShapeType="1"/>
            </p:cNvSpPr>
            <p:nvPr/>
          </p:nvSpPr>
          <p:spPr bwMode="auto">
            <a:xfrm flipV="1">
              <a:off x="1373" y="2209"/>
              <a:ext cx="0" cy="5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16" name="Line 1034"/>
            <p:cNvSpPr>
              <a:spLocks noChangeShapeType="1"/>
            </p:cNvSpPr>
            <p:nvPr/>
          </p:nvSpPr>
          <p:spPr bwMode="auto">
            <a:xfrm flipV="1">
              <a:off x="1529" y="1288"/>
              <a:ext cx="1" cy="10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17" name="Line 1035"/>
            <p:cNvSpPr>
              <a:spLocks noChangeShapeType="1"/>
            </p:cNvSpPr>
            <p:nvPr/>
          </p:nvSpPr>
          <p:spPr bwMode="auto">
            <a:xfrm flipV="1">
              <a:off x="1370" y="1479"/>
              <a:ext cx="0" cy="50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18" name="Line 1036"/>
            <p:cNvSpPr>
              <a:spLocks noChangeShapeType="1"/>
            </p:cNvSpPr>
            <p:nvPr/>
          </p:nvSpPr>
          <p:spPr bwMode="auto">
            <a:xfrm flipV="1">
              <a:off x="1424" y="1406"/>
              <a:ext cx="162" cy="7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19" name="Line 1037"/>
            <p:cNvSpPr>
              <a:spLocks noChangeShapeType="1"/>
            </p:cNvSpPr>
            <p:nvPr/>
          </p:nvSpPr>
          <p:spPr bwMode="auto">
            <a:xfrm>
              <a:off x="872" y="1287"/>
              <a:ext cx="1746"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20" name="Oval 1038"/>
            <p:cNvSpPr>
              <a:spLocks noChangeArrowheads="1"/>
            </p:cNvSpPr>
            <p:nvPr/>
          </p:nvSpPr>
          <p:spPr bwMode="auto">
            <a:xfrm>
              <a:off x="1506" y="1115"/>
              <a:ext cx="40" cy="348"/>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21" name="Rectangle 1039"/>
            <p:cNvSpPr>
              <a:spLocks noChangeArrowheads="1"/>
            </p:cNvSpPr>
            <p:nvPr/>
          </p:nvSpPr>
          <p:spPr bwMode="auto">
            <a:xfrm>
              <a:off x="938" y="840"/>
              <a:ext cx="111" cy="24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22" name="Line 1040"/>
            <p:cNvSpPr>
              <a:spLocks noChangeShapeType="1"/>
            </p:cNvSpPr>
            <p:nvPr/>
          </p:nvSpPr>
          <p:spPr bwMode="auto">
            <a:xfrm flipV="1">
              <a:off x="997" y="1016"/>
              <a:ext cx="0" cy="46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23" name="Line 1041"/>
            <p:cNvSpPr>
              <a:spLocks noChangeShapeType="1"/>
            </p:cNvSpPr>
            <p:nvPr/>
          </p:nvSpPr>
          <p:spPr bwMode="auto">
            <a:xfrm flipV="1">
              <a:off x="997" y="849"/>
              <a:ext cx="0" cy="6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24" name="Line 1042"/>
            <p:cNvSpPr>
              <a:spLocks noChangeShapeType="1"/>
            </p:cNvSpPr>
            <p:nvPr/>
          </p:nvSpPr>
          <p:spPr bwMode="auto">
            <a:xfrm flipV="1">
              <a:off x="997" y="665"/>
              <a:ext cx="0" cy="6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25" name="Line 1043"/>
            <p:cNvSpPr>
              <a:spLocks noChangeShapeType="1"/>
            </p:cNvSpPr>
            <p:nvPr/>
          </p:nvSpPr>
          <p:spPr bwMode="auto">
            <a:xfrm flipV="1">
              <a:off x="997" y="725"/>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26" name="Line 1044"/>
            <p:cNvSpPr>
              <a:spLocks noChangeShapeType="1"/>
            </p:cNvSpPr>
            <p:nvPr/>
          </p:nvSpPr>
          <p:spPr bwMode="auto">
            <a:xfrm>
              <a:off x="996" y="562"/>
              <a:ext cx="0" cy="113"/>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27" name="Rectangle 1045"/>
            <p:cNvSpPr>
              <a:spLocks noChangeArrowheads="1"/>
            </p:cNvSpPr>
            <p:nvPr/>
          </p:nvSpPr>
          <p:spPr bwMode="auto">
            <a:xfrm>
              <a:off x="1316" y="1758"/>
              <a:ext cx="111" cy="24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28" name="Rectangle 1046"/>
            <p:cNvSpPr>
              <a:spLocks noChangeArrowheads="1"/>
            </p:cNvSpPr>
            <p:nvPr/>
          </p:nvSpPr>
          <p:spPr bwMode="auto">
            <a:xfrm>
              <a:off x="1320" y="2203"/>
              <a:ext cx="111" cy="24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29" name="Line 1047"/>
            <p:cNvSpPr>
              <a:spLocks noChangeShapeType="1"/>
            </p:cNvSpPr>
            <p:nvPr/>
          </p:nvSpPr>
          <p:spPr bwMode="auto">
            <a:xfrm>
              <a:off x="884" y="1597"/>
              <a:ext cx="1734"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30" name="Line 1048"/>
            <p:cNvSpPr>
              <a:spLocks noChangeShapeType="1"/>
            </p:cNvSpPr>
            <p:nvPr/>
          </p:nvSpPr>
          <p:spPr bwMode="auto">
            <a:xfrm flipV="1">
              <a:off x="1533" y="1487"/>
              <a:ext cx="1" cy="10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31" name="Oval 1049"/>
            <p:cNvSpPr>
              <a:spLocks noChangeArrowheads="1"/>
            </p:cNvSpPr>
            <p:nvPr/>
          </p:nvSpPr>
          <p:spPr bwMode="auto">
            <a:xfrm>
              <a:off x="1509" y="1429"/>
              <a:ext cx="41" cy="348"/>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32" name="Oval 1050"/>
            <p:cNvSpPr>
              <a:spLocks noChangeArrowheads="1"/>
            </p:cNvSpPr>
            <p:nvPr/>
          </p:nvSpPr>
          <p:spPr bwMode="auto">
            <a:xfrm>
              <a:off x="1504" y="1218"/>
              <a:ext cx="41" cy="348"/>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33" name="Oval 1051"/>
            <p:cNvSpPr>
              <a:spLocks noChangeArrowheads="1"/>
            </p:cNvSpPr>
            <p:nvPr/>
          </p:nvSpPr>
          <p:spPr bwMode="auto">
            <a:xfrm>
              <a:off x="1508" y="1326"/>
              <a:ext cx="41" cy="348"/>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34" name="Line 1052"/>
            <p:cNvSpPr>
              <a:spLocks noChangeShapeType="1"/>
            </p:cNvSpPr>
            <p:nvPr/>
          </p:nvSpPr>
          <p:spPr bwMode="auto">
            <a:xfrm flipV="1">
              <a:off x="1146" y="1288"/>
              <a:ext cx="1" cy="10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35" name="Line 1053"/>
            <p:cNvSpPr>
              <a:spLocks noChangeShapeType="1"/>
            </p:cNvSpPr>
            <p:nvPr/>
          </p:nvSpPr>
          <p:spPr bwMode="auto">
            <a:xfrm flipV="1">
              <a:off x="1042" y="1406"/>
              <a:ext cx="161" cy="7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36" name="Oval 1054"/>
            <p:cNvSpPr>
              <a:spLocks noChangeArrowheads="1"/>
            </p:cNvSpPr>
            <p:nvPr/>
          </p:nvSpPr>
          <p:spPr bwMode="auto">
            <a:xfrm>
              <a:off x="1123" y="1115"/>
              <a:ext cx="41" cy="348"/>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37" name="Line 1055"/>
            <p:cNvSpPr>
              <a:spLocks noChangeShapeType="1"/>
            </p:cNvSpPr>
            <p:nvPr/>
          </p:nvSpPr>
          <p:spPr bwMode="auto">
            <a:xfrm flipV="1">
              <a:off x="1150" y="1487"/>
              <a:ext cx="1" cy="10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38" name="Oval 1056"/>
            <p:cNvSpPr>
              <a:spLocks noChangeArrowheads="1"/>
            </p:cNvSpPr>
            <p:nvPr/>
          </p:nvSpPr>
          <p:spPr bwMode="auto">
            <a:xfrm>
              <a:off x="1127" y="1429"/>
              <a:ext cx="41" cy="348"/>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39" name="Oval 1057"/>
            <p:cNvSpPr>
              <a:spLocks noChangeArrowheads="1"/>
            </p:cNvSpPr>
            <p:nvPr/>
          </p:nvSpPr>
          <p:spPr bwMode="auto">
            <a:xfrm>
              <a:off x="1121" y="1218"/>
              <a:ext cx="42" cy="348"/>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40" name="Oval 1058"/>
            <p:cNvSpPr>
              <a:spLocks noChangeArrowheads="1"/>
            </p:cNvSpPr>
            <p:nvPr/>
          </p:nvSpPr>
          <p:spPr bwMode="auto">
            <a:xfrm>
              <a:off x="1125" y="1326"/>
              <a:ext cx="42" cy="348"/>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41" name="Line 1059"/>
            <p:cNvSpPr>
              <a:spLocks noChangeShapeType="1"/>
            </p:cNvSpPr>
            <p:nvPr/>
          </p:nvSpPr>
          <p:spPr bwMode="auto">
            <a:xfrm>
              <a:off x="1370" y="1483"/>
              <a:ext cx="5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42" name="Line 1060"/>
            <p:cNvSpPr>
              <a:spLocks noChangeShapeType="1"/>
            </p:cNvSpPr>
            <p:nvPr/>
          </p:nvSpPr>
          <p:spPr bwMode="auto">
            <a:xfrm>
              <a:off x="988" y="1483"/>
              <a:ext cx="5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43" name="Rectangle 1061"/>
            <p:cNvSpPr>
              <a:spLocks noChangeArrowheads="1"/>
            </p:cNvSpPr>
            <p:nvPr/>
          </p:nvSpPr>
          <p:spPr bwMode="auto">
            <a:xfrm>
              <a:off x="2305" y="833"/>
              <a:ext cx="111" cy="24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44" name="Line 1062"/>
            <p:cNvSpPr>
              <a:spLocks noChangeShapeType="1"/>
            </p:cNvSpPr>
            <p:nvPr/>
          </p:nvSpPr>
          <p:spPr bwMode="auto">
            <a:xfrm flipV="1">
              <a:off x="2364" y="1008"/>
              <a:ext cx="0" cy="46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45" name="Line 1063"/>
            <p:cNvSpPr>
              <a:spLocks noChangeShapeType="1"/>
            </p:cNvSpPr>
            <p:nvPr/>
          </p:nvSpPr>
          <p:spPr bwMode="auto">
            <a:xfrm flipV="1">
              <a:off x="2364" y="841"/>
              <a:ext cx="0" cy="6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46" name="Line 1064"/>
            <p:cNvSpPr>
              <a:spLocks noChangeShapeType="1"/>
            </p:cNvSpPr>
            <p:nvPr/>
          </p:nvSpPr>
          <p:spPr bwMode="auto">
            <a:xfrm flipV="1">
              <a:off x="2364" y="657"/>
              <a:ext cx="0" cy="6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47" name="Line 1065"/>
            <p:cNvSpPr>
              <a:spLocks noChangeShapeType="1"/>
            </p:cNvSpPr>
            <p:nvPr/>
          </p:nvSpPr>
          <p:spPr bwMode="auto">
            <a:xfrm flipV="1">
              <a:off x="2364" y="718"/>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48" name="Line 1066"/>
            <p:cNvSpPr>
              <a:spLocks noChangeShapeType="1"/>
            </p:cNvSpPr>
            <p:nvPr/>
          </p:nvSpPr>
          <p:spPr bwMode="auto">
            <a:xfrm>
              <a:off x="2363" y="554"/>
              <a:ext cx="0" cy="113"/>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49" name="Line 1067"/>
            <p:cNvSpPr>
              <a:spLocks noChangeShapeType="1"/>
            </p:cNvSpPr>
            <p:nvPr/>
          </p:nvSpPr>
          <p:spPr bwMode="auto">
            <a:xfrm flipV="1">
              <a:off x="2514" y="1280"/>
              <a:ext cx="1" cy="10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50" name="Line 1068"/>
            <p:cNvSpPr>
              <a:spLocks noChangeShapeType="1"/>
            </p:cNvSpPr>
            <p:nvPr/>
          </p:nvSpPr>
          <p:spPr bwMode="auto">
            <a:xfrm flipV="1">
              <a:off x="2410" y="1398"/>
              <a:ext cx="161" cy="7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51" name="Oval 1069"/>
            <p:cNvSpPr>
              <a:spLocks noChangeArrowheads="1"/>
            </p:cNvSpPr>
            <p:nvPr/>
          </p:nvSpPr>
          <p:spPr bwMode="auto">
            <a:xfrm>
              <a:off x="2491" y="1107"/>
              <a:ext cx="40" cy="348"/>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52" name="Line 1070"/>
            <p:cNvSpPr>
              <a:spLocks noChangeShapeType="1"/>
            </p:cNvSpPr>
            <p:nvPr/>
          </p:nvSpPr>
          <p:spPr bwMode="auto">
            <a:xfrm flipV="1">
              <a:off x="2518" y="1479"/>
              <a:ext cx="1" cy="10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53" name="Oval 1071"/>
            <p:cNvSpPr>
              <a:spLocks noChangeArrowheads="1"/>
            </p:cNvSpPr>
            <p:nvPr/>
          </p:nvSpPr>
          <p:spPr bwMode="auto">
            <a:xfrm>
              <a:off x="2495" y="1422"/>
              <a:ext cx="40" cy="348"/>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54" name="Oval 1072"/>
            <p:cNvSpPr>
              <a:spLocks noChangeArrowheads="1"/>
            </p:cNvSpPr>
            <p:nvPr/>
          </p:nvSpPr>
          <p:spPr bwMode="auto">
            <a:xfrm>
              <a:off x="2489" y="1211"/>
              <a:ext cx="41" cy="348"/>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55" name="Oval 1073"/>
            <p:cNvSpPr>
              <a:spLocks noChangeArrowheads="1"/>
            </p:cNvSpPr>
            <p:nvPr/>
          </p:nvSpPr>
          <p:spPr bwMode="auto">
            <a:xfrm>
              <a:off x="2493" y="1318"/>
              <a:ext cx="41" cy="348"/>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56" name="Line 1074"/>
            <p:cNvSpPr>
              <a:spLocks noChangeShapeType="1"/>
            </p:cNvSpPr>
            <p:nvPr/>
          </p:nvSpPr>
          <p:spPr bwMode="auto">
            <a:xfrm>
              <a:off x="2356" y="1476"/>
              <a:ext cx="58"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57" name="Oval 1075"/>
            <p:cNvSpPr>
              <a:spLocks noChangeArrowheads="1"/>
            </p:cNvSpPr>
            <p:nvPr/>
          </p:nvSpPr>
          <p:spPr bwMode="auto">
            <a:xfrm>
              <a:off x="1940" y="1877"/>
              <a:ext cx="154" cy="34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58" name="Oval 1076"/>
            <p:cNvSpPr>
              <a:spLocks noChangeArrowheads="1"/>
            </p:cNvSpPr>
            <p:nvPr/>
          </p:nvSpPr>
          <p:spPr bwMode="auto">
            <a:xfrm>
              <a:off x="1940" y="1970"/>
              <a:ext cx="154" cy="34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59" name="Line 1077"/>
            <p:cNvSpPr>
              <a:spLocks noChangeShapeType="1"/>
            </p:cNvSpPr>
            <p:nvPr/>
          </p:nvSpPr>
          <p:spPr bwMode="auto">
            <a:xfrm flipV="1">
              <a:off x="2022" y="2206"/>
              <a:ext cx="0" cy="54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60" name="Line 1078"/>
            <p:cNvSpPr>
              <a:spLocks noChangeShapeType="1"/>
            </p:cNvSpPr>
            <p:nvPr/>
          </p:nvSpPr>
          <p:spPr bwMode="auto">
            <a:xfrm flipV="1">
              <a:off x="2178" y="1284"/>
              <a:ext cx="1" cy="10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61" name="Line 1079"/>
            <p:cNvSpPr>
              <a:spLocks noChangeShapeType="1"/>
            </p:cNvSpPr>
            <p:nvPr/>
          </p:nvSpPr>
          <p:spPr bwMode="auto">
            <a:xfrm flipV="1">
              <a:off x="2019" y="1476"/>
              <a:ext cx="0" cy="50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62" name="Line 1080"/>
            <p:cNvSpPr>
              <a:spLocks noChangeShapeType="1"/>
            </p:cNvSpPr>
            <p:nvPr/>
          </p:nvSpPr>
          <p:spPr bwMode="auto">
            <a:xfrm flipV="1">
              <a:off x="2074" y="1402"/>
              <a:ext cx="161" cy="7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63" name="Oval 1081"/>
            <p:cNvSpPr>
              <a:spLocks noChangeArrowheads="1"/>
            </p:cNvSpPr>
            <p:nvPr/>
          </p:nvSpPr>
          <p:spPr bwMode="auto">
            <a:xfrm>
              <a:off x="2155" y="1111"/>
              <a:ext cx="40" cy="348"/>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64" name="Rectangle 1082"/>
            <p:cNvSpPr>
              <a:spLocks noChangeArrowheads="1"/>
            </p:cNvSpPr>
            <p:nvPr/>
          </p:nvSpPr>
          <p:spPr bwMode="auto">
            <a:xfrm>
              <a:off x="1965" y="1754"/>
              <a:ext cx="111" cy="24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65" name="Line 1083"/>
            <p:cNvSpPr>
              <a:spLocks noChangeShapeType="1"/>
            </p:cNvSpPr>
            <p:nvPr/>
          </p:nvSpPr>
          <p:spPr bwMode="auto">
            <a:xfrm flipV="1">
              <a:off x="2182" y="1483"/>
              <a:ext cx="1" cy="10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66" name="Oval 1084"/>
            <p:cNvSpPr>
              <a:spLocks noChangeArrowheads="1"/>
            </p:cNvSpPr>
            <p:nvPr/>
          </p:nvSpPr>
          <p:spPr bwMode="auto">
            <a:xfrm>
              <a:off x="2159" y="1425"/>
              <a:ext cx="40" cy="348"/>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67" name="Oval 1085"/>
            <p:cNvSpPr>
              <a:spLocks noChangeArrowheads="1"/>
            </p:cNvSpPr>
            <p:nvPr/>
          </p:nvSpPr>
          <p:spPr bwMode="auto">
            <a:xfrm>
              <a:off x="2153" y="1215"/>
              <a:ext cx="41" cy="348"/>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68" name="Oval 1086"/>
            <p:cNvSpPr>
              <a:spLocks noChangeArrowheads="1"/>
            </p:cNvSpPr>
            <p:nvPr/>
          </p:nvSpPr>
          <p:spPr bwMode="auto">
            <a:xfrm>
              <a:off x="2157" y="1322"/>
              <a:ext cx="41" cy="348"/>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69" name="Line 1087"/>
            <p:cNvSpPr>
              <a:spLocks noChangeShapeType="1"/>
            </p:cNvSpPr>
            <p:nvPr/>
          </p:nvSpPr>
          <p:spPr bwMode="auto">
            <a:xfrm>
              <a:off x="2019" y="1479"/>
              <a:ext cx="5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70" name="Line 1088"/>
            <p:cNvSpPr>
              <a:spLocks noChangeShapeType="1"/>
            </p:cNvSpPr>
            <p:nvPr/>
          </p:nvSpPr>
          <p:spPr bwMode="auto">
            <a:xfrm>
              <a:off x="872" y="2431"/>
              <a:ext cx="1812"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71" name="Line 1089"/>
            <p:cNvSpPr>
              <a:spLocks noChangeShapeType="1"/>
            </p:cNvSpPr>
            <p:nvPr/>
          </p:nvSpPr>
          <p:spPr bwMode="auto">
            <a:xfrm>
              <a:off x="884" y="3114"/>
              <a:ext cx="1798"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72" name="Oval 1090"/>
            <p:cNvSpPr>
              <a:spLocks noChangeArrowheads="1"/>
            </p:cNvSpPr>
            <p:nvPr/>
          </p:nvSpPr>
          <p:spPr bwMode="auto">
            <a:xfrm>
              <a:off x="1200" y="2574"/>
              <a:ext cx="41" cy="348"/>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73" name="Oval 1091"/>
            <p:cNvSpPr>
              <a:spLocks noChangeArrowheads="1"/>
            </p:cNvSpPr>
            <p:nvPr/>
          </p:nvSpPr>
          <p:spPr bwMode="auto">
            <a:xfrm>
              <a:off x="919" y="2255"/>
              <a:ext cx="41" cy="348"/>
            </a:xfrm>
            <a:prstGeom prst="ellipse">
              <a:avLst/>
            </a:prstGeom>
            <a:solidFill>
              <a:schemeClr val="bg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74" name="Oval 1092"/>
            <p:cNvSpPr>
              <a:spLocks noChangeArrowheads="1"/>
            </p:cNvSpPr>
            <p:nvPr/>
          </p:nvSpPr>
          <p:spPr bwMode="auto">
            <a:xfrm>
              <a:off x="927" y="2941"/>
              <a:ext cx="41" cy="348"/>
            </a:xfrm>
            <a:prstGeom prst="ellipse">
              <a:avLst/>
            </a:prstGeom>
            <a:solidFill>
              <a:schemeClr val="bg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75" name="Line 1093"/>
            <p:cNvSpPr>
              <a:spLocks noChangeShapeType="1"/>
            </p:cNvSpPr>
            <p:nvPr/>
          </p:nvSpPr>
          <p:spPr bwMode="auto">
            <a:xfrm>
              <a:off x="1222" y="2752"/>
              <a:ext cx="14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76" name="Line 1094"/>
            <p:cNvSpPr>
              <a:spLocks noChangeShapeType="1"/>
            </p:cNvSpPr>
            <p:nvPr/>
          </p:nvSpPr>
          <p:spPr bwMode="auto">
            <a:xfrm>
              <a:off x="1688" y="3297"/>
              <a:ext cx="0" cy="9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77" name="Line 1095"/>
            <p:cNvSpPr>
              <a:spLocks noChangeShapeType="1"/>
            </p:cNvSpPr>
            <p:nvPr/>
          </p:nvSpPr>
          <p:spPr bwMode="auto">
            <a:xfrm>
              <a:off x="1585" y="2746"/>
              <a:ext cx="10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78" name="Rectangle 1096"/>
            <p:cNvSpPr>
              <a:spLocks noChangeArrowheads="1"/>
            </p:cNvSpPr>
            <p:nvPr/>
          </p:nvSpPr>
          <p:spPr bwMode="auto">
            <a:xfrm>
              <a:off x="1625" y="833"/>
              <a:ext cx="111" cy="24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79" name="Line 1097"/>
            <p:cNvSpPr>
              <a:spLocks noChangeShapeType="1"/>
            </p:cNvSpPr>
            <p:nvPr/>
          </p:nvSpPr>
          <p:spPr bwMode="auto">
            <a:xfrm flipV="1">
              <a:off x="1684" y="1008"/>
              <a:ext cx="0" cy="46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80" name="Line 1098"/>
            <p:cNvSpPr>
              <a:spLocks noChangeShapeType="1"/>
            </p:cNvSpPr>
            <p:nvPr/>
          </p:nvSpPr>
          <p:spPr bwMode="auto">
            <a:xfrm flipV="1">
              <a:off x="1684" y="841"/>
              <a:ext cx="0" cy="6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81" name="Line 1099"/>
            <p:cNvSpPr>
              <a:spLocks noChangeShapeType="1"/>
            </p:cNvSpPr>
            <p:nvPr/>
          </p:nvSpPr>
          <p:spPr bwMode="auto">
            <a:xfrm flipV="1">
              <a:off x="1684" y="657"/>
              <a:ext cx="0" cy="6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82" name="Line 1100"/>
            <p:cNvSpPr>
              <a:spLocks noChangeShapeType="1"/>
            </p:cNvSpPr>
            <p:nvPr/>
          </p:nvSpPr>
          <p:spPr bwMode="auto">
            <a:xfrm flipV="1">
              <a:off x="1684" y="718"/>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83" name="Line 1101"/>
            <p:cNvSpPr>
              <a:spLocks noChangeShapeType="1"/>
            </p:cNvSpPr>
            <p:nvPr/>
          </p:nvSpPr>
          <p:spPr bwMode="auto">
            <a:xfrm>
              <a:off x="1683" y="554"/>
              <a:ext cx="0" cy="113"/>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84" name="Line 1102"/>
            <p:cNvSpPr>
              <a:spLocks noChangeShapeType="1"/>
            </p:cNvSpPr>
            <p:nvPr/>
          </p:nvSpPr>
          <p:spPr bwMode="auto">
            <a:xfrm flipV="1">
              <a:off x="1834" y="1280"/>
              <a:ext cx="1" cy="10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85" name="Line 1103"/>
            <p:cNvSpPr>
              <a:spLocks noChangeShapeType="1"/>
            </p:cNvSpPr>
            <p:nvPr/>
          </p:nvSpPr>
          <p:spPr bwMode="auto">
            <a:xfrm flipV="1">
              <a:off x="1730" y="1398"/>
              <a:ext cx="161" cy="7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86" name="Oval 1104"/>
            <p:cNvSpPr>
              <a:spLocks noChangeArrowheads="1"/>
            </p:cNvSpPr>
            <p:nvPr/>
          </p:nvSpPr>
          <p:spPr bwMode="auto">
            <a:xfrm>
              <a:off x="1811" y="1107"/>
              <a:ext cx="40" cy="348"/>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87" name="Line 1105"/>
            <p:cNvSpPr>
              <a:spLocks noChangeShapeType="1"/>
            </p:cNvSpPr>
            <p:nvPr/>
          </p:nvSpPr>
          <p:spPr bwMode="auto">
            <a:xfrm flipV="1">
              <a:off x="1838" y="1479"/>
              <a:ext cx="1" cy="10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88" name="Oval 1106"/>
            <p:cNvSpPr>
              <a:spLocks noChangeArrowheads="1"/>
            </p:cNvSpPr>
            <p:nvPr/>
          </p:nvSpPr>
          <p:spPr bwMode="auto">
            <a:xfrm>
              <a:off x="1815" y="1422"/>
              <a:ext cx="40" cy="348"/>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89" name="Oval 1107"/>
            <p:cNvSpPr>
              <a:spLocks noChangeArrowheads="1"/>
            </p:cNvSpPr>
            <p:nvPr/>
          </p:nvSpPr>
          <p:spPr bwMode="auto">
            <a:xfrm>
              <a:off x="1809" y="1211"/>
              <a:ext cx="41" cy="348"/>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90" name="Oval 1108"/>
            <p:cNvSpPr>
              <a:spLocks noChangeArrowheads="1"/>
            </p:cNvSpPr>
            <p:nvPr/>
          </p:nvSpPr>
          <p:spPr bwMode="auto">
            <a:xfrm>
              <a:off x="1813" y="1318"/>
              <a:ext cx="41" cy="348"/>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91" name="Line 1109"/>
            <p:cNvSpPr>
              <a:spLocks noChangeShapeType="1"/>
            </p:cNvSpPr>
            <p:nvPr/>
          </p:nvSpPr>
          <p:spPr bwMode="auto">
            <a:xfrm>
              <a:off x="1676" y="1476"/>
              <a:ext cx="5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92" name="Text Box 1110"/>
            <p:cNvSpPr txBox="1">
              <a:spLocks noChangeArrowheads="1"/>
            </p:cNvSpPr>
            <p:nvPr/>
          </p:nvSpPr>
          <p:spPr bwMode="auto">
            <a:xfrm>
              <a:off x="288" y="2968"/>
              <a:ext cx="508"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1400"/>
                <a:t>Autobús 2</a:t>
              </a:r>
            </a:p>
          </p:txBody>
        </p:sp>
        <p:sp>
          <p:nvSpPr>
            <p:cNvPr id="85193" name="Line 1111"/>
            <p:cNvSpPr>
              <a:spLocks noChangeShapeType="1"/>
            </p:cNvSpPr>
            <p:nvPr/>
          </p:nvSpPr>
          <p:spPr bwMode="auto">
            <a:xfrm rot="16200000" flipV="1">
              <a:off x="850" y="2522"/>
              <a:ext cx="129" cy="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94" name="Line 1112"/>
            <p:cNvSpPr>
              <a:spLocks noChangeShapeType="1"/>
            </p:cNvSpPr>
            <p:nvPr/>
          </p:nvSpPr>
          <p:spPr bwMode="auto">
            <a:xfrm rot="-5400000">
              <a:off x="912" y="2472"/>
              <a:ext cx="58"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95" name="Line 1113"/>
            <p:cNvSpPr>
              <a:spLocks noChangeShapeType="1"/>
            </p:cNvSpPr>
            <p:nvPr/>
          </p:nvSpPr>
          <p:spPr bwMode="auto">
            <a:xfrm rot="-5400000">
              <a:off x="899" y="2648"/>
              <a:ext cx="90" cy="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96" name="Rectangle 1114"/>
            <p:cNvSpPr>
              <a:spLocks noChangeArrowheads="1"/>
            </p:cNvSpPr>
            <p:nvPr/>
          </p:nvSpPr>
          <p:spPr bwMode="auto">
            <a:xfrm>
              <a:off x="888" y="2631"/>
              <a:ext cx="111" cy="24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97" name="Line 1115"/>
            <p:cNvSpPr>
              <a:spLocks noChangeShapeType="1"/>
            </p:cNvSpPr>
            <p:nvPr/>
          </p:nvSpPr>
          <p:spPr bwMode="auto">
            <a:xfrm rot="16200000" flipV="1">
              <a:off x="854" y="2934"/>
              <a:ext cx="129" cy="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98" name="Line 1116"/>
            <p:cNvSpPr>
              <a:spLocks noChangeShapeType="1"/>
            </p:cNvSpPr>
            <p:nvPr/>
          </p:nvSpPr>
          <p:spPr bwMode="auto">
            <a:xfrm rot="-5400000">
              <a:off x="892" y="2860"/>
              <a:ext cx="106" cy="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99" name="Line 1117"/>
            <p:cNvSpPr>
              <a:spLocks noChangeShapeType="1"/>
            </p:cNvSpPr>
            <p:nvPr/>
          </p:nvSpPr>
          <p:spPr bwMode="auto">
            <a:xfrm rot="-5400000">
              <a:off x="906" y="3058"/>
              <a:ext cx="86"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00" name="Oval 1118"/>
            <p:cNvSpPr>
              <a:spLocks noChangeArrowheads="1"/>
            </p:cNvSpPr>
            <p:nvPr/>
          </p:nvSpPr>
          <p:spPr bwMode="auto">
            <a:xfrm>
              <a:off x="1199" y="2255"/>
              <a:ext cx="41" cy="348"/>
            </a:xfrm>
            <a:prstGeom prst="ellipse">
              <a:avLst/>
            </a:prstGeom>
            <a:solidFill>
              <a:schemeClr val="bg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201" name="Oval 1119"/>
            <p:cNvSpPr>
              <a:spLocks noChangeArrowheads="1"/>
            </p:cNvSpPr>
            <p:nvPr/>
          </p:nvSpPr>
          <p:spPr bwMode="auto">
            <a:xfrm>
              <a:off x="1207" y="2941"/>
              <a:ext cx="41" cy="348"/>
            </a:xfrm>
            <a:prstGeom prst="ellipse">
              <a:avLst/>
            </a:prstGeom>
            <a:solidFill>
              <a:schemeClr val="bg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202" name="Line 1120"/>
            <p:cNvSpPr>
              <a:spLocks noChangeShapeType="1"/>
            </p:cNvSpPr>
            <p:nvPr/>
          </p:nvSpPr>
          <p:spPr bwMode="auto">
            <a:xfrm rot="16200000" flipV="1">
              <a:off x="1130" y="2522"/>
              <a:ext cx="129" cy="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03" name="Line 1121"/>
            <p:cNvSpPr>
              <a:spLocks noChangeShapeType="1"/>
            </p:cNvSpPr>
            <p:nvPr/>
          </p:nvSpPr>
          <p:spPr bwMode="auto">
            <a:xfrm rot="-5400000">
              <a:off x="1192" y="2472"/>
              <a:ext cx="58"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04" name="Line 1122"/>
            <p:cNvSpPr>
              <a:spLocks noChangeShapeType="1"/>
            </p:cNvSpPr>
            <p:nvPr/>
          </p:nvSpPr>
          <p:spPr bwMode="auto">
            <a:xfrm rot="-5400000">
              <a:off x="1071" y="2751"/>
              <a:ext cx="302" cy="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05" name="Line 1123"/>
            <p:cNvSpPr>
              <a:spLocks noChangeShapeType="1"/>
            </p:cNvSpPr>
            <p:nvPr/>
          </p:nvSpPr>
          <p:spPr bwMode="auto">
            <a:xfrm rot="16200000" flipV="1">
              <a:off x="1134" y="2934"/>
              <a:ext cx="129" cy="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06" name="Line 1124"/>
            <p:cNvSpPr>
              <a:spLocks noChangeShapeType="1"/>
            </p:cNvSpPr>
            <p:nvPr/>
          </p:nvSpPr>
          <p:spPr bwMode="auto">
            <a:xfrm rot="-5400000">
              <a:off x="1186" y="3058"/>
              <a:ext cx="86"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07" name="Oval 1125"/>
            <p:cNvSpPr>
              <a:spLocks noChangeArrowheads="1"/>
            </p:cNvSpPr>
            <p:nvPr/>
          </p:nvSpPr>
          <p:spPr bwMode="auto">
            <a:xfrm>
              <a:off x="1552" y="2574"/>
              <a:ext cx="41" cy="348"/>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208" name="Oval 1126"/>
            <p:cNvSpPr>
              <a:spLocks noChangeArrowheads="1"/>
            </p:cNvSpPr>
            <p:nvPr/>
          </p:nvSpPr>
          <p:spPr bwMode="auto">
            <a:xfrm>
              <a:off x="1551" y="2255"/>
              <a:ext cx="41" cy="348"/>
            </a:xfrm>
            <a:prstGeom prst="ellipse">
              <a:avLst/>
            </a:prstGeom>
            <a:solidFill>
              <a:schemeClr val="bg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209" name="Oval 1127"/>
            <p:cNvSpPr>
              <a:spLocks noChangeArrowheads="1"/>
            </p:cNvSpPr>
            <p:nvPr/>
          </p:nvSpPr>
          <p:spPr bwMode="auto">
            <a:xfrm>
              <a:off x="1559" y="2941"/>
              <a:ext cx="41" cy="348"/>
            </a:xfrm>
            <a:prstGeom prst="ellipse">
              <a:avLst/>
            </a:prstGeom>
            <a:solidFill>
              <a:schemeClr val="bg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210" name="Line 1128"/>
            <p:cNvSpPr>
              <a:spLocks noChangeShapeType="1"/>
            </p:cNvSpPr>
            <p:nvPr/>
          </p:nvSpPr>
          <p:spPr bwMode="auto">
            <a:xfrm rot="16200000" flipV="1">
              <a:off x="1482" y="2522"/>
              <a:ext cx="129" cy="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11" name="Line 1129"/>
            <p:cNvSpPr>
              <a:spLocks noChangeShapeType="1"/>
            </p:cNvSpPr>
            <p:nvPr/>
          </p:nvSpPr>
          <p:spPr bwMode="auto">
            <a:xfrm rot="-5400000">
              <a:off x="1544" y="2472"/>
              <a:ext cx="58"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12" name="Line 1130"/>
            <p:cNvSpPr>
              <a:spLocks noChangeShapeType="1"/>
            </p:cNvSpPr>
            <p:nvPr/>
          </p:nvSpPr>
          <p:spPr bwMode="auto">
            <a:xfrm rot="-5400000">
              <a:off x="1423" y="2751"/>
              <a:ext cx="302" cy="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13" name="Line 1131"/>
            <p:cNvSpPr>
              <a:spLocks noChangeShapeType="1"/>
            </p:cNvSpPr>
            <p:nvPr/>
          </p:nvSpPr>
          <p:spPr bwMode="auto">
            <a:xfrm rot="16200000" flipV="1">
              <a:off x="1486" y="2934"/>
              <a:ext cx="129" cy="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14" name="Line 1132"/>
            <p:cNvSpPr>
              <a:spLocks noChangeShapeType="1"/>
            </p:cNvSpPr>
            <p:nvPr/>
          </p:nvSpPr>
          <p:spPr bwMode="auto">
            <a:xfrm rot="-5400000">
              <a:off x="1538" y="3058"/>
              <a:ext cx="86"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15" name="Line 1133"/>
            <p:cNvSpPr>
              <a:spLocks noChangeShapeType="1"/>
            </p:cNvSpPr>
            <p:nvPr/>
          </p:nvSpPr>
          <p:spPr bwMode="auto">
            <a:xfrm>
              <a:off x="1692" y="2740"/>
              <a:ext cx="0" cy="62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16" name="Rectangle 1134"/>
            <p:cNvSpPr>
              <a:spLocks noChangeArrowheads="1"/>
            </p:cNvSpPr>
            <p:nvPr/>
          </p:nvSpPr>
          <p:spPr bwMode="auto">
            <a:xfrm>
              <a:off x="1633" y="2822"/>
              <a:ext cx="109" cy="24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217" name="Rectangle 1135"/>
            <p:cNvSpPr>
              <a:spLocks noChangeArrowheads="1"/>
            </p:cNvSpPr>
            <p:nvPr/>
          </p:nvSpPr>
          <p:spPr bwMode="auto">
            <a:xfrm>
              <a:off x="1972" y="2203"/>
              <a:ext cx="111" cy="24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218" name="Oval 1136"/>
            <p:cNvSpPr>
              <a:spLocks noChangeArrowheads="1"/>
            </p:cNvSpPr>
            <p:nvPr/>
          </p:nvSpPr>
          <p:spPr bwMode="auto">
            <a:xfrm>
              <a:off x="1852" y="2574"/>
              <a:ext cx="41" cy="348"/>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219" name="Line 1137"/>
            <p:cNvSpPr>
              <a:spLocks noChangeShapeType="1"/>
            </p:cNvSpPr>
            <p:nvPr/>
          </p:nvSpPr>
          <p:spPr bwMode="auto">
            <a:xfrm>
              <a:off x="1874" y="2752"/>
              <a:ext cx="14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20" name="Oval 1138"/>
            <p:cNvSpPr>
              <a:spLocks noChangeArrowheads="1"/>
            </p:cNvSpPr>
            <p:nvPr/>
          </p:nvSpPr>
          <p:spPr bwMode="auto">
            <a:xfrm>
              <a:off x="1851" y="2255"/>
              <a:ext cx="41" cy="348"/>
            </a:xfrm>
            <a:prstGeom prst="ellipse">
              <a:avLst/>
            </a:prstGeom>
            <a:solidFill>
              <a:schemeClr val="bg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221" name="Oval 1139"/>
            <p:cNvSpPr>
              <a:spLocks noChangeArrowheads="1"/>
            </p:cNvSpPr>
            <p:nvPr/>
          </p:nvSpPr>
          <p:spPr bwMode="auto">
            <a:xfrm>
              <a:off x="1859" y="2941"/>
              <a:ext cx="41" cy="348"/>
            </a:xfrm>
            <a:prstGeom prst="ellipse">
              <a:avLst/>
            </a:prstGeom>
            <a:solidFill>
              <a:schemeClr val="bg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222" name="Line 1140"/>
            <p:cNvSpPr>
              <a:spLocks noChangeShapeType="1"/>
            </p:cNvSpPr>
            <p:nvPr/>
          </p:nvSpPr>
          <p:spPr bwMode="auto">
            <a:xfrm rot="16200000" flipV="1">
              <a:off x="1782" y="2522"/>
              <a:ext cx="129" cy="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23" name="Line 1141"/>
            <p:cNvSpPr>
              <a:spLocks noChangeShapeType="1"/>
            </p:cNvSpPr>
            <p:nvPr/>
          </p:nvSpPr>
          <p:spPr bwMode="auto">
            <a:xfrm rot="-5400000">
              <a:off x="1844" y="2472"/>
              <a:ext cx="58"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24" name="Line 1142"/>
            <p:cNvSpPr>
              <a:spLocks noChangeShapeType="1"/>
            </p:cNvSpPr>
            <p:nvPr/>
          </p:nvSpPr>
          <p:spPr bwMode="auto">
            <a:xfrm rot="-5400000">
              <a:off x="1723" y="2751"/>
              <a:ext cx="302" cy="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25" name="Line 1143"/>
            <p:cNvSpPr>
              <a:spLocks noChangeShapeType="1"/>
            </p:cNvSpPr>
            <p:nvPr/>
          </p:nvSpPr>
          <p:spPr bwMode="auto">
            <a:xfrm rot="16200000" flipV="1">
              <a:off x="1786" y="2934"/>
              <a:ext cx="129" cy="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26" name="Line 1144"/>
            <p:cNvSpPr>
              <a:spLocks noChangeShapeType="1"/>
            </p:cNvSpPr>
            <p:nvPr/>
          </p:nvSpPr>
          <p:spPr bwMode="auto">
            <a:xfrm rot="-5400000">
              <a:off x="1838" y="3058"/>
              <a:ext cx="86"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27" name="Line 1145"/>
            <p:cNvSpPr>
              <a:spLocks noChangeShapeType="1"/>
            </p:cNvSpPr>
            <p:nvPr/>
          </p:nvSpPr>
          <p:spPr bwMode="auto">
            <a:xfrm>
              <a:off x="2356" y="3297"/>
              <a:ext cx="0" cy="9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28" name="Line 1146"/>
            <p:cNvSpPr>
              <a:spLocks noChangeShapeType="1"/>
            </p:cNvSpPr>
            <p:nvPr/>
          </p:nvSpPr>
          <p:spPr bwMode="auto">
            <a:xfrm>
              <a:off x="2253" y="2746"/>
              <a:ext cx="10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29" name="Oval 1147"/>
            <p:cNvSpPr>
              <a:spLocks noChangeArrowheads="1"/>
            </p:cNvSpPr>
            <p:nvPr/>
          </p:nvSpPr>
          <p:spPr bwMode="auto">
            <a:xfrm>
              <a:off x="2220" y="2574"/>
              <a:ext cx="41" cy="348"/>
            </a:xfrm>
            <a:prstGeom prst="ellipse">
              <a:avLst/>
            </a:prstGeom>
            <a:solidFill>
              <a:schemeClr val="tx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230" name="Oval 1148"/>
            <p:cNvSpPr>
              <a:spLocks noChangeArrowheads="1"/>
            </p:cNvSpPr>
            <p:nvPr/>
          </p:nvSpPr>
          <p:spPr bwMode="auto">
            <a:xfrm>
              <a:off x="2219" y="2255"/>
              <a:ext cx="41" cy="348"/>
            </a:xfrm>
            <a:prstGeom prst="ellipse">
              <a:avLst/>
            </a:prstGeom>
            <a:solidFill>
              <a:schemeClr val="bg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231" name="Oval 1149"/>
            <p:cNvSpPr>
              <a:spLocks noChangeArrowheads="1"/>
            </p:cNvSpPr>
            <p:nvPr/>
          </p:nvSpPr>
          <p:spPr bwMode="auto">
            <a:xfrm>
              <a:off x="2227" y="2941"/>
              <a:ext cx="41" cy="348"/>
            </a:xfrm>
            <a:prstGeom prst="ellipse">
              <a:avLst/>
            </a:prstGeom>
            <a:solidFill>
              <a:schemeClr val="bg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232" name="Line 1150"/>
            <p:cNvSpPr>
              <a:spLocks noChangeShapeType="1"/>
            </p:cNvSpPr>
            <p:nvPr/>
          </p:nvSpPr>
          <p:spPr bwMode="auto">
            <a:xfrm rot="16200000" flipV="1">
              <a:off x="2150" y="2522"/>
              <a:ext cx="129" cy="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33" name="Line 1151"/>
            <p:cNvSpPr>
              <a:spLocks noChangeShapeType="1"/>
            </p:cNvSpPr>
            <p:nvPr/>
          </p:nvSpPr>
          <p:spPr bwMode="auto">
            <a:xfrm rot="-5400000">
              <a:off x="2212" y="2472"/>
              <a:ext cx="58"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34" name="Line 1152"/>
            <p:cNvSpPr>
              <a:spLocks noChangeShapeType="1"/>
            </p:cNvSpPr>
            <p:nvPr/>
          </p:nvSpPr>
          <p:spPr bwMode="auto">
            <a:xfrm rot="-5400000">
              <a:off x="2091" y="2751"/>
              <a:ext cx="302" cy="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35" name="Line 1153"/>
            <p:cNvSpPr>
              <a:spLocks noChangeShapeType="1"/>
            </p:cNvSpPr>
            <p:nvPr/>
          </p:nvSpPr>
          <p:spPr bwMode="auto">
            <a:xfrm rot="16200000" flipV="1">
              <a:off x="2154" y="2934"/>
              <a:ext cx="129" cy="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36" name="Line 1154"/>
            <p:cNvSpPr>
              <a:spLocks noChangeShapeType="1"/>
            </p:cNvSpPr>
            <p:nvPr/>
          </p:nvSpPr>
          <p:spPr bwMode="auto">
            <a:xfrm rot="-5400000">
              <a:off x="2206" y="3058"/>
              <a:ext cx="86"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37" name="Line 1155"/>
            <p:cNvSpPr>
              <a:spLocks noChangeShapeType="1"/>
            </p:cNvSpPr>
            <p:nvPr/>
          </p:nvSpPr>
          <p:spPr bwMode="auto">
            <a:xfrm>
              <a:off x="2360" y="2740"/>
              <a:ext cx="0" cy="62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238" name="Rectangle 1156"/>
            <p:cNvSpPr>
              <a:spLocks noChangeArrowheads="1"/>
            </p:cNvSpPr>
            <p:nvPr/>
          </p:nvSpPr>
          <p:spPr bwMode="auto">
            <a:xfrm>
              <a:off x="2301" y="2822"/>
              <a:ext cx="109" cy="24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239" name="Text Box 1157"/>
            <p:cNvSpPr txBox="1">
              <a:spLocks noChangeArrowheads="1"/>
            </p:cNvSpPr>
            <p:nvPr/>
          </p:nvSpPr>
          <p:spPr bwMode="auto">
            <a:xfrm rot="-5400000">
              <a:off x="528" y="2619"/>
              <a:ext cx="612"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1200" b="0"/>
                <a:t>Desempate</a:t>
              </a:r>
            </a:p>
          </p:txBody>
        </p:sp>
      </p:grpSp>
      <p:sp>
        <p:nvSpPr>
          <p:cNvPr id="359558" name="Rectangle 1158"/>
          <p:cNvSpPr>
            <a:spLocks noGrp="1" noChangeArrowheads="1"/>
          </p:cNvSpPr>
          <p:nvPr>
            <p:ph type="title"/>
          </p:nvPr>
        </p:nvSpPr>
        <p:spPr>
          <a:xfrm>
            <a:off x="1981200" y="304800"/>
            <a:ext cx="8459788" cy="609600"/>
          </a:xfrm>
          <a:effectLst>
            <a:outerShdw dist="63500" dir="2212194" algn="ctr" rotWithShape="0">
              <a:srgbClr val="CCECFF"/>
            </a:outerShdw>
          </a:effectLst>
        </p:spPr>
        <p:txBody>
          <a:bodyPr vert="horz" lIns="0" tIns="0" rIns="0" bIns="0" rtlCol="0" anchor="t">
            <a:spAutoFit/>
          </a:bodyPr>
          <a:lstStyle/>
          <a:p>
            <a:pPr algn="l" rtl="0" eaLnBrk="1" hangingPunct="1">
              <a:defRPr/>
            </a:pPr>
            <a:r>
              <a:rPr lang="en-US" altLang="en-US" sz="4000">
                <a:solidFill>
                  <a:srgbClr val="3366FF"/>
                </a:solidFill>
                <a:effectLst>
                  <a:outerShdw blurRad="38100" dist="38100" dir="2700000" algn="tl">
                    <a:srgbClr val="C0C0C0"/>
                  </a:outerShdw>
                </a:effectLst>
              </a:rPr>
              <a:t>Disposiciones de subestaciones de servicios públicos</a:t>
            </a:r>
          </a:p>
        </p:txBody>
      </p:sp>
      <p:grpSp>
        <p:nvGrpSpPr>
          <p:cNvPr id="84998" name="Group 1159"/>
          <p:cNvGrpSpPr>
            <a:grpSpLocks/>
          </p:cNvGrpSpPr>
          <p:nvPr/>
        </p:nvGrpSpPr>
        <p:grpSpPr bwMode="auto">
          <a:xfrm>
            <a:off x="6515100" y="1229727"/>
            <a:ext cx="3689350" cy="4005849"/>
            <a:chOff x="3144" y="510"/>
            <a:chExt cx="2480" cy="2788"/>
          </a:xfrm>
        </p:grpSpPr>
        <p:sp>
          <p:nvSpPr>
            <p:cNvPr id="85001" name="Line 1160"/>
            <p:cNvSpPr>
              <a:spLocks noChangeShapeType="1"/>
            </p:cNvSpPr>
            <p:nvPr/>
          </p:nvSpPr>
          <p:spPr bwMode="auto">
            <a:xfrm flipV="1">
              <a:off x="3605" y="2163"/>
              <a:ext cx="0" cy="4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02" name="Line 1161"/>
            <p:cNvSpPr>
              <a:spLocks noChangeShapeType="1"/>
            </p:cNvSpPr>
            <p:nvPr/>
          </p:nvSpPr>
          <p:spPr bwMode="auto">
            <a:xfrm>
              <a:off x="3144" y="2169"/>
              <a:ext cx="1838"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03" name="Text Box 1162"/>
            <p:cNvSpPr txBox="1">
              <a:spLocks noChangeArrowheads="1"/>
            </p:cNvSpPr>
            <p:nvPr/>
          </p:nvSpPr>
          <p:spPr bwMode="auto">
            <a:xfrm>
              <a:off x="4987" y="1585"/>
              <a:ext cx="42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1400"/>
                <a:t>Principal</a:t>
              </a:r>
            </a:p>
          </p:txBody>
        </p:sp>
        <p:sp>
          <p:nvSpPr>
            <p:cNvPr id="85004" name="Text Box 1163"/>
            <p:cNvSpPr txBox="1">
              <a:spLocks noChangeArrowheads="1"/>
            </p:cNvSpPr>
            <p:nvPr/>
          </p:nvSpPr>
          <p:spPr bwMode="auto">
            <a:xfrm>
              <a:off x="4997" y="1830"/>
              <a:ext cx="627"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1400"/>
                <a:t>Reservar</a:t>
              </a:r>
            </a:p>
          </p:txBody>
        </p:sp>
        <p:sp>
          <p:nvSpPr>
            <p:cNvPr id="85005" name="Rectangle 1164"/>
            <p:cNvSpPr>
              <a:spLocks noChangeArrowheads="1"/>
            </p:cNvSpPr>
            <p:nvPr/>
          </p:nvSpPr>
          <p:spPr bwMode="auto">
            <a:xfrm>
              <a:off x="3272" y="2567"/>
              <a:ext cx="124" cy="25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06" name="Line 1165"/>
            <p:cNvSpPr>
              <a:spLocks noChangeShapeType="1"/>
            </p:cNvSpPr>
            <p:nvPr/>
          </p:nvSpPr>
          <p:spPr bwMode="auto">
            <a:xfrm>
              <a:off x="3470" y="3014"/>
              <a:ext cx="0" cy="284"/>
            </a:xfrm>
            <a:prstGeom prst="line">
              <a:avLst/>
            </a:prstGeom>
            <a:noFill/>
            <a:ln w="2857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07" name="Line 1166"/>
            <p:cNvSpPr>
              <a:spLocks noChangeShapeType="1"/>
            </p:cNvSpPr>
            <p:nvPr/>
          </p:nvSpPr>
          <p:spPr bwMode="auto">
            <a:xfrm flipV="1">
              <a:off x="4283" y="849"/>
              <a:ext cx="0" cy="8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08" name="Oval 1167"/>
            <p:cNvSpPr>
              <a:spLocks noChangeArrowheads="1"/>
            </p:cNvSpPr>
            <p:nvPr/>
          </p:nvSpPr>
          <p:spPr bwMode="auto">
            <a:xfrm>
              <a:off x="4202" y="510"/>
              <a:ext cx="154" cy="36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09" name="Oval 1168"/>
            <p:cNvSpPr>
              <a:spLocks noChangeArrowheads="1"/>
            </p:cNvSpPr>
            <p:nvPr/>
          </p:nvSpPr>
          <p:spPr bwMode="auto">
            <a:xfrm>
              <a:off x="4202" y="603"/>
              <a:ext cx="154" cy="36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10" name="Oval 1169"/>
            <p:cNvSpPr>
              <a:spLocks noChangeArrowheads="1"/>
            </p:cNvSpPr>
            <p:nvPr/>
          </p:nvSpPr>
          <p:spPr bwMode="auto">
            <a:xfrm>
              <a:off x="3585" y="1984"/>
              <a:ext cx="41" cy="36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11" name="Line 1170"/>
            <p:cNvSpPr>
              <a:spLocks noChangeShapeType="1"/>
            </p:cNvSpPr>
            <p:nvPr/>
          </p:nvSpPr>
          <p:spPr bwMode="auto">
            <a:xfrm flipV="1">
              <a:off x="3328" y="2850"/>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12" name="Line 1171"/>
            <p:cNvSpPr>
              <a:spLocks noChangeShapeType="1"/>
            </p:cNvSpPr>
            <p:nvPr/>
          </p:nvSpPr>
          <p:spPr bwMode="auto">
            <a:xfrm flipV="1">
              <a:off x="3329" y="2971"/>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13" name="Line 1172"/>
            <p:cNvSpPr>
              <a:spLocks noChangeShapeType="1"/>
            </p:cNvSpPr>
            <p:nvPr/>
          </p:nvSpPr>
          <p:spPr bwMode="auto">
            <a:xfrm flipV="1">
              <a:off x="3329" y="2751"/>
              <a:ext cx="0" cy="10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14" name="Line 1173"/>
            <p:cNvSpPr>
              <a:spLocks noChangeShapeType="1"/>
            </p:cNvSpPr>
            <p:nvPr/>
          </p:nvSpPr>
          <p:spPr bwMode="auto">
            <a:xfrm flipV="1">
              <a:off x="3604" y="2640"/>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15" name="Line 1174"/>
            <p:cNvSpPr>
              <a:spLocks noChangeShapeType="1"/>
            </p:cNvSpPr>
            <p:nvPr/>
          </p:nvSpPr>
          <p:spPr bwMode="auto">
            <a:xfrm flipV="1">
              <a:off x="3605" y="2761"/>
              <a:ext cx="0" cy="2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16" name="Line 1175"/>
            <p:cNvSpPr>
              <a:spLocks noChangeShapeType="1"/>
            </p:cNvSpPr>
            <p:nvPr/>
          </p:nvSpPr>
          <p:spPr bwMode="auto">
            <a:xfrm flipV="1">
              <a:off x="3238" y="2370"/>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17" name="Line 1176"/>
            <p:cNvSpPr>
              <a:spLocks noChangeShapeType="1"/>
            </p:cNvSpPr>
            <p:nvPr/>
          </p:nvSpPr>
          <p:spPr bwMode="auto">
            <a:xfrm flipV="1">
              <a:off x="3239" y="2491"/>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18" name="Line 1177"/>
            <p:cNvSpPr>
              <a:spLocks noChangeShapeType="1"/>
            </p:cNvSpPr>
            <p:nvPr/>
          </p:nvSpPr>
          <p:spPr bwMode="auto">
            <a:xfrm flipV="1">
              <a:off x="3239" y="1659"/>
              <a:ext cx="0" cy="71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19" name="Line 1178"/>
            <p:cNvSpPr>
              <a:spLocks noChangeShapeType="1"/>
            </p:cNvSpPr>
            <p:nvPr/>
          </p:nvSpPr>
          <p:spPr bwMode="auto">
            <a:xfrm flipV="1">
              <a:off x="3406" y="2364"/>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20" name="Line 1179"/>
            <p:cNvSpPr>
              <a:spLocks noChangeShapeType="1"/>
            </p:cNvSpPr>
            <p:nvPr/>
          </p:nvSpPr>
          <p:spPr bwMode="auto">
            <a:xfrm flipV="1">
              <a:off x="3407" y="2485"/>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21" name="Line 1180"/>
            <p:cNvSpPr>
              <a:spLocks noChangeShapeType="1"/>
            </p:cNvSpPr>
            <p:nvPr/>
          </p:nvSpPr>
          <p:spPr bwMode="auto">
            <a:xfrm flipV="1">
              <a:off x="3407" y="1935"/>
              <a:ext cx="0" cy="43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22" name="Line 1181"/>
            <p:cNvSpPr>
              <a:spLocks noChangeShapeType="1"/>
            </p:cNvSpPr>
            <p:nvPr/>
          </p:nvSpPr>
          <p:spPr bwMode="auto">
            <a:xfrm>
              <a:off x="3240" y="2532"/>
              <a:ext cx="17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23" name="Line 1182"/>
            <p:cNvSpPr>
              <a:spLocks noChangeShapeType="1"/>
            </p:cNvSpPr>
            <p:nvPr/>
          </p:nvSpPr>
          <p:spPr bwMode="auto">
            <a:xfrm flipV="1">
              <a:off x="3329" y="2541"/>
              <a:ext cx="0" cy="10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24" name="Line 1183"/>
            <p:cNvSpPr>
              <a:spLocks noChangeShapeType="1"/>
            </p:cNvSpPr>
            <p:nvPr/>
          </p:nvSpPr>
          <p:spPr bwMode="auto">
            <a:xfrm>
              <a:off x="3336" y="3012"/>
              <a:ext cx="28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25" name="Line 1184"/>
            <p:cNvSpPr>
              <a:spLocks noChangeShapeType="1"/>
            </p:cNvSpPr>
            <p:nvPr/>
          </p:nvSpPr>
          <p:spPr bwMode="auto">
            <a:xfrm>
              <a:off x="3150" y="1935"/>
              <a:ext cx="1838"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26" name="Oval 1185"/>
            <p:cNvSpPr>
              <a:spLocks noChangeArrowheads="1"/>
            </p:cNvSpPr>
            <p:nvPr/>
          </p:nvSpPr>
          <p:spPr bwMode="auto">
            <a:xfrm>
              <a:off x="3387" y="1750"/>
              <a:ext cx="41" cy="36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27" name="Line 1186"/>
            <p:cNvSpPr>
              <a:spLocks noChangeShapeType="1"/>
            </p:cNvSpPr>
            <p:nvPr/>
          </p:nvSpPr>
          <p:spPr bwMode="auto">
            <a:xfrm>
              <a:off x="3150" y="1677"/>
              <a:ext cx="1838"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28" name="Oval 1187"/>
            <p:cNvSpPr>
              <a:spLocks noChangeArrowheads="1"/>
            </p:cNvSpPr>
            <p:nvPr/>
          </p:nvSpPr>
          <p:spPr bwMode="auto">
            <a:xfrm>
              <a:off x="3219" y="1492"/>
              <a:ext cx="41" cy="36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29" name="Line 1188"/>
            <p:cNvSpPr>
              <a:spLocks noChangeShapeType="1"/>
            </p:cNvSpPr>
            <p:nvPr/>
          </p:nvSpPr>
          <p:spPr bwMode="auto">
            <a:xfrm flipV="1">
              <a:off x="4319" y="2163"/>
              <a:ext cx="0" cy="4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30" name="Rectangle 1189"/>
            <p:cNvSpPr>
              <a:spLocks noChangeArrowheads="1"/>
            </p:cNvSpPr>
            <p:nvPr/>
          </p:nvSpPr>
          <p:spPr bwMode="auto">
            <a:xfrm>
              <a:off x="3986" y="2567"/>
              <a:ext cx="124" cy="25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31" name="Line 1190"/>
            <p:cNvSpPr>
              <a:spLocks noChangeShapeType="1"/>
            </p:cNvSpPr>
            <p:nvPr/>
          </p:nvSpPr>
          <p:spPr bwMode="auto">
            <a:xfrm>
              <a:off x="4184" y="3014"/>
              <a:ext cx="0" cy="284"/>
            </a:xfrm>
            <a:prstGeom prst="line">
              <a:avLst/>
            </a:prstGeom>
            <a:noFill/>
            <a:ln w="2857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32" name="Oval 1191"/>
            <p:cNvSpPr>
              <a:spLocks noChangeArrowheads="1"/>
            </p:cNvSpPr>
            <p:nvPr/>
          </p:nvSpPr>
          <p:spPr bwMode="auto">
            <a:xfrm>
              <a:off x="4299" y="1984"/>
              <a:ext cx="41" cy="36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33" name="Line 1192"/>
            <p:cNvSpPr>
              <a:spLocks noChangeShapeType="1"/>
            </p:cNvSpPr>
            <p:nvPr/>
          </p:nvSpPr>
          <p:spPr bwMode="auto">
            <a:xfrm flipV="1">
              <a:off x="4042" y="2850"/>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34" name="Line 1193"/>
            <p:cNvSpPr>
              <a:spLocks noChangeShapeType="1"/>
            </p:cNvSpPr>
            <p:nvPr/>
          </p:nvSpPr>
          <p:spPr bwMode="auto">
            <a:xfrm flipV="1">
              <a:off x="4043" y="2971"/>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35" name="Line 1194"/>
            <p:cNvSpPr>
              <a:spLocks noChangeShapeType="1"/>
            </p:cNvSpPr>
            <p:nvPr/>
          </p:nvSpPr>
          <p:spPr bwMode="auto">
            <a:xfrm flipV="1">
              <a:off x="4043" y="2751"/>
              <a:ext cx="0" cy="10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36" name="Line 1195"/>
            <p:cNvSpPr>
              <a:spLocks noChangeShapeType="1"/>
            </p:cNvSpPr>
            <p:nvPr/>
          </p:nvSpPr>
          <p:spPr bwMode="auto">
            <a:xfrm flipV="1">
              <a:off x="4318" y="2640"/>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37" name="Line 1196"/>
            <p:cNvSpPr>
              <a:spLocks noChangeShapeType="1"/>
            </p:cNvSpPr>
            <p:nvPr/>
          </p:nvSpPr>
          <p:spPr bwMode="auto">
            <a:xfrm flipV="1">
              <a:off x="4319" y="2761"/>
              <a:ext cx="0" cy="2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38" name="Line 1197"/>
            <p:cNvSpPr>
              <a:spLocks noChangeShapeType="1"/>
            </p:cNvSpPr>
            <p:nvPr/>
          </p:nvSpPr>
          <p:spPr bwMode="auto">
            <a:xfrm flipV="1">
              <a:off x="3952" y="2370"/>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39" name="Line 1198"/>
            <p:cNvSpPr>
              <a:spLocks noChangeShapeType="1"/>
            </p:cNvSpPr>
            <p:nvPr/>
          </p:nvSpPr>
          <p:spPr bwMode="auto">
            <a:xfrm flipV="1">
              <a:off x="3953" y="2491"/>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40" name="Line 1199"/>
            <p:cNvSpPr>
              <a:spLocks noChangeShapeType="1"/>
            </p:cNvSpPr>
            <p:nvPr/>
          </p:nvSpPr>
          <p:spPr bwMode="auto">
            <a:xfrm flipV="1">
              <a:off x="3953" y="1659"/>
              <a:ext cx="0" cy="71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41" name="Line 1200"/>
            <p:cNvSpPr>
              <a:spLocks noChangeShapeType="1"/>
            </p:cNvSpPr>
            <p:nvPr/>
          </p:nvSpPr>
          <p:spPr bwMode="auto">
            <a:xfrm flipV="1">
              <a:off x="4120" y="2364"/>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42" name="Line 1201"/>
            <p:cNvSpPr>
              <a:spLocks noChangeShapeType="1"/>
            </p:cNvSpPr>
            <p:nvPr/>
          </p:nvSpPr>
          <p:spPr bwMode="auto">
            <a:xfrm flipV="1">
              <a:off x="4121" y="2485"/>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43" name="Line 1202"/>
            <p:cNvSpPr>
              <a:spLocks noChangeShapeType="1"/>
            </p:cNvSpPr>
            <p:nvPr/>
          </p:nvSpPr>
          <p:spPr bwMode="auto">
            <a:xfrm flipV="1">
              <a:off x="4121" y="1935"/>
              <a:ext cx="0" cy="43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44" name="Line 1203"/>
            <p:cNvSpPr>
              <a:spLocks noChangeShapeType="1"/>
            </p:cNvSpPr>
            <p:nvPr/>
          </p:nvSpPr>
          <p:spPr bwMode="auto">
            <a:xfrm>
              <a:off x="3954" y="2532"/>
              <a:ext cx="17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45" name="Line 1204"/>
            <p:cNvSpPr>
              <a:spLocks noChangeShapeType="1"/>
            </p:cNvSpPr>
            <p:nvPr/>
          </p:nvSpPr>
          <p:spPr bwMode="auto">
            <a:xfrm flipV="1">
              <a:off x="4043" y="2541"/>
              <a:ext cx="0" cy="10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46" name="Line 1205"/>
            <p:cNvSpPr>
              <a:spLocks noChangeShapeType="1"/>
            </p:cNvSpPr>
            <p:nvPr/>
          </p:nvSpPr>
          <p:spPr bwMode="auto">
            <a:xfrm>
              <a:off x="4050" y="3012"/>
              <a:ext cx="28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47" name="Oval 1206"/>
            <p:cNvSpPr>
              <a:spLocks noChangeArrowheads="1"/>
            </p:cNvSpPr>
            <p:nvPr/>
          </p:nvSpPr>
          <p:spPr bwMode="auto">
            <a:xfrm>
              <a:off x="4101" y="1750"/>
              <a:ext cx="41" cy="36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48" name="Oval 1207"/>
            <p:cNvSpPr>
              <a:spLocks noChangeArrowheads="1"/>
            </p:cNvSpPr>
            <p:nvPr/>
          </p:nvSpPr>
          <p:spPr bwMode="auto">
            <a:xfrm>
              <a:off x="3933" y="1492"/>
              <a:ext cx="41" cy="36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49" name="Line 1208"/>
            <p:cNvSpPr>
              <a:spLocks noChangeShapeType="1"/>
            </p:cNvSpPr>
            <p:nvPr/>
          </p:nvSpPr>
          <p:spPr bwMode="auto">
            <a:xfrm flipV="1">
              <a:off x="4907" y="2163"/>
              <a:ext cx="0" cy="4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50" name="Rectangle 1209"/>
            <p:cNvSpPr>
              <a:spLocks noChangeArrowheads="1"/>
            </p:cNvSpPr>
            <p:nvPr/>
          </p:nvSpPr>
          <p:spPr bwMode="auto">
            <a:xfrm>
              <a:off x="4574" y="2567"/>
              <a:ext cx="124" cy="25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51" name="Oval 1210"/>
            <p:cNvSpPr>
              <a:spLocks noChangeArrowheads="1"/>
            </p:cNvSpPr>
            <p:nvPr/>
          </p:nvSpPr>
          <p:spPr bwMode="auto">
            <a:xfrm>
              <a:off x="4887" y="1984"/>
              <a:ext cx="41" cy="36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52" name="Line 1211"/>
            <p:cNvSpPr>
              <a:spLocks noChangeShapeType="1"/>
            </p:cNvSpPr>
            <p:nvPr/>
          </p:nvSpPr>
          <p:spPr bwMode="auto">
            <a:xfrm flipV="1">
              <a:off x="4630" y="2850"/>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53" name="Line 1212"/>
            <p:cNvSpPr>
              <a:spLocks noChangeShapeType="1"/>
            </p:cNvSpPr>
            <p:nvPr/>
          </p:nvSpPr>
          <p:spPr bwMode="auto">
            <a:xfrm flipV="1">
              <a:off x="4631" y="2971"/>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54" name="Line 1213"/>
            <p:cNvSpPr>
              <a:spLocks noChangeShapeType="1"/>
            </p:cNvSpPr>
            <p:nvPr/>
          </p:nvSpPr>
          <p:spPr bwMode="auto">
            <a:xfrm flipV="1">
              <a:off x="4631" y="2751"/>
              <a:ext cx="0" cy="10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55" name="Line 1214"/>
            <p:cNvSpPr>
              <a:spLocks noChangeShapeType="1"/>
            </p:cNvSpPr>
            <p:nvPr/>
          </p:nvSpPr>
          <p:spPr bwMode="auto">
            <a:xfrm flipV="1">
              <a:off x="4906" y="2640"/>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56" name="Line 1215"/>
            <p:cNvSpPr>
              <a:spLocks noChangeShapeType="1"/>
            </p:cNvSpPr>
            <p:nvPr/>
          </p:nvSpPr>
          <p:spPr bwMode="auto">
            <a:xfrm flipV="1">
              <a:off x="4907" y="2761"/>
              <a:ext cx="0" cy="2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57" name="Line 1216"/>
            <p:cNvSpPr>
              <a:spLocks noChangeShapeType="1"/>
            </p:cNvSpPr>
            <p:nvPr/>
          </p:nvSpPr>
          <p:spPr bwMode="auto">
            <a:xfrm flipV="1">
              <a:off x="4540" y="2370"/>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58" name="Line 1217"/>
            <p:cNvSpPr>
              <a:spLocks noChangeShapeType="1"/>
            </p:cNvSpPr>
            <p:nvPr/>
          </p:nvSpPr>
          <p:spPr bwMode="auto">
            <a:xfrm flipV="1">
              <a:off x="4541" y="2491"/>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59" name="Line 1218"/>
            <p:cNvSpPr>
              <a:spLocks noChangeShapeType="1"/>
            </p:cNvSpPr>
            <p:nvPr/>
          </p:nvSpPr>
          <p:spPr bwMode="auto">
            <a:xfrm flipV="1">
              <a:off x="4541" y="1659"/>
              <a:ext cx="0" cy="71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60" name="Line 1219"/>
            <p:cNvSpPr>
              <a:spLocks noChangeShapeType="1"/>
            </p:cNvSpPr>
            <p:nvPr/>
          </p:nvSpPr>
          <p:spPr bwMode="auto">
            <a:xfrm flipV="1">
              <a:off x="4708" y="2364"/>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61" name="Line 1220"/>
            <p:cNvSpPr>
              <a:spLocks noChangeShapeType="1"/>
            </p:cNvSpPr>
            <p:nvPr/>
          </p:nvSpPr>
          <p:spPr bwMode="auto">
            <a:xfrm flipV="1">
              <a:off x="4709" y="2485"/>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62" name="Line 1221"/>
            <p:cNvSpPr>
              <a:spLocks noChangeShapeType="1"/>
            </p:cNvSpPr>
            <p:nvPr/>
          </p:nvSpPr>
          <p:spPr bwMode="auto">
            <a:xfrm flipV="1">
              <a:off x="4709" y="1935"/>
              <a:ext cx="0" cy="43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63" name="Line 1222"/>
            <p:cNvSpPr>
              <a:spLocks noChangeShapeType="1"/>
            </p:cNvSpPr>
            <p:nvPr/>
          </p:nvSpPr>
          <p:spPr bwMode="auto">
            <a:xfrm>
              <a:off x="4542" y="2532"/>
              <a:ext cx="17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64" name="Line 1223"/>
            <p:cNvSpPr>
              <a:spLocks noChangeShapeType="1"/>
            </p:cNvSpPr>
            <p:nvPr/>
          </p:nvSpPr>
          <p:spPr bwMode="auto">
            <a:xfrm flipV="1">
              <a:off x="4631" y="2541"/>
              <a:ext cx="0" cy="10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65" name="Line 1224"/>
            <p:cNvSpPr>
              <a:spLocks noChangeShapeType="1"/>
            </p:cNvSpPr>
            <p:nvPr/>
          </p:nvSpPr>
          <p:spPr bwMode="auto">
            <a:xfrm>
              <a:off x="4638" y="3012"/>
              <a:ext cx="28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66" name="Oval 1225"/>
            <p:cNvSpPr>
              <a:spLocks noChangeArrowheads="1"/>
            </p:cNvSpPr>
            <p:nvPr/>
          </p:nvSpPr>
          <p:spPr bwMode="auto">
            <a:xfrm>
              <a:off x="4689" y="1750"/>
              <a:ext cx="41" cy="36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67" name="Oval 1226"/>
            <p:cNvSpPr>
              <a:spLocks noChangeArrowheads="1"/>
            </p:cNvSpPr>
            <p:nvPr/>
          </p:nvSpPr>
          <p:spPr bwMode="auto">
            <a:xfrm>
              <a:off x="4521" y="1492"/>
              <a:ext cx="41" cy="36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68" name="Rectangle 1227"/>
            <p:cNvSpPr>
              <a:spLocks noChangeArrowheads="1"/>
            </p:cNvSpPr>
            <p:nvPr/>
          </p:nvSpPr>
          <p:spPr bwMode="auto">
            <a:xfrm flipV="1">
              <a:off x="4082" y="1128"/>
              <a:ext cx="124" cy="25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69" name="Line 1228"/>
            <p:cNvSpPr>
              <a:spLocks noChangeShapeType="1"/>
            </p:cNvSpPr>
            <p:nvPr/>
          </p:nvSpPr>
          <p:spPr bwMode="auto">
            <a:xfrm>
              <a:off x="4139" y="930"/>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70" name="Line 1229"/>
            <p:cNvSpPr>
              <a:spLocks noChangeShapeType="1"/>
            </p:cNvSpPr>
            <p:nvPr/>
          </p:nvSpPr>
          <p:spPr bwMode="auto">
            <a:xfrm>
              <a:off x="4139" y="1098"/>
              <a:ext cx="0" cy="10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71" name="Line 1230"/>
            <p:cNvSpPr>
              <a:spLocks noChangeShapeType="1"/>
            </p:cNvSpPr>
            <p:nvPr/>
          </p:nvSpPr>
          <p:spPr bwMode="auto">
            <a:xfrm>
              <a:off x="4415" y="936"/>
              <a:ext cx="0" cy="2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72" name="Line 1231"/>
            <p:cNvSpPr>
              <a:spLocks noChangeShapeType="1"/>
            </p:cNvSpPr>
            <p:nvPr/>
          </p:nvSpPr>
          <p:spPr bwMode="auto">
            <a:xfrm>
              <a:off x="4049" y="1410"/>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73" name="Line 1232"/>
            <p:cNvSpPr>
              <a:spLocks noChangeShapeType="1"/>
            </p:cNvSpPr>
            <p:nvPr/>
          </p:nvSpPr>
          <p:spPr bwMode="auto">
            <a:xfrm>
              <a:off x="4217" y="1416"/>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74" name="Line 1233"/>
            <p:cNvSpPr>
              <a:spLocks noChangeShapeType="1"/>
            </p:cNvSpPr>
            <p:nvPr/>
          </p:nvSpPr>
          <p:spPr bwMode="auto">
            <a:xfrm flipV="1">
              <a:off x="4050" y="1415"/>
              <a:ext cx="17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75" name="Line 1234"/>
            <p:cNvSpPr>
              <a:spLocks noChangeShapeType="1"/>
            </p:cNvSpPr>
            <p:nvPr/>
          </p:nvSpPr>
          <p:spPr bwMode="auto">
            <a:xfrm>
              <a:off x="4139" y="1308"/>
              <a:ext cx="0" cy="10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76" name="Line 1235"/>
            <p:cNvSpPr>
              <a:spLocks noChangeShapeType="1"/>
            </p:cNvSpPr>
            <p:nvPr/>
          </p:nvSpPr>
          <p:spPr bwMode="auto">
            <a:xfrm flipV="1">
              <a:off x="4146" y="941"/>
              <a:ext cx="28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77" name="Line 1236"/>
            <p:cNvSpPr>
              <a:spLocks noChangeShapeType="1"/>
            </p:cNvSpPr>
            <p:nvPr/>
          </p:nvSpPr>
          <p:spPr bwMode="auto">
            <a:xfrm flipV="1">
              <a:off x="4050" y="1464"/>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78" name="Line 1237"/>
            <p:cNvSpPr>
              <a:spLocks noChangeShapeType="1"/>
            </p:cNvSpPr>
            <p:nvPr/>
          </p:nvSpPr>
          <p:spPr bwMode="auto">
            <a:xfrm flipV="1">
              <a:off x="4218" y="1462"/>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79" name="Line 1238"/>
            <p:cNvSpPr>
              <a:spLocks noChangeShapeType="1"/>
            </p:cNvSpPr>
            <p:nvPr/>
          </p:nvSpPr>
          <p:spPr bwMode="auto">
            <a:xfrm flipV="1">
              <a:off x="4134" y="976"/>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80" name="Line 1239"/>
            <p:cNvSpPr>
              <a:spLocks noChangeShapeType="1"/>
            </p:cNvSpPr>
            <p:nvPr/>
          </p:nvSpPr>
          <p:spPr bwMode="auto">
            <a:xfrm flipV="1">
              <a:off x="4414" y="1184"/>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81" name="Line 1240"/>
            <p:cNvSpPr>
              <a:spLocks noChangeShapeType="1"/>
            </p:cNvSpPr>
            <p:nvPr/>
          </p:nvSpPr>
          <p:spPr bwMode="auto">
            <a:xfrm>
              <a:off x="4055" y="1576"/>
              <a:ext cx="0" cy="10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82" name="Oval 1241"/>
            <p:cNvSpPr>
              <a:spLocks noChangeArrowheads="1"/>
            </p:cNvSpPr>
            <p:nvPr/>
          </p:nvSpPr>
          <p:spPr bwMode="auto">
            <a:xfrm>
              <a:off x="4033" y="1488"/>
              <a:ext cx="41" cy="36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83" name="Line 1242"/>
            <p:cNvSpPr>
              <a:spLocks noChangeShapeType="1"/>
            </p:cNvSpPr>
            <p:nvPr/>
          </p:nvSpPr>
          <p:spPr bwMode="auto">
            <a:xfrm>
              <a:off x="4223" y="1580"/>
              <a:ext cx="0" cy="3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84" name="Oval 1243"/>
            <p:cNvSpPr>
              <a:spLocks noChangeArrowheads="1"/>
            </p:cNvSpPr>
            <p:nvPr/>
          </p:nvSpPr>
          <p:spPr bwMode="auto">
            <a:xfrm>
              <a:off x="4201" y="1750"/>
              <a:ext cx="41" cy="36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85" name="Line 1244"/>
            <p:cNvSpPr>
              <a:spLocks noChangeShapeType="1"/>
            </p:cNvSpPr>
            <p:nvPr/>
          </p:nvSpPr>
          <p:spPr bwMode="auto">
            <a:xfrm>
              <a:off x="4415" y="1300"/>
              <a:ext cx="0" cy="86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86" name="Oval 1245"/>
            <p:cNvSpPr>
              <a:spLocks noChangeArrowheads="1"/>
            </p:cNvSpPr>
            <p:nvPr/>
          </p:nvSpPr>
          <p:spPr bwMode="auto">
            <a:xfrm>
              <a:off x="4395" y="1984"/>
              <a:ext cx="41" cy="36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87" name="Text Box 1246"/>
            <p:cNvSpPr txBox="1">
              <a:spLocks noChangeArrowheads="1"/>
            </p:cNvSpPr>
            <p:nvPr/>
          </p:nvSpPr>
          <p:spPr bwMode="auto">
            <a:xfrm>
              <a:off x="4997" y="2064"/>
              <a:ext cx="627"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1400"/>
                <a:t>Transferir</a:t>
              </a:r>
            </a:p>
          </p:txBody>
        </p:sp>
        <p:sp>
          <p:nvSpPr>
            <p:cNvPr id="85088" name="Line 1247"/>
            <p:cNvSpPr>
              <a:spLocks noChangeShapeType="1"/>
            </p:cNvSpPr>
            <p:nvPr/>
          </p:nvSpPr>
          <p:spPr bwMode="auto">
            <a:xfrm flipV="1">
              <a:off x="3689" y="849"/>
              <a:ext cx="0" cy="8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89" name="Oval 1248"/>
            <p:cNvSpPr>
              <a:spLocks noChangeArrowheads="1"/>
            </p:cNvSpPr>
            <p:nvPr/>
          </p:nvSpPr>
          <p:spPr bwMode="auto">
            <a:xfrm>
              <a:off x="3608" y="510"/>
              <a:ext cx="154" cy="36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90" name="Oval 1249"/>
            <p:cNvSpPr>
              <a:spLocks noChangeArrowheads="1"/>
            </p:cNvSpPr>
            <p:nvPr/>
          </p:nvSpPr>
          <p:spPr bwMode="auto">
            <a:xfrm>
              <a:off x="3608" y="603"/>
              <a:ext cx="154" cy="36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91" name="Rectangle 1250"/>
            <p:cNvSpPr>
              <a:spLocks noChangeArrowheads="1"/>
            </p:cNvSpPr>
            <p:nvPr/>
          </p:nvSpPr>
          <p:spPr bwMode="auto">
            <a:xfrm flipV="1">
              <a:off x="3488" y="1128"/>
              <a:ext cx="124" cy="25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092" name="Line 1251"/>
            <p:cNvSpPr>
              <a:spLocks noChangeShapeType="1"/>
            </p:cNvSpPr>
            <p:nvPr/>
          </p:nvSpPr>
          <p:spPr bwMode="auto">
            <a:xfrm>
              <a:off x="3545" y="930"/>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93" name="Line 1252"/>
            <p:cNvSpPr>
              <a:spLocks noChangeShapeType="1"/>
            </p:cNvSpPr>
            <p:nvPr/>
          </p:nvSpPr>
          <p:spPr bwMode="auto">
            <a:xfrm>
              <a:off x="3545" y="1098"/>
              <a:ext cx="0" cy="10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94" name="Line 1253"/>
            <p:cNvSpPr>
              <a:spLocks noChangeShapeType="1"/>
            </p:cNvSpPr>
            <p:nvPr/>
          </p:nvSpPr>
          <p:spPr bwMode="auto">
            <a:xfrm>
              <a:off x="3821" y="936"/>
              <a:ext cx="0" cy="25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95" name="Line 1254"/>
            <p:cNvSpPr>
              <a:spLocks noChangeShapeType="1"/>
            </p:cNvSpPr>
            <p:nvPr/>
          </p:nvSpPr>
          <p:spPr bwMode="auto">
            <a:xfrm>
              <a:off x="3455" y="1410"/>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96" name="Line 1255"/>
            <p:cNvSpPr>
              <a:spLocks noChangeShapeType="1"/>
            </p:cNvSpPr>
            <p:nvPr/>
          </p:nvSpPr>
          <p:spPr bwMode="auto">
            <a:xfrm>
              <a:off x="3623" y="1416"/>
              <a:ext cx="0" cy="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97" name="Line 1256"/>
            <p:cNvSpPr>
              <a:spLocks noChangeShapeType="1"/>
            </p:cNvSpPr>
            <p:nvPr/>
          </p:nvSpPr>
          <p:spPr bwMode="auto">
            <a:xfrm flipV="1">
              <a:off x="3456" y="1415"/>
              <a:ext cx="17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98" name="Line 1257"/>
            <p:cNvSpPr>
              <a:spLocks noChangeShapeType="1"/>
            </p:cNvSpPr>
            <p:nvPr/>
          </p:nvSpPr>
          <p:spPr bwMode="auto">
            <a:xfrm>
              <a:off x="3545" y="1308"/>
              <a:ext cx="0" cy="10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099" name="Line 1258"/>
            <p:cNvSpPr>
              <a:spLocks noChangeShapeType="1"/>
            </p:cNvSpPr>
            <p:nvPr/>
          </p:nvSpPr>
          <p:spPr bwMode="auto">
            <a:xfrm flipV="1">
              <a:off x="3552" y="941"/>
              <a:ext cx="28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00" name="Line 1259"/>
            <p:cNvSpPr>
              <a:spLocks noChangeShapeType="1"/>
            </p:cNvSpPr>
            <p:nvPr/>
          </p:nvSpPr>
          <p:spPr bwMode="auto">
            <a:xfrm flipV="1">
              <a:off x="3456" y="1464"/>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01" name="Line 1260"/>
            <p:cNvSpPr>
              <a:spLocks noChangeShapeType="1"/>
            </p:cNvSpPr>
            <p:nvPr/>
          </p:nvSpPr>
          <p:spPr bwMode="auto">
            <a:xfrm flipV="1">
              <a:off x="3624" y="1462"/>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02" name="Line 1261"/>
            <p:cNvSpPr>
              <a:spLocks noChangeShapeType="1"/>
            </p:cNvSpPr>
            <p:nvPr/>
          </p:nvSpPr>
          <p:spPr bwMode="auto">
            <a:xfrm flipV="1">
              <a:off x="3540" y="976"/>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03" name="Line 1262"/>
            <p:cNvSpPr>
              <a:spLocks noChangeShapeType="1"/>
            </p:cNvSpPr>
            <p:nvPr/>
          </p:nvSpPr>
          <p:spPr bwMode="auto">
            <a:xfrm flipV="1">
              <a:off x="3820" y="1184"/>
              <a:ext cx="57" cy="1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04" name="Line 1263"/>
            <p:cNvSpPr>
              <a:spLocks noChangeShapeType="1"/>
            </p:cNvSpPr>
            <p:nvPr/>
          </p:nvSpPr>
          <p:spPr bwMode="auto">
            <a:xfrm>
              <a:off x="3455" y="1576"/>
              <a:ext cx="0" cy="10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05" name="Oval 1264"/>
            <p:cNvSpPr>
              <a:spLocks noChangeArrowheads="1"/>
            </p:cNvSpPr>
            <p:nvPr/>
          </p:nvSpPr>
          <p:spPr bwMode="auto">
            <a:xfrm>
              <a:off x="3439" y="1488"/>
              <a:ext cx="41" cy="36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06" name="Line 1265"/>
            <p:cNvSpPr>
              <a:spLocks noChangeShapeType="1"/>
            </p:cNvSpPr>
            <p:nvPr/>
          </p:nvSpPr>
          <p:spPr bwMode="auto">
            <a:xfrm>
              <a:off x="3629" y="1580"/>
              <a:ext cx="0" cy="3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07" name="Oval 1266"/>
            <p:cNvSpPr>
              <a:spLocks noChangeArrowheads="1"/>
            </p:cNvSpPr>
            <p:nvPr/>
          </p:nvSpPr>
          <p:spPr bwMode="auto">
            <a:xfrm>
              <a:off x="3607" y="1750"/>
              <a:ext cx="41" cy="36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85108" name="Line 1267"/>
            <p:cNvSpPr>
              <a:spLocks noChangeShapeType="1"/>
            </p:cNvSpPr>
            <p:nvPr/>
          </p:nvSpPr>
          <p:spPr bwMode="auto">
            <a:xfrm>
              <a:off x="3821" y="1300"/>
              <a:ext cx="0" cy="86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85109" name="Oval 1268"/>
            <p:cNvSpPr>
              <a:spLocks noChangeArrowheads="1"/>
            </p:cNvSpPr>
            <p:nvPr/>
          </p:nvSpPr>
          <p:spPr bwMode="auto">
            <a:xfrm>
              <a:off x="3801" y="1984"/>
              <a:ext cx="41" cy="361"/>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grpSp>
      <p:sp>
        <p:nvSpPr>
          <p:cNvPr id="84999" name="Text Box 1269"/>
          <p:cNvSpPr txBox="1">
            <a:spLocks noChangeArrowheads="1"/>
          </p:cNvSpPr>
          <p:nvPr/>
        </p:nvSpPr>
        <p:spPr bwMode="auto">
          <a:xfrm>
            <a:off x="6169025" y="5416551"/>
            <a:ext cx="41275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2000" dirty="0"/>
              <a:t>Autobús principal reservado y de traslado: A</a:t>
            </a:r>
            <a:r>
              <a:rPr lang="en-US" altLang="en-US" sz="2000" b="0" dirty="0"/>
              <a:t>Permite el mantenimiento de cualquier bus y de cualquier disyuntor.</a:t>
            </a:r>
          </a:p>
        </p:txBody>
      </p:sp>
    </p:spTree>
    <p:extLst>
      <p:ext uri="{BB962C8B-B14F-4D97-AF65-F5344CB8AC3E}">
        <p14:creationId xmlns:p14="http://schemas.microsoft.com/office/powerpoint/2010/main" val="12438041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332305"/>
            <a:ext cx="10027920" cy="615553"/>
          </a:xfrm>
          <a:prstGeom prst="rect">
            <a:avLst/>
          </a:prstGeom>
        </p:spPr>
        <p:txBody>
          <a:bodyPr vert="horz" wrap="square" lIns="0" tIns="0" rIns="0" bIns="0" rtlCol="0" anchor="ctr">
            <a:spAutoFit/>
          </a:bodyPr>
          <a:lstStyle/>
          <a:p>
            <a:pPr marL="12700" algn="l" rtl="0"/>
            <a:r>
              <a:rPr sz="4000" spc="65" dirty="0">
                <a:latin typeface="Tw Cen MT Condensed"/>
                <a:cs typeface="Tw Cen MT Condensed"/>
              </a:rPr>
              <a:t>SUBESTACIÓN DE CONTROL</a:t>
            </a:r>
            <a:r>
              <a:rPr sz="4000" spc="140" dirty="0">
                <a:latin typeface="Tw Cen MT Condensed"/>
                <a:cs typeface="Tw Cen MT Condensed"/>
              </a:rPr>
              <a:t> </a:t>
            </a:r>
            <a:r>
              <a:rPr sz="4000" spc="75" dirty="0">
                <a:latin typeface="Tw Cen MT Condensed"/>
                <a:cs typeface="Tw Cen MT Condensed"/>
              </a:rPr>
              <a:t>DEFINIDO</a:t>
            </a:r>
            <a:endParaRPr sz="4000">
              <a:latin typeface="Tw Cen MT Condensed"/>
              <a:cs typeface="Tw Cen MT Condensed"/>
            </a:endParaRPr>
          </a:p>
        </p:txBody>
      </p:sp>
      <p:sp>
        <p:nvSpPr>
          <p:cNvPr id="3" name="object 3"/>
          <p:cNvSpPr txBox="1"/>
          <p:nvPr/>
        </p:nvSpPr>
        <p:spPr>
          <a:xfrm>
            <a:off x="2181860" y="973582"/>
            <a:ext cx="8028305" cy="5017770"/>
          </a:xfrm>
          <a:prstGeom prst="rect">
            <a:avLst/>
          </a:prstGeom>
        </p:spPr>
        <p:txBody>
          <a:bodyPr vert="horz" wrap="square" lIns="0" tIns="0" rIns="0" bIns="0" rtlCol="0">
            <a:spAutoFit/>
          </a:bodyPr>
          <a:lstStyle/>
          <a:p>
            <a:pPr marL="20320" algn="l" rtl="0">
              <a:lnSpc>
                <a:spcPts val="3190"/>
              </a:lnSpc>
            </a:pPr>
            <a:r>
              <a:rPr sz="2800" spc="-5" dirty="0">
                <a:latin typeface="Tw Cen MT"/>
                <a:cs typeface="Tw Cen MT"/>
              </a:rPr>
              <a:t>Conjuntos que contienen</a:t>
            </a:r>
            <a:r>
              <a:rPr sz="2800" dirty="0">
                <a:latin typeface="Tw Cen MT"/>
                <a:cs typeface="Tw Cen MT"/>
              </a:rPr>
              <a:t>conmutación eléctrica,</a:t>
            </a:r>
            <a:r>
              <a:rPr sz="2800" spc="50" dirty="0">
                <a:latin typeface="Tw Cen MT"/>
                <a:cs typeface="Tw Cen MT"/>
              </a:rPr>
              <a:t> </a:t>
            </a:r>
            <a:r>
              <a:rPr sz="2800" spc="-10" dirty="0">
                <a:latin typeface="Tw Cen MT"/>
                <a:cs typeface="Tw Cen MT"/>
              </a:rPr>
              <a:t>proteccion,</a:t>
            </a:r>
            <a:endParaRPr sz="2800" dirty="0">
              <a:latin typeface="Tw Cen MT"/>
              <a:cs typeface="Tw Cen MT"/>
            </a:endParaRPr>
          </a:p>
          <a:p>
            <a:pPr marL="12700" algn="l" rtl="0">
              <a:lnSpc>
                <a:spcPts val="3190"/>
              </a:lnSpc>
            </a:pPr>
            <a:r>
              <a:rPr sz="2800" spc="-5" dirty="0">
                <a:latin typeface="Tw Cen MT"/>
                <a:cs typeface="Tw Cen MT"/>
              </a:rPr>
              <a:t>medición y</a:t>
            </a:r>
            <a:r>
              <a:rPr sz="2800" spc="-10" dirty="0">
                <a:latin typeface="Tw Cen MT"/>
                <a:cs typeface="Tw Cen MT"/>
              </a:rPr>
              <a:t>gestión</a:t>
            </a:r>
            <a:r>
              <a:rPr sz="2800" spc="15" dirty="0">
                <a:latin typeface="Tw Cen MT"/>
                <a:cs typeface="Tw Cen MT"/>
              </a:rPr>
              <a:t> </a:t>
            </a:r>
            <a:r>
              <a:rPr sz="2800" dirty="0">
                <a:latin typeface="Tw Cen MT"/>
                <a:cs typeface="Tw Cen MT"/>
              </a:rPr>
              <a:t>dispositivos</a:t>
            </a:r>
          </a:p>
          <a:p>
            <a:pPr marL="12700" marR="292100" indent="7620" algn="l" rtl="0">
              <a:lnSpc>
                <a:spcPts val="3020"/>
              </a:lnSpc>
              <a:spcBef>
                <a:spcPts val="1455"/>
              </a:spcBef>
            </a:pPr>
            <a:r>
              <a:rPr sz="2800" spc="-5" dirty="0">
                <a:latin typeface="Tw Cen MT"/>
                <a:cs typeface="Tw Cen MT"/>
              </a:rPr>
              <a:t>Utilizada en</a:t>
            </a:r>
            <a:r>
              <a:rPr sz="2800" spc="-10" dirty="0">
                <a:latin typeface="Tw Cen MT"/>
                <a:cs typeface="Tw Cen MT"/>
              </a:rPr>
              <a:t>tres fases,</a:t>
            </a:r>
            <a:r>
              <a:rPr sz="2800" spc="-15" dirty="0">
                <a:latin typeface="Tw Cen MT"/>
                <a:cs typeface="Tw Cen MT"/>
              </a:rPr>
              <a:t>Alto Voltaje</a:t>
            </a:r>
            <a:r>
              <a:rPr sz="2800" spc="-5" dirty="0">
                <a:latin typeface="Tw Cen MT"/>
                <a:cs typeface="Tw Cen MT"/>
              </a:rPr>
              <a:t>industrial, comercial y utilitario</a:t>
            </a:r>
            <a:r>
              <a:rPr sz="2800" spc="5" dirty="0">
                <a:latin typeface="Tw Cen MT"/>
                <a:cs typeface="Tw Cen MT"/>
              </a:rPr>
              <a:t> </a:t>
            </a:r>
            <a:r>
              <a:rPr sz="2800" spc="-5" dirty="0">
                <a:latin typeface="Tw Cen MT"/>
                <a:cs typeface="Tw Cen MT"/>
              </a:rPr>
              <a:t>aplicaciones</a:t>
            </a:r>
            <a:endParaRPr sz="2800" dirty="0">
              <a:latin typeface="Tw Cen MT"/>
              <a:cs typeface="Tw Cen MT"/>
            </a:endParaRPr>
          </a:p>
          <a:p>
            <a:pPr marL="12700" marR="207645" indent="7620" algn="l" rtl="0">
              <a:lnSpc>
                <a:spcPts val="3020"/>
              </a:lnSpc>
              <a:spcBef>
                <a:spcPts val="1395"/>
              </a:spcBef>
            </a:pPr>
            <a:r>
              <a:rPr sz="2800" spc="-15" dirty="0">
                <a:latin typeface="Tw Cen MT"/>
                <a:cs typeface="Tw Cen MT"/>
              </a:rPr>
              <a:t>Cubiertas</a:t>
            </a:r>
            <a:r>
              <a:rPr sz="2800" spc="-5" dirty="0">
                <a:latin typeface="Tw Cen MT"/>
                <a:cs typeface="Tw Cen MT"/>
              </a:rPr>
              <a:t>a</a:t>
            </a:r>
            <a:r>
              <a:rPr sz="2800" spc="-15" dirty="0">
                <a:latin typeface="Tw Cen MT"/>
                <a:cs typeface="Tw Cen MT"/>
              </a:rPr>
              <a:t>variedad</a:t>
            </a:r>
            <a:r>
              <a:rPr sz="2800" dirty="0">
                <a:latin typeface="Tw Cen MT"/>
                <a:cs typeface="Tw Cen MT"/>
              </a:rPr>
              <a:t>de real</a:t>
            </a:r>
            <a:r>
              <a:rPr sz="2800" spc="-15" dirty="0">
                <a:latin typeface="Tw Cen MT"/>
                <a:cs typeface="Tw Cen MT"/>
              </a:rPr>
              <a:t>usos,</a:t>
            </a:r>
            <a:r>
              <a:rPr sz="2800" spc="-5" dirty="0">
                <a:latin typeface="Tw Cen MT"/>
                <a:cs typeface="Tw Cen MT"/>
              </a:rPr>
              <a:t>incluido el motor</a:t>
            </a:r>
            <a:r>
              <a:rPr sz="2800" spc="-10" dirty="0">
                <a:latin typeface="Tw Cen MT"/>
                <a:cs typeface="Tw Cen MT"/>
              </a:rPr>
              <a:t>control,</a:t>
            </a:r>
            <a:r>
              <a:rPr sz="2800" spc="-5" dirty="0">
                <a:latin typeface="Tw Cen MT"/>
                <a:cs typeface="Tw Cen MT"/>
              </a:rPr>
              <a:t>paneles de distribución</a:t>
            </a:r>
            <a:r>
              <a:rPr sz="2800" dirty="0">
                <a:latin typeface="Tw Cen MT"/>
                <a:cs typeface="Tw Cen MT"/>
              </a:rPr>
              <a:t>y</a:t>
            </a:r>
            <a:r>
              <a:rPr sz="2800" spc="-5" dirty="0">
                <a:latin typeface="Tw Cen MT"/>
                <a:cs typeface="Tw Cen MT"/>
              </a:rPr>
              <a:t>exterior</a:t>
            </a:r>
            <a:r>
              <a:rPr sz="2800" spc="60" dirty="0">
                <a:latin typeface="Tw Cen MT"/>
                <a:cs typeface="Tw Cen MT"/>
              </a:rPr>
              <a:t> </a:t>
            </a:r>
            <a:r>
              <a:rPr sz="2800" spc="-10" dirty="0">
                <a:latin typeface="Tw Cen MT"/>
                <a:cs typeface="Tw Cen MT"/>
              </a:rPr>
              <a:t>patios de maniobras</a:t>
            </a:r>
            <a:endParaRPr sz="2800" dirty="0">
              <a:latin typeface="Tw Cen MT"/>
              <a:cs typeface="Tw Cen MT"/>
            </a:endParaRPr>
          </a:p>
          <a:p>
            <a:pPr marL="20320" algn="l" rtl="0">
              <a:lnSpc>
                <a:spcPts val="3195"/>
              </a:lnSpc>
              <a:spcBef>
                <a:spcPts val="1019"/>
              </a:spcBef>
            </a:pPr>
            <a:r>
              <a:rPr sz="2800" spc="-5" dirty="0">
                <a:latin typeface="Tw Cen MT"/>
                <a:cs typeface="Tw Cen MT"/>
              </a:rPr>
              <a:t>El</a:t>
            </a:r>
            <a:r>
              <a:rPr sz="2800" spc="10" dirty="0">
                <a:latin typeface="Tw Cen MT"/>
                <a:cs typeface="Tw Cen MT"/>
              </a:rPr>
              <a:t>término</a:t>
            </a:r>
            <a:r>
              <a:rPr sz="2800" dirty="0">
                <a:latin typeface="Tw Cen MT"/>
                <a:cs typeface="Tw Cen MT"/>
              </a:rPr>
              <a:t>"Subestación de control"</a:t>
            </a:r>
            <a:r>
              <a:rPr sz="2800" spc="-5" dirty="0">
                <a:latin typeface="Tw Cen MT"/>
                <a:cs typeface="Tw Cen MT"/>
              </a:rPr>
              <a:t>es plural,</a:t>
            </a:r>
            <a:r>
              <a:rPr sz="2800" spc="-20" dirty="0">
                <a:latin typeface="Tw Cen MT"/>
                <a:cs typeface="Tw Cen MT"/>
              </a:rPr>
              <a:t>incluso</a:t>
            </a:r>
            <a:r>
              <a:rPr sz="2800" spc="-5" dirty="0">
                <a:latin typeface="Tw Cen MT"/>
                <a:cs typeface="Tw Cen MT"/>
              </a:rPr>
              <a:t>cuando</a:t>
            </a:r>
            <a:r>
              <a:rPr sz="2800" dirty="0">
                <a:latin typeface="Tw Cen MT"/>
                <a:cs typeface="Tw Cen MT"/>
              </a:rPr>
              <a:t>referente</a:t>
            </a:r>
            <a:r>
              <a:rPr sz="2800" spc="-5" dirty="0">
                <a:latin typeface="Tw Cen MT"/>
                <a:cs typeface="Tw Cen MT"/>
              </a:rPr>
              <a:t>a</a:t>
            </a:r>
            <a:r>
              <a:rPr sz="2800" spc="85" dirty="0">
                <a:latin typeface="Tw Cen MT"/>
                <a:cs typeface="Tw Cen MT"/>
              </a:rPr>
              <a:t> </a:t>
            </a:r>
            <a:r>
              <a:rPr sz="2800" spc="-5" dirty="0">
                <a:latin typeface="Tw Cen MT"/>
                <a:cs typeface="Tw Cen MT"/>
              </a:rPr>
              <a:t>a</a:t>
            </a:r>
            <a:endParaRPr sz="2800" dirty="0">
              <a:latin typeface="Tw Cen MT"/>
              <a:cs typeface="Tw Cen MT"/>
            </a:endParaRPr>
          </a:p>
          <a:p>
            <a:pPr marL="12700" algn="l" rtl="0">
              <a:lnSpc>
                <a:spcPts val="3195"/>
              </a:lnSpc>
            </a:pPr>
            <a:r>
              <a:rPr sz="2800" spc="-5" dirty="0">
                <a:latin typeface="Tw Cen MT"/>
                <a:cs typeface="Tw Cen MT"/>
              </a:rPr>
              <a:t>soltero</a:t>
            </a:r>
            <a:r>
              <a:rPr sz="2800" dirty="0">
                <a:latin typeface="Tw Cen MT"/>
                <a:cs typeface="Tw Cen MT"/>
              </a:rPr>
              <a:t>Subestación de control</a:t>
            </a:r>
            <a:r>
              <a:rPr sz="2800" spc="-5" dirty="0">
                <a:latin typeface="Tw Cen MT"/>
                <a:cs typeface="Tw Cen MT"/>
              </a:rPr>
              <a:t>asamblea</a:t>
            </a:r>
            <a:r>
              <a:rPr sz="2800" spc="-15" dirty="0">
                <a:latin typeface="Tw Cen MT"/>
                <a:cs typeface="Tw Cen MT"/>
              </a:rPr>
              <a:t>(nunca</a:t>
            </a:r>
            <a:r>
              <a:rPr sz="2800" spc="-65" dirty="0">
                <a:latin typeface="Tw Cen MT"/>
                <a:cs typeface="Tw Cen MT"/>
              </a:rPr>
              <a:t>decir,</a:t>
            </a:r>
            <a:r>
              <a:rPr sz="2800" spc="65" dirty="0">
                <a:latin typeface="Tw Cen MT"/>
                <a:cs typeface="Tw Cen MT"/>
              </a:rPr>
              <a:t> </a:t>
            </a:r>
            <a:r>
              <a:rPr sz="2800" dirty="0">
                <a:latin typeface="Tw Cen MT"/>
                <a:cs typeface="Tw Cen MT"/>
              </a:rPr>
              <a:t>"dispositivos de conmutación")</a:t>
            </a:r>
          </a:p>
          <a:p>
            <a:pPr marL="20320" algn="l" rtl="0">
              <a:spcBef>
                <a:spcPts val="1065"/>
              </a:spcBef>
            </a:pPr>
            <a:r>
              <a:rPr sz="2800" spc="-20" dirty="0">
                <a:latin typeface="Tw Cen MT"/>
                <a:cs typeface="Tw Cen MT"/>
              </a:rPr>
              <a:t>Puede</a:t>
            </a:r>
            <a:r>
              <a:rPr sz="2800" spc="-5" dirty="0">
                <a:latin typeface="Tw Cen MT"/>
                <a:cs typeface="Tw Cen MT"/>
              </a:rPr>
              <a:t>ser un</a:t>
            </a:r>
            <a:r>
              <a:rPr sz="2800" dirty="0">
                <a:latin typeface="Tw Cen MT"/>
                <a:cs typeface="Tw Cen MT"/>
              </a:rPr>
              <a:t>descrito</a:t>
            </a:r>
            <a:r>
              <a:rPr sz="2800" spc="-5" dirty="0">
                <a:latin typeface="Tw Cen MT"/>
                <a:cs typeface="Tw Cen MT"/>
              </a:rPr>
              <a:t>en</a:t>
            </a:r>
            <a:r>
              <a:rPr sz="2800" spc="10" dirty="0">
                <a:latin typeface="Tw Cen MT"/>
                <a:cs typeface="Tw Cen MT"/>
              </a:rPr>
              <a:t>términos</a:t>
            </a:r>
            <a:r>
              <a:rPr sz="2800" spc="-5" dirty="0">
                <a:latin typeface="Tw Cen MT"/>
                <a:cs typeface="Tw Cen MT"/>
              </a:rPr>
              <a:t>de</a:t>
            </a:r>
            <a:r>
              <a:rPr sz="2800" spc="95" dirty="0">
                <a:latin typeface="Tw Cen MT"/>
                <a:cs typeface="Tw Cen MT"/>
              </a:rPr>
              <a:t> </a:t>
            </a:r>
            <a:r>
              <a:rPr sz="2800" spc="-5" dirty="0">
                <a:latin typeface="Tw Cen MT"/>
                <a:cs typeface="Tw Cen MT"/>
              </a:rPr>
              <a:t>usar:</a:t>
            </a:r>
            <a:endParaRPr sz="2800" dirty="0">
              <a:latin typeface="Tw Cen MT"/>
              <a:cs typeface="Tw Cen MT"/>
            </a:endParaRPr>
          </a:p>
          <a:p>
            <a:pPr marL="186055" indent="-135255" algn="l" rtl="0">
              <a:spcBef>
                <a:spcPts val="135"/>
              </a:spcBef>
              <a:buClr>
                <a:srgbClr val="1CACE3"/>
              </a:buClr>
              <a:buFont typeface="Wingdings 3"/>
              <a:buChar char=""/>
              <a:tabLst>
                <a:tab pos="186690" algn="l"/>
              </a:tabLst>
            </a:pPr>
            <a:r>
              <a:rPr sz="2400" dirty="0">
                <a:latin typeface="Tw Cen MT"/>
                <a:cs typeface="Tw Cen MT"/>
              </a:rPr>
              <a:t>"el</a:t>
            </a:r>
            <a:r>
              <a:rPr sz="2400" spc="-10" dirty="0">
                <a:latin typeface="Tw Cen MT"/>
                <a:cs typeface="Tw Cen MT"/>
              </a:rPr>
              <a:t>generador</a:t>
            </a:r>
            <a:r>
              <a:rPr sz="2400" spc="-35" dirty="0">
                <a:latin typeface="Tw Cen MT"/>
                <a:cs typeface="Tw Cen MT"/>
              </a:rPr>
              <a:t> </a:t>
            </a:r>
            <a:r>
              <a:rPr sz="2400" dirty="0">
                <a:latin typeface="Tw Cen MT"/>
                <a:cs typeface="Tw Cen MT"/>
              </a:rPr>
              <a:t>Subestación de control"</a:t>
            </a:r>
          </a:p>
          <a:p>
            <a:pPr marL="186055" indent="-135255" algn="l" rtl="0">
              <a:spcBef>
                <a:spcPts val="310"/>
              </a:spcBef>
              <a:buClr>
                <a:srgbClr val="1CACE3"/>
              </a:buClr>
              <a:buFont typeface="Wingdings 3"/>
              <a:buChar char=""/>
              <a:tabLst>
                <a:tab pos="186690" algn="l"/>
              </a:tabLst>
            </a:pPr>
            <a:r>
              <a:rPr sz="2400" dirty="0">
                <a:latin typeface="Tw Cen MT"/>
                <a:cs typeface="Tw Cen MT"/>
              </a:rPr>
              <a:t>"el</a:t>
            </a:r>
            <a:r>
              <a:rPr sz="2400" spc="-5" dirty="0">
                <a:latin typeface="Tw Cen MT"/>
                <a:cs typeface="Tw Cen MT"/>
              </a:rPr>
              <a:t>estampado</a:t>
            </a:r>
            <a:r>
              <a:rPr sz="2400" dirty="0">
                <a:latin typeface="Tw Cen MT"/>
                <a:cs typeface="Tw Cen MT"/>
              </a:rPr>
              <a:t>línea</a:t>
            </a:r>
            <a:r>
              <a:rPr sz="2400" spc="-20" dirty="0">
                <a:latin typeface="Tw Cen MT"/>
                <a:cs typeface="Tw Cen MT"/>
              </a:rPr>
              <a:t> </a:t>
            </a:r>
            <a:r>
              <a:rPr sz="2400" dirty="0">
                <a:latin typeface="Tw Cen MT"/>
                <a:cs typeface="Tw Cen MT"/>
              </a:rPr>
              <a:t>Subestación de control"</a:t>
            </a:r>
          </a:p>
        </p:txBody>
      </p:sp>
      <p:sp>
        <p:nvSpPr>
          <p:cNvPr id="5"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58</a:t>
            </a:fld>
            <a:endParaRPr spc="-5"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246897"/>
            <a:ext cx="10027920" cy="786369"/>
          </a:xfrm>
          <a:prstGeom prst="rect">
            <a:avLst/>
          </a:prstGeom>
        </p:spPr>
        <p:txBody>
          <a:bodyPr vert="horz" wrap="square" lIns="0" tIns="169164" rIns="0" bIns="0" rtlCol="0" anchor="ctr">
            <a:spAutoFit/>
          </a:bodyPr>
          <a:lstStyle/>
          <a:p>
            <a:pPr marL="254000" algn="l" rtl="0"/>
            <a:r>
              <a:rPr sz="4000" spc="70" dirty="0">
                <a:solidFill>
                  <a:srgbClr val="0D0D0D"/>
                </a:solidFill>
                <a:latin typeface="Tw Cen MT Condensed"/>
                <a:cs typeface="Tw Cen MT Condensed"/>
              </a:rPr>
              <a:t>PROTECTOR</a:t>
            </a:r>
            <a:r>
              <a:rPr sz="4000" spc="114" dirty="0">
                <a:solidFill>
                  <a:srgbClr val="0D0D0D"/>
                </a:solidFill>
                <a:latin typeface="Tw Cen MT Condensed"/>
                <a:cs typeface="Tw Cen MT Condensed"/>
              </a:rPr>
              <a:t> </a:t>
            </a:r>
            <a:r>
              <a:rPr sz="4000" spc="50" dirty="0">
                <a:solidFill>
                  <a:srgbClr val="0D0D0D"/>
                </a:solidFill>
                <a:latin typeface="Tw Cen MT Condensed"/>
                <a:cs typeface="Tw Cen MT Condensed"/>
              </a:rPr>
              <a:t>RELÉS</a:t>
            </a:r>
            <a:endParaRPr sz="4000">
              <a:latin typeface="Tw Cen MT Condensed"/>
              <a:cs typeface="Tw Cen MT Condensed"/>
            </a:endParaRPr>
          </a:p>
        </p:txBody>
      </p:sp>
      <p:sp>
        <p:nvSpPr>
          <p:cNvPr id="3" name="object 3"/>
          <p:cNvSpPr/>
          <p:nvPr/>
        </p:nvSpPr>
        <p:spPr>
          <a:xfrm>
            <a:off x="2221991" y="1498091"/>
            <a:ext cx="6629400" cy="4972812"/>
          </a:xfrm>
          <a:prstGeom prst="rect">
            <a:avLst/>
          </a:prstGeom>
          <a:blipFill>
            <a:blip r:embed="rId2" cstate="print"/>
            <a:stretch>
              <a:fillRect/>
            </a:stretch>
          </a:blipFill>
        </p:spPr>
        <p:txBody>
          <a:bodyPr wrap="square" lIns="0" tIns="0" rIns="0" bIns="0" rtlCol="0"/>
          <a:lstStyle/>
          <a:p>
            <a:pPr algn="l" rtl="0"/>
            <a:endParaRPr/>
          </a:p>
        </p:txBody>
      </p:sp>
      <p:sp>
        <p:nvSpPr>
          <p:cNvPr id="4" name="object 4"/>
          <p:cNvSpPr/>
          <p:nvPr/>
        </p:nvSpPr>
        <p:spPr>
          <a:xfrm>
            <a:off x="2207514" y="1483614"/>
            <a:ext cx="6658609" cy="5001895"/>
          </a:xfrm>
          <a:custGeom>
            <a:avLst/>
            <a:gdLst/>
            <a:ahLst/>
            <a:cxnLst/>
            <a:rect l="l" t="t" r="r" b="b"/>
            <a:pathLst>
              <a:path w="6658609" h="5001895">
                <a:moveTo>
                  <a:pt x="0" y="5001768"/>
                </a:moveTo>
                <a:lnTo>
                  <a:pt x="6658356" y="5001768"/>
                </a:lnTo>
                <a:lnTo>
                  <a:pt x="6658356" y="0"/>
                </a:lnTo>
                <a:lnTo>
                  <a:pt x="0" y="0"/>
                </a:lnTo>
                <a:lnTo>
                  <a:pt x="0" y="5001768"/>
                </a:lnTo>
                <a:close/>
              </a:path>
            </a:pathLst>
          </a:custGeom>
          <a:ln w="28956">
            <a:solidFill>
              <a:srgbClr val="000000"/>
            </a:solidFill>
          </a:ln>
        </p:spPr>
        <p:txBody>
          <a:bodyPr wrap="square" lIns="0" tIns="0" rIns="0" bIns="0" rtlCol="0"/>
          <a:lstStyle/>
          <a:p>
            <a:pPr algn="l" rtl="0"/>
            <a:endParaRPr/>
          </a:p>
        </p:txBody>
      </p:sp>
      <p:sp>
        <p:nvSpPr>
          <p:cNvPr id="6"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59</a:t>
            </a:fld>
            <a:endParaRPr spc="-5"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81786"/>
            <a:ext cx="10027920" cy="1116588"/>
          </a:xfrm>
          <a:prstGeom prst="rect">
            <a:avLst/>
          </a:prstGeom>
        </p:spPr>
        <p:txBody>
          <a:bodyPr vert="horz" wrap="square" lIns="0" tIns="496189" rIns="0" bIns="0" rtlCol="0" anchor="ctr">
            <a:spAutoFit/>
          </a:bodyPr>
          <a:lstStyle/>
          <a:p>
            <a:pPr marL="309245" algn="l" rtl="0"/>
            <a:r>
              <a:rPr sz="4000" spc="80" dirty="0">
                <a:solidFill>
                  <a:srgbClr val="0D0D0D"/>
                </a:solidFill>
                <a:latin typeface="Tw Cen MT Condensed"/>
                <a:cs typeface="Tw Cen MT Condensed"/>
              </a:rPr>
              <a:t>EJEMPLOS</a:t>
            </a:r>
            <a:r>
              <a:rPr sz="4000" spc="45" dirty="0">
                <a:solidFill>
                  <a:srgbClr val="0D0D0D"/>
                </a:solidFill>
                <a:latin typeface="Tw Cen MT Condensed"/>
                <a:cs typeface="Tw Cen MT Condensed"/>
              </a:rPr>
              <a:t>DE</a:t>
            </a:r>
            <a:r>
              <a:rPr sz="4000" spc="35" dirty="0">
                <a:solidFill>
                  <a:srgbClr val="0D0D0D"/>
                </a:solidFill>
                <a:latin typeface="Tw Cen MT Condensed"/>
                <a:cs typeface="Tw Cen MT Condensed"/>
              </a:rPr>
              <a:t>RELÉ</a:t>
            </a:r>
            <a:r>
              <a:rPr sz="4000" spc="370" dirty="0">
                <a:solidFill>
                  <a:srgbClr val="0D0D0D"/>
                </a:solidFill>
                <a:latin typeface="Tw Cen MT Condensed"/>
                <a:cs typeface="Tw Cen MT Condensed"/>
              </a:rPr>
              <a:t> </a:t>
            </a:r>
            <a:r>
              <a:rPr sz="4000" spc="25" dirty="0">
                <a:solidFill>
                  <a:srgbClr val="0D0D0D"/>
                </a:solidFill>
                <a:latin typeface="Tw Cen MT Condensed"/>
                <a:cs typeface="Tw Cen MT Condensed"/>
              </a:rPr>
              <a:t>PANELES</a:t>
            </a:r>
            <a:endParaRPr sz="4000">
              <a:latin typeface="Tw Cen MT Condensed"/>
              <a:cs typeface="Tw Cen MT Condensed"/>
            </a:endParaRPr>
          </a:p>
        </p:txBody>
      </p:sp>
      <p:sp>
        <p:nvSpPr>
          <p:cNvPr id="3" name="object 3"/>
          <p:cNvSpPr/>
          <p:nvPr/>
        </p:nvSpPr>
        <p:spPr>
          <a:xfrm>
            <a:off x="1981200" y="1624583"/>
            <a:ext cx="4648200" cy="3150108"/>
          </a:xfrm>
          <a:prstGeom prst="rect">
            <a:avLst/>
          </a:prstGeom>
          <a:blipFill>
            <a:blip r:embed="rId2" cstate="print"/>
            <a:stretch>
              <a:fillRect/>
            </a:stretch>
          </a:blipFill>
        </p:spPr>
        <p:txBody>
          <a:bodyPr wrap="square" lIns="0" tIns="0" rIns="0" bIns="0" rtlCol="0"/>
          <a:lstStyle/>
          <a:p>
            <a:pPr algn="l" rtl="0"/>
            <a:endParaRPr/>
          </a:p>
        </p:txBody>
      </p:sp>
      <p:sp>
        <p:nvSpPr>
          <p:cNvPr id="4" name="object 4"/>
          <p:cNvSpPr/>
          <p:nvPr/>
        </p:nvSpPr>
        <p:spPr>
          <a:xfrm>
            <a:off x="1966722" y="1610106"/>
            <a:ext cx="4677410" cy="3179445"/>
          </a:xfrm>
          <a:custGeom>
            <a:avLst/>
            <a:gdLst/>
            <a:ahLst/>
            <a:cxnLst/>
            <a:rect l="l" t="t" r="r" b="b"/>
            <a:pathLst>
              <a:path w="4677410" h="3179445">
                <a:moveTo>
                  <a:pt x="0" y="3179064"/>
                </a:moveTo>
                <a:lnTo>
                  <a:pt x="4677156" y="3179064"/>
                </a:lnTo>
                <a:lnTo>
                  <a:pt x="4677156" y="0"/>
                </a:lnTo>
                <a:lnTo>
                  <a:pt x="0" y="0"/>
                </a:lnTo>
                <a:lnTo>
                  <a:pt x="0" y="3179064"/>
                </a:lnTo>
                <a:close/>
              </a:path>
            </a:pathLst>
          </a:custGeom>
          <a:ln w="28956">
            <a:solidFill>
              <a:srgbClr val="000000"/>
            </a:solidFill>
          </a:ln>
        </p:spPr>
        <p:txBody>
          <a:bodyPr wrap="square" lIns="0" tIns="0" rIns="0" bIns="0" rtlCol="0"/>
          <a:lstStyle/>
          <a:p>
            <a:pPr algn="l" rtl="0"/>
            <a:endParaRPr/>
          </a:p>
        </p:txBody>
      </p:sp>
      <p:sp>
        <p:nvSpPr>
          <p:cNvPr id="5" name="object 5"/>
          <p:cNvSpPr/>
          <p:nvPr/>
        </p:nvSpPr>
        <p:spPr>
          <a:xfrm>
            <a:off x="7315200" y="2514600"/>
            <a:ext cx="2634996" cy="999744"/>
          </a:xfrm>
          <a:prstGeom prst="rect">
            <a:avLst/>
          </a:prstGeom>
          <a:blipFill>
            <a:blip r:embed="rId3" cstate="print"/>
            <a:stretch>
              <a:fillRect/>
            </a:stretch>
          </a:blipFill>
        </p:spPr>
        <p:txBody>
          <a:bodyPr wrap="square" lIns="0" tIns="0" rIns="0" bIns="0" rtlCol="0"/>
          <a:lstStyle/>
          <a:p>
            <a:pPr algn="l" rtl="0"/>
            <a:endParaRPr/>
          </a:p>
        </p:txBody>
      </p:sp>
      <p:sp>
        <p:nvSpPr>
          <p:cNvPr id="6" name="object 6"/>
          <p:cNvSpPr txBox="1"/>
          <p:nvPr/>
        </p:nvSpPr>
        <p:spPr>
          <a:xfrm>
            <a:off x="2764942" y="3736595"/>
            <a:ext cx="6973570" cy="1615827"/>
          </a:xfrm>
          <a:prstGeom prst="rect">
            <a:avLst/>
          </a:prstGeom>
        </p:spPr>
        <p:txBody>
          <a:bodyPr vert="horz" wrap="square" lIns="0" tIns="0" rIns="0" bIns="0" rtlCol="0">
            <a:spAutoFit/>
          </a:bodyPr>
          <a:lstStyle/>
          <a:p>
            <a:pPr marL="5005070" marR="5080" indent="-230504" algn="l" rtl="0"/>
            <a:r>
              <a:rPr sz="2400" dirty="0">
                <a:latin typeface="Arial"/>
                <a:cs typeface="Arial"/>
              </a:rPr>
              <a:t>METRO</a:t>
            </a:r>
            <a:r>
              <a:rPr sz="2400" spc="-5" dirty="0">
                <a:latin typeface="Arial"/>
                <a:cs typeface="Arial"/>
              </a:rPr>
              <a:t>micropro</a:t>
            </a:r>
            <a:r>
              <a:rPr sz="2400" dirty="0">
                <a:latin typeface="Arial"/>
                <a:cs typeface="Arial"/>
              </a:rPr>
              <a:t>C</a:t>
            </a:r>
            <a:r>
              <a:rPr sz="2400" spc="-5" dirty="0">
                <a:latin typeface="Arial"/>
                <a:cs typeface="Arial"/>
              </a:rPr>
              <a:t>eso</a:t>
            </a:r>
            <a:r>
              <a:rPr sz="2400" spc="-10" dirty="0">
                <a:latin typeface="Arial"/>
                <a:cs typeface="Arial"/>
              </a:rPr>
              <a:t>r</a:t>
            </a:r>
            <a:r>
              <a:rPr sz="2400" dirty="0">
                <a:latin typeface="Arial"/>
                <a:cs typeface="Arial"/>
              </a:rPr>
              <a:t>-</a:t>
            </a:r>
            <a:r>
              <a:rPr sz="2400" spc="-5" dirty="0">
                <a:latin typeface="Arial"/>
                <a:cs typeface="Arial"/>
              </a:rPr>
              <a:t>Basado</a:t>
            </a:r>
            <a:r>
              <a:rPr sz="2400" spc="-75" dirty="0">
                <a:latin typeface="Arial"/>
                <a:cs typeface="Arial"/>
              </a:rPr>
              <a:t> </a:t>
            </a:r>
            <a:r>
              <a:rPr sz="2400" spc="-5" dirty="0">
                <a:latin typeface="Arial"/>
                <a:cs typeface="Arial"/>
              </a:rPr>
              <a:t>Relé</a:t>
            </a:r>
            <a:endParaRPr sz="2400">
              <a:latin typeface="Arial"/>
              <a:cs typeface="Arial"/>
            </a:endParaRPr>
          </a:p>
          <a:p>
            <a:pPr algn="l" rtl="0">
              <a:spcBef>
                <a:spcPts val="45"/>
              </a:spcBef>
            </a:pPr>
            <a:endParaRPr sz="3300">
              <a:latin typeface="Times New Roman"/>
              <a:cs typeface="Times New Roman"/>
            </a:endParaRPr>
          </a:p>
          <a:p>
            <a:pPr marL="12700" algn="l" rtl="0"/>
            <a:r>
              <a:rPr sz="2400" dirty="0">
                <a:latin typeface="Arial"/>
                <a:cs typeface="Arial"/>
              </a:rPr>
              <a:t>Viejo</a:t>
            </a:r>
            <a:r>
              <a:rPr sz="2400" spc="-40" dirty="0">
                <a:latin typeface="Arial"/>
                <a:cs typeface="Arial"/>
              </a:rPr>
              <a:t> </a:t>
            </a:r>
            <a:r>
              <a:rPr sz="2400" spc="-5" dirty="0">
                <a:latin typeface="Arial"/>
                <a:cs typeface="Arial"/>
              </a:rPr>
              <a:t>Electromecánico</a:t>
            </a:r>
            <a:endParaRPr sz="2400">
              <a:latin typeface="Arial"/>
              <a:cs typeface="Arial"/>
            </a:endParaRPr>
          </a:p>
        </p:txBody>
      </p:sp>
      <p:sp>
        <p:nvSpPr>
          <p:cNvPr id="8"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60</a:t>
            </a:fld>
            <a:endParaRPr spc="-5"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116283"/>
            <a:ext cx="10027920" cy="1047594"/>
          </a:xfrm>
          <a:prstGeom prst="rect">
            <a:avLst/>
          </a:prstGeom>
        </p:spPr>
        <p:txBody>
          <a:bodyPr vert="horz" wrap="square" lIns="0" tIns="427863" rIns="0" bIns="0" rtlCol="0" anchor="ctr">
            <a:spAutoFit/>
          </a:bodyPr>
          <a:lstStyle/>
          <a:p>
            <a:pPr marL="323850" algn="l" rtl="0"/>
            <a:r>
              <a:rPr sz="4000" spc="35" dirty="0">
                <a:solidFill>
                  <a:srgbClr val="0D0D0D"/>
                </a:solidFill>
                <a:latin typeface="Tw Cen MT Condensed"/>
                <a:cs typeface="Tw Cen MT Condensed"/>
              </a:rPr>
              <a:t>CÓMO</a:t>
            </a:r>
            <a:r>
              <a:rPr sz="4000" spc="40" dirty="0">
                <a:solidFill>
                  <a:srgbClr val="0D0D0D"/>
                </a:solidFill>
                <a:latin typeface="Tw Cen MT Condensed"/>
                <a:cs typeface="Tw Cen MT Condensed"/>
              </a:rPr>
              <a:t>HACER</a:t>
            </a:r>
            <a:r>
              <a:rPr sz="4000" spc="50" dirty="0">
                <a:solidFill>
                  <a:srgbClr val="0D0D0D"/>
                </a:solidFill>
                <a:latin typeface="Tw Cen MT Condensed"/>
                <a:cs typeface="Tw Cen MT Condensed"/>
              </a:rPr>
              <a:t>RELÉS</a:t>
            </a:r>
            <a:r>
              <a:rPr sz="4000" spc="75" dirty="0">
                <a:solidFill>
                  <a:srgbClr val="0D0D0D"/>
                </a:solidFill>
                <a:latin typeface="Tw Cen MT Condensed"/>
                <a:cs typeface="Tw Cen MT Condensed"/>
              </a:rPr>
              <a:t>DETECTAR</a:t>
            </a:r>
            <a:r>
              <a:rPr sz="4000" spc="555" dirty="0">
                <a:solidFill>
                  <a:srgbClr val="0D0D0D"/>
                </a:solidFill>
                <a:latin typeface="Tw Cen MT Condensed"/>
                <a:cs typeface="Tw Cen MT Condensed"/>
              </a:rPr>
              <a:t> </a:t>
            </a:r>
            <a:r>
              <a:rPr sz="4000" spc="5" dirty="0">
                <a:solidFill>
                  <a:srgbClr val="0D0D0D"/>
                </a:solidFill>
                <a:latin typeface="Tw Cen MT Condensed"/>
                <a:cs typeface="Tw Cen MT Condensed"/>
              </a:rPr>
              <a:t>¿FALTAS?</a:t>
            </a:r>
            <a:endParaRPr sz="4000">
              <a:latin typeface="Tw Cen MT Condensed"/>
              <a:cs typeface="Tw Cen MT Condensed"/>
            </a:endParaRPr>
          </a:p>
        </p:txBody>
      </p:sp>
      <p:graphicFrame>
        <p:nvGraphicFramePr>
          <p:cNvPr id="3" name="object 3"/>
          <p:cNvGraphicFramePr>
            <a:graphicFrameLocks noGrp="1"/>
          </p:cNvGraphicFramePr>
          <p:nvPr>
            <p:extLst>
              <p:ext uri="{D42A27DB-BD31-4B8C-83A1-F6EECF244321}">
                <p14:modId xmlns:p14="http://schemas.microsoft.com/office/powerpoint/2010/main" val="598601818"/>
              </p:ext>
            </p:extLst>
          </p:nvPr>
        </p:nvGraphicFramePr>
        <p:xfrm>
          <a:off x="2207388" y="1371601"/>
          <a:ext cx="8092431" cy="2362200"/>
        </p:xfrm>
        <a:graphic>
          <a:graphicData uri="http://schemas.openxmlformats.org/drawingml/2006/table">
            <a:tbl>
              <a:tblPr firstRow="1" bandRow="1">
                <a:tableStyleId>{2D5ABB26-0587-4C30-8999-92F81FD0307C}</a:tableStyleId>
              </a:tblPr>
              <a:tblGrid>
                <a:gridCol w="1582577">
                  <a:extLst>
                    <a:ext uri="{9D8B030D-6E8A-4147-A177-3AD203B41FA5}">
                      <a16:colId xmlns:a16="http://schemas.microsoft.com/office/drawing/2014/main" val="20000"/>
                    </a:ext>
                  </a:extLst>
                </a:gridCol>
                <a:gridCol w="781217">
                  <a:extLst>
                    <a:ext uri="{9D8B030D-6E8A-4147-A177-3AD203B41FA5}">
                      <a16:colId xmlns:a16="http://schemas.microsoft.com/office/drawing/2014/main" val="20001"/>
                    </a:ext>
                  </a:extLst>
                </a:gridCol>
                <a:gridCol w="2296862">
                  <a:extLst>
                    <a:ext uri="{9D8B030D-6E8A-4147-A177-3AD203B41FA5}">
                      <a16:colId xmlns:a16="http://schemas.microsoft.com/office/drawing/2014/main" val="20002"/>
                    </a:ext>
                  </a:extLst>
                </a:gridCol>
                <a:gridCol w="3431775">
                  <a:extLst>
                    <a:ext uri="{9D8B030D-6E8A-4147-A177-3AD203B41FA5}">
                      <a16:colId xmlns:a16="http://schemas.microsoft.com/office/drawing/2014/main" val="20003"/>
                    </a:ext>
                  </a:extLst>
                </a:gridCol>
              </a:tblGrid>
              <a:tr h="433069">
                <a:tc>
                  <a:txBody>
                    <a:bodyPr/>
                    <a:lstStyle/>
                    <a:p>
                      <a:pPr marL="29209" algn="l" rtl="0">
                        <a:lnSpc>
                          <a:spcPts val="3260"/>
                        </a:lnSpc>
                        <a:tabLst>
                          <a:tab pos="1181735" algn="l"/>
                        </a:tabLst>
                      </a:pPr>
                      <a:r>
                        <a:rPr sz="2800" spc="-5" dirty="0">
                          <a:latin typeface="Tw Cen MT"/>
                          <a:cs typeface="Tw Cen MT"/>
                        </a:rPr>
                        <a:t>Cuando un</a:t>
                      </a:r>
                      <a:endParaRPr sz="2800">
                        <a:latin typeface="Tw Cen MT"/>
                        <a:cs typeface="Tw Cen MT"/>
                      </a:endParaRPr>
                    </a:p>
                  </a:txBody>
                  <a:tcPr marL="0" marR="0" marT="0" marB="0"/>
                </a:tc>
                <a:tc>
                  <a:txBody>
                    <a:bodyPr/>
                    <a:lstStyle/>
                    <a:p>
                      <a:pPr marL="105410" algn="l" rtl="0">
                        <a:lnSpc>
                          <a:spcPts val="3260"/>
                        </a:lnSpc>
                      </a:pPr>
                      <a:r>
                        <a:rPr sz="2800" dirty="0">
                          <a:latin typeface="Tw Cen MT"/>
                          <a:cs typeface="Tw Cen MT"/>
                        </a:rPr>
                        <a:t>falla</a:t>
                      </a:r>
                      <a:endParaRPr sz="2800">
                        <a:latin typeface="Tw Cen MT"/>
                        <a:cs typeface="Tw Cen MT"/>
                      </a:endParaRPr>
                    </a:p>
                  </a:txBody>
                  <a:tcPr marL="0" marR="0" marT="0" marB="0"/>
                </a:tc>
                <a:tc>
                  <a:txBody>
                    <a:bodyPr/>
                    <a:lstStyle/>
                    <a:p>
                      <a:pPr marR="108585" algn="l" rtl="0">
                        <a:lnSpc>
                          <a:spcPts val="3260"/>
                        </a:lnSpc>
                        <a:tabLst>
                          <a:tab pos="1047115" algn="l"/>
                        </a:tabLst>
                      </a:pPr>
                      <a:r>
                        <a:rPr sz="2800" dirty="0">
                          <a:latin typeface="Tw Cen MT"/>
                          <a:cs typeface="Tw Cen MT"/>
                        </a:rPr>
                        <a:t>t</a:t>
                      </a:r>
                      <a:r>
                        <a:rPr sz="2800" spc="10" dirty="0">
                          <a:latin typeface="Tw Cen MT"/>
                          <a:cs typeface="Tw Cen MT"/>
                        </a:rPr>
                        <a:t>a</a:t>
                      </a:r>
                      <a:r>
                        <a:rPr sz="2800" spc="-65" dirty="0">
                          <a:latin typeface="Tw Cen MT"/>
                          <a:cs typeface="Tw Cen MT"/>
                        </a:rPr>
                        <a:t>k</a:t>
                      </a:r>
                      <a:r>
                        <a:rPr sz="2800" dirty="0">
                          <a:latin typeface="Tw Cen MT"/>
                          <a:cs typeface="Tw Cen MT"/>
                        </a:rPr>
                        <a:t>esp</a:t>
                      </a:r>
                      <a:r>
                        <a:rPr sz="2800" spc="10" dirty="0">
                          <a:latin typeface="Tw Cen MT"/>
                          <a:cs typeface="Tw Cen MT"/>
                        </a:rPr>
                        <a:t>yo</a:t>
                      </a:r>
                      <a:r>
                        <a:rPr sz="2800" dirty="0">
                          <a:latin typeface="Tw Cen MT"/>
                          <a:cs typeface="Tw Cen MT"/>
                        </a:rPr>
                        <a:t>C.A</a:t>
                      </a:r>
                      <a:r>
                        <a:rPr sz="2800" spc="-95" dirty="0">
                          <a:latin typeface="Tw Cen MT"/>
                          <a:cs typeface="Tw Cen MT"/>
                        </a:rPr>
                        <a:t>mi</a:t>
                      </a:r>
                      <a:r>
                        <a:rPr sz="2800" dirty="0">
                          <a:latin typeface="Tw Cen MT"/>
                          <a:cs typeface="Tw Cen MT"/>
                        </a:rPr>
                        <a:t>,</a:t>
                      </a:r>
                      <a:endParaRPr sz="2800">
                        <a:latin typeface="Tw Cen MT"/>
                        <a:cs typeface="Tw Cen MT"/>
                      </a:endParaRPr>
                    </a:p>
                  </a:txBody>
                  <a:tcPr marL="0" marR="0" marT="0" marB="0"/>
                </a:tc>
                <a:tc>
                  <a:txBody>
                    <a:bodyPr/>
                    <a:lstStyle/>
                    <a:p>
                      <a:pPr marR="14604" algn="l" rtl="0">
                        <a:lnSpc>
                          <a:spcPts val="3260"/>
                        </a:lnSpc>
                        <a:tabLst>
                          <a:tab pos="737235" algn="l"/>
                          <a:tab pos="2086610" algn="l"/>
                        </a:tabLst>
                      </a:pPr>
                      <a:r>
                        <a:rPr sz="2800" dirty="0">
                          <a:latin typeface="Tw Cen MT"/>
                          <a:cs typeface="Tw Cen MT"/>
                        </a:rPr>
                        <a:t>el cu</a:t>
                      </a:r>
                      <a:r>
                        <a:rPr sz="2800" spc="15" dirty="0">
                          <a:latin typeface="Tw Cen MT"/>
                          <a:cs typeface="Tw Cen MT"/>
                        </a:rPr>
                        <a:t>r</a:t>
                      </a:r>
                      <a:r>
                        <a:rPr sz="2800" dirty="0">
                          <a:latin typeface="Tw Cen MT"/>
                          <a:cs typeface="Tw Cen MT"/>
                        </a:rPr>
                        <a:t>r</a:t>
                      </a:r>
                      <a:r>
                        <a:rPr sz="2800" spc="5" dirty="0">
                          <a:latin typeface="Tw Cen MT"/>
                          <a:cs typeface="Tw Cen MT"/>
                        </a:rPr>
                        <a:t>mi</a:t>
                      </a:r>
                      <a:r>
                        <a:rPr sz="2800" dirty="0">
                          <a:latin typeface="Tw Cen MT"/>
                          <a:cs typeface="Tw Cen MT"/>
                        </a:rPr>
                        <a:t>Nuevo Testamento,</a:t>
                      </a:r>
                      <a:r>
                        <a:rPr sz="2800" spc="-65" dirty="0">
                          <a:latin typeface="Tw Cen MT"/>
                          <a:cs typeface="Tw Cen MT"/>
                        </a:rPr>
                        <a:t>v</a:t>
                      </a:r>
                      <a:r>
                        <a:rPr sz="2800" dirty="0">
                          <a:latin typeface="Tw Cen MT"/>
                          <a:cs typeface="Tw Cen MT"/>
                        </a:rPr>
                        <a:t>viejo</a:t>
                      </a:r>
                      <a:r>
                        <a:rPr sz="2800" spc="10" dirty="0">
                          <a:latin typeface="Tw Cen MT"/>
                          <a:cs typeface="Tw Cen MT"/>
                        </a:rPr>
                        <a:t>t</a:t>
                      </a:r>
                      <a:r>
                        <a:rPr sz="2800" dirty="0">
                          <a:latin typeface="Tw Cen MT"/>
                          <a:cs typeface="Tw Cen MT"/>
                        </a:rPr>
                        <a:t>a</a:t>
                      </a:r>
                      <a:r>
                        <a:rPr sz="2800" spc="-50" dirty="0">
                          <a:latin typeface="Tw Cen MT"/>
                          <a:cs typeface="Tw Cen MT"/>
                        </a:rPr>
                        <a:t>gramo</a:t>
                      </a:r>
                      <a:r>
                        <a:rPr sz="2800" spc="-105" dirty="0">
                          <a:latin typeface="Tw Cen MT"/>
                          <a:cs typeface="Tw Cen MT"/>
                        </a:rPr>
                        <a:t>mi</a:t>
                      </a:r>
                      <a:r>
                        <a:rPr sz="2800" dirty="0">
                          <a:latin typeface="Tw Cen MT"/>
                          <a:cs typeface="Tw Cen MT"/>
                        </a:rPr>
                        <a:t>,</a:t>
                      </a:r>
                      <a:endParaRPr sz="2800">
                        <a:latin typeface="Tw Cen MT"/>
                        <a:cs typeface="Tw Cen MT"/>
                      </a:endParaRPr>
                    </a:p>
                  </a:txBody>
                  <a:tcPr marL="0" marR="0" marT="0" marB="0"/>
                </a:tc>
                <a:extLst>
                  <a:ext uri="{0D108BD9-81ED-4DB2-BD59-A6C34878D82A}">
                    <a16:rowId xmlns:a16="http://schemas.microsoft.com/office/drawing/2014/main" val="10000"/>
                  </a:ext>
                </a:extLst>
              </a:tr>
              <a:tr h="372886">
                <a:tc>
                  <a:txBody>
                    <a:bodyPr/>
                    <a:lstStyle/>
                    <a:p>
                      <a:pPr marL="22225" algn="l" rtl="0">
                        <a:lnSpc>
                          <a:spcPts val="2870"/>
                        </a:lnSpc>
                      </a:pPr>
                      <a:r>
                        <a:rPr sz="2800" spc="-20" dirty="0">
                          <a:latin typeface="Tw Cen MT"/>
                          <a:cs typeface="Tw Cen MT"/>
                        </a:rPr>
                        <a:t>frecuencia,</a:t>
                      </a:r>
                      <a:endParaRPr sz="2800">
                        <a:latin typeface="Tw Cen MT"/>
                        <a:cs typeface="Tw Cen MT"/>
                      </a:endParaRPr>
                    </a:p>
                  </a:txBody>
                  <a:tcPr marL="0" marR="0" marT="0" marB="0"/>
                </a:tc>
                <a:tc>
                  <a:txBody>
                    <a:bodyPr/>
                    <a:lstStyle/>
                    <a:p>
                      <a:pPr marL="86995" algn="l" rtl="0">
                        <a:lnSpc>
                          <a:spcPts val="2870"/>
                        </a:lnSpc>
                      </a:pPr>
                      <a:r>
                        <a:rPr sz="2800" spc="-5" dirty="0">
                          <a:latin typeface="Tw Cen MT"/>
                          <a:cs typeface="Tw Cen MT"/>
                        </a:rPr>
                        <a:t>y</a:t>
                      </a:r>
                      <a:endParaRPr sz="2800">
                        <a:latin typeface="Tw Cen MT"/>
                        <a:cs typeface="Tw Cen MT"/>
                      </a:endParaRPr>
                    </a:p>
                  </a:txBody>
                  <a:tcPr marL="0" marR="0" marT="0" marB="0"/>
                </a:tc>
                <a:tc>
                  <a:txBody>
                    <a:bodyPr/>
                    <a:lstStyle/>
                    <a:p>
                      <a:pPr marR="80010" algn="l" rtl="0">
                        <a:lnSpc>
                          <a:spcPts val="2870"/>
                        </a:lnSpc>
                        <a:tabLst>
                          <a:tab pos="903605" algn="l"/>
                        </a:tabLst>
                      </a:pPr>
                      <a:r>
                        <a:rPr sz="2800" dirty="0">
                          <a:latin typeface="Tw Cen MT"/>
                          <a:cs typeface="Tw Cen MT"/>
                        </a:rPr>
                        <a:t>otro</a:t>
                      </a:r>
                      <a:r>
                        <a:rPr sz="2800" spc="15" dirty="0">
                          <a:latin typeface="Tw Cen MT"/>
                          <a:cs typeface="Tw Cen MT"/>
                        </a:rPr>
                        <a:t>mi</a:t>
                      </a:r>
                      <a:r>
                        <a:rPr sz="2800" dirty="0">
                          <a:latin typeface="Tw Cen MT"/>
                          <a:cs typeface="Tw Cen MT"/>
                        </a:rPr>
                        <a:t>r el</a:t>
                      </a:r>
                      <a:r>
                        <a:rPr sz="2800" spc="5" dirty="0">
                          <a:latin typeface="Tw Cen MT"/>
                          <a:cs typeface="Tw Cen MT"/>
                        </a:rPr>
                        <a:t>mi</a:t>
                      </a:r>
                      <a:r>
                        <a:rPr sz="2800" dirty="0">
                          <a:latin typeface="Tw Cen MT"/>
                          <a:cs typeface="Tw Cen MT"/>
                        </a:rPr>
                        <a:t>ctri</a:t>
                      </a:r>
                      <a:r>
                        <a:rPr sz="2800" spc="5" dirty="0">
                          <a:latin typeface="Tw Cen MT"/>
                          <a:cs typeface="Tw Cen MT"/>
                        </a:rPr>
                        <a:t>C</a:t>
                      </a:r>
                      <a:r>
                        <a:rPr sz="2800" dirty="0">
                          <a:latin typeface="Tw Cen MT"/>
                          <a:cs typeface="Tw Cen MT"/>
                        </a:rPr>
                        <a:t>Alabama</a:t>
                      </a:r>
                      <a:endParaRPr sz="2800">
                        <a:latin typeface="Tw Cen MT"/>
                        <a:cs typeface="Tw Cen MT"/>
                      </a:endParaRPr>
                    </a:p>
                  </a:txBody>
                  <a:tcPr marL="0" marR="0" marT="0" marB="0"/>
                </a:tc>
                <a:tc>
                  <a:txBody>
                    <a:bodyPr/>
                    <a:lstStyle/>
                    <a:p>
                      <a:pPr marR="15240" algn="l" rtl="0">
                        <a:lnSpc>
                          <a:spcPts val="2870"/>
                        </a:lnSpc>
                        <a:tabLst>
                          <a:tab pos="1485900" algn="l"/>
                          <a:tab pos="2715895" algn="l"/>
                          <a:tab pos="3124200" algn="l"/>
                        </a:tabLst>
                      </a:pPr>
                      <a:r>
                        <a:rPr sz="2800" spc="-65" dirty="0">
                          <a:latin typeface="Tw Cen MT"/>
                          <a:cs typeface="Tw Cen MT"/>
                        </a:rPr>
                        <a:t>v</a:t>
                      </a:r>
                      <a:r>
                        <a:rPr sz="2800" dirty="0">
                          <a:latin typeface="Tw Cen MT"/>
                          <a:cs typeface="Tw Cen MT"/>
                        </a:rPr>
                        <a:t>a</a:t>
                      </a:r>
                      <a:r>
                        <a:rPr sz="2800" spc="5" dirty="0">
                          <a:latin typeface="Tw Cen MT"/>
                          <a:cs typeface="Tw Cen MT"/>
                        </a:rPr>
                        <a:t>r</a:t>
                      </a:r>
                      <a:r>
                        <a:rPr sz="2800" spc="-5" dirty="0">
                          <a:latin typeface="Tw Cen MT"/>
                          <a:cs typeface="Tw Cen MT"/>
                        </a:rPr>
                        <a:t>I a</a:t>
                      </a:r>
                      <a:r>
                        <a:rPr sz="2800" spc="10" dirty="0">
                          <a:latin typeface="Tw Cen MT"/>
                          <a:cs typeface="Tw Cen MT"/>
                        </a:rPr>
                        <a:t>b</a:t>
                      </a:r>
                      <a:r>
                        <a:rPr sz="2800" spc="-5" dirty="0">
                          <a:latin typeface="Tw Cen MT"/>
                          <a:cs typeface="Tw Cen MT"/>
                        </a:rPr>
                        <a:t>yo</a:t>
                      </a:r>
                      <a:r>
                        <a:rPr sz="2800" spc="10" dirty="0">
                          <a:latin typeface="Tw Cen MT"/>
                          <a:cs typeface="Tw Cen MT"/>
                        </a:rPr>
                        <a:t>mi</a:t>
                      </a:r>
                      <a:r>
                        <a:rPr sz="2800" dirty="0">
                          <a:latin typeface="Tw Cen MT"/>
                          <a:cs typeface="Tw Cen MT"/>
                        </a:rPr>
                        <a:t>alguien</a:t>
                      </a:r>
                      <a:r>
                        <a:rPr sz="2800" spc="5" dirty="0">
                          <a:latin typeface="Tw Cen MT"/>
                          <a:cs typeface="Tw Cen MT"/>
                        </a:rPr>
                        <a:t>mi</a:t>
                      </a:r>
                      <a:r>
                        <a:rPr sz="2800" dirty="0">
                          <a:latin typeface="Tw Cen MT"/>
                          <a:cs typeface="Tw Cen MT"/>
                        </a:rPr>
                        <a:t>Ja</a:t>
                      </a:r>
                      <a:r>
                        <a:rPr sz="2800" spc="-60" dirty="0">
                          <a:latin typeface="Tw Cen MT"/>
                          <a:cs typeface="Tw Cen MT"/>
                        </a:rPr>
                        <a:t>v</a:t>
                      </a:r>
                      <a:r>
                        <a:rPr sz="2800" dirty="0">
                          <a:latin typeface="Tw Cen MT"/>
                          <a:cs typeface="Tw Cen MT"/>
                        </a:rPr>
                        <a:t>mi</a:t>
                      </a:r>
                      <a:r>
                        <a:rPr sz="2800" spc="-5" dirty="0">
                          <a:latin typeface="Tw Cen MT"/>
                          <a:cs typeface="Tw Cen MT"/>
                        </a:rPr>
                        <a:t>i</a:t>
                      </a:r>
                      <a:r>
                        <a:rPr sz="2800" dirty="0">
                          <a:latin typeface="Tw Cen MT"/>
                          <a:cs typeface="Tw Cen MT"/>
                        </a:rPr>
                        <a:t>n / A</a:t>
                      </a:r>
                    </a:p>
                  </a:txBody>
                  <a:tcPr marL="0" marR="0" marT="0" marB="0"/>
                </a:tc>
                <a:extLst>
                  <a:ext uri="{0D108BD9-81ED-4DB2-BD59-A6C34878D82A}">
                    <a16:rowId xmlns:a16="http://schemas.microsoft.com/office/drawing/2014/main" val="10001"/>
                  </a:ext>
                </a:extLst>
              </a:tr>
            </a:tbl>
          </a:graphicData>
        </a:graphic>
      </p:graphicFrame>
      <p:sp>
        <p:nvSpPr>
          <p:cNvPr id="4" name="object 4"/>
          <p:cNvSpPr txBox="1"/>
          <p:nvPr/>
        </p:nvSpPr>
        <p:spPr>
          <a:xfrm>
            <a:off x="2216913" y="2209800"/>
            <a:ext cx="8074025" cy="3531870"/>
          </a:xfrm>
          <a:prstGeom prst="rect">
            <a:avLst/>
          </a:prstGeom>
        </p:spPr>
        <p:txBody>
          <a:bodyPr vert="horz" wrap="square" lIns="0" tIns="0" rIns="0" bIns="0" rtlCol="0">
            <a:spAutoFit/>
          </a:bodyPr>
          <a:lstStyle/>
          <a:p>
            <a:pPr marL="12700" algn="l" rtl="0"/>
            <a:r>
              <a:rPr sz="2800" dirty="0">
                <a:latin typeface="Tw Cen MT"/>
                <a:cs typeface="Tw Cen MT"/>
              </a:rPr>
              <a:t>peculiar</a:t>
            </a:r>
            <a:r>
              <a:rPr sz="2800" spc="-90" dirty="0">
                <a:latin typeface="Tw Cen MT"/>
                <a:cs typeface="Tw Cen MT"/>
              </a:rPr>
              <a:t>forma.</a:t>
            </a:r>
            <a:r>
              <a:rPr sz="2800" spc="-15" dirty="0">
                <a:latin typeface="Tw Cen MT"/>
                <a:cs typeface="Tw Cen MT"/>
              </a:rPr>
              <a:t>Para</a:t>
            </a:r>
            <a:r>
              <a:rPr sz="2800" spc="25" dirty="0">
                <a:latin typeface="Tw Cen MT"/>
                <a:cs typeface="Tw Cen MT"/>
              </a:rPr>
              <a:t> </a:t>
            </a:r>
            <a:r>
              <a:rPr sz="2800" spc="-10" dirty="0">
                <a:latin typeface="Tw Cen MT"/>
                <a:cs typeface="Tw Cen MT"/>
              </a:rPr>
              <a:t>ejemplo:</a:t>
            </a:r>
            <a:endParaRPr sz="2800" dirty="0">
              <a:latin typeface="Tw Cen MT"/>
              <a:cs typeface="Tw Cen MT"/>
            </a:endParaRPr>
          </a:p>
          <a:p>
            <a:pPr marL="186055" indent="-135255" algn="l" rtl="0">
              <a:spcBef>
                <a:spcPts val="135"/>
              </a:spcBef>
              <a:buClr>
                <a:srgbClr val="1CACE3"/>
              </a:buClr>
              <a:buFont typeface="Wingdings 3"/>
              <a:buChar char=""/>
              <a:tabLst>
                <a:tab pos="186690" algn="l"/>
              </a:tabLst>
            </a:pPr>
            <a:r>
              <a:rPr sz="2400" dirty="0">
                <a:latin typeface="Tw Cen MT"/>
                <a:cs typeface="Tw Cen MT"/>
              </a:rPr>
              <a:t>Actual</a:t>
            </a:r>
            <a:r>
              <a:rPr sz="2400" spc="-5" dirty="0">
                <a:latin typeface="Tw Cen MT"/>
                <a:cs typeface="Tw Cen MT"/>
              </a:rPr>
              <a:t>de repente</a:t>
            </a:r>
            <a:r>
              <a:rPr sz="2400" spc="-35" dirty="0">
                <a:latin typeface="Tw Cen MT"/>
                <a:cs typeface="Tw Cen MT"/>
              </a:rPr>
              <a:t> </a:t>
            </a:r>
            <a:r>
              <a:rPr sz="2400" spc="-5" dirty="0">
                <a:latin typeface="Tw Cen MT"/>
                <a:cs typeface="Tw Cen MT"/>
              </a:rPr>
              <a:t>aumenta</a:t>
            </a:r>
            <a:endParaRPr sz="2400" dirty="0">
              <a:latin typeface="Tw Cen MT"/>
              <a:cs typeface="Tw Cen MT"/>
            </a:endParaRPr>
          </a:p>
          <a:p>
            <a:pPr marL="186055" indent="-135255" algn="l" rtl="0">
              <a:spcBef>
                <a:spcPts val="310"/>
              </a:spcBef>
              <a:buClr>
                <a:srgbClr val="1CACE3"/>
              </a:buClr>
              <a:buFont typeface="Wingdings 3"/>
              <a:buChar char=""/>
              <a:tabLst>
                <a:tab pos="186690" algn="l"/>
              </a:tabLst>
            </a:pPr>
            <a:r>
              <a:rPr sz="2400" spc="-30" dirty="0">
                <a:latin typeface="Tw Cen MT"/>
                <a:cs typeface="Tw Cen MT"/>
              </a:rPr>
              <a:t>Voltaje</a:t>
            </a:r>
            <a:r>
              <a:rPr sz="2400" spc="-5" dirty="0">
                <a:latin typeface="Tw Cen MT"/>
                <a:cs typeface="Tw Cen MT"/>
              </a:rPr>
              <a:t>de repente</a:t>
            </a:r>
            <a:r>
              <a:rPr sz="2400" spc="-30" dirty="0">
                <a:latin typeface="Tw Cen MT"/>
                <a:cs typeface="Tw Cen MT"/>
              </a:rPr>
              <a:t> </a:t>
            </a:r>
            <a:r>
              <a:rPr sz="2400" dirty="0">
                <a:latin typeface="Tw Cen MT"/>
                <a:cs typeface="Tw Cen MT"/>
              </a:rPr>
              <a:t>disminuye</a:t>
            </a:r>
          </a:p>
          <a:p>
            <a:pPr marL="12700" marR="5080" indent="7620" algn="l" rtl="0">
              <a:lnSpc>
                <a:spcPts val="3030"/>
              </a:lnSpc>
              <a:spcBef>
                <a:spcPts val="1620"/>
              </a:spcBef>
            </a:pPr>
            <a:r>
              <a:rPr sz="2800" spc="-25" dirty="0">
                <a:latin typeface="Tw Cen MT"/>
                <a:cs typeface="Tw Cen MT"/>
              </a:rPr>
              <a:t>Relés</a:t>
            </a:r>
            <a:r>
              <a:rPr sz="2800" spc="-5" dirty="0">
                <a:latin typeface="Tw Cen MT"/>
                <a:cs typeface="Tw Cen MT"/>
              </a:rPr>
              <a:t>puede medir el</a:t>
            </a:r>
            <a:r>
              <a:rPr sz="2800" dirty="0">
                <a:latin typeface="Tw Cen MT"/>
                <a:cs typeface="Tw Cen MT"/>
              </a:rPr>
              <a:t>corrientes</a:t>
            </a:r>
            <a:r>
              <a:rPr sz="2800" spc="-5" dirty="0">
                <a:latin typeface="Tw Cen MT"/>
                <a:cs typeface="Tw Cen MT"/>
              </a:rPr>
              <a:t>y el</a:t>
            </a:r>
            <a:r>
              <a:rPr sz="2800" spc="-15" dirty="0">
                <a:latin typeface="Tw Cen MT"/>
                <a:cs typeface="Tw Cen MT"/>
              </a:rPr>
              <a:t>voltajes</a:t>
            </a:r>
            <a:r>
              <a:rPr sz="2800" spc="-5" dirty="0">
                <a:latin typeface="Tw Cen MT"/>
                <a:cs typeface="Tw Cen MT"/>
              </a:rPr>
              <a:t>y detectar</a:t>
            </a:r>
            <a:r>
              <a:rPr sz="2800" dirty="0">
                <a:latin typeface="Tw Cen MT"/>
                <a:cs typeface="Tw Cen MT"/>
              </a:rPr>
              <a:t>eso</a:t>
            </a:r>
            <a:r>
              <a:rPr sz="2800" spc="-5" dirty="0">
                <a:latin typeface="Tw Cen MT"/>
                <a:cs typeface="Tw Cen MT"/>
              </a:rPr>
              <a:t>hay</a:t>
            </a:r>
            <a:r>
              <a:rPr sz="2800" spc="5" dirty="0">
                <a:latin typeface="Tw Cen MT"/>
                <a:cs typeface="Tw Cen MT"/>
              </a:rPr>
              <a:t>un</a:t>
            </a:r>
            <a:r>
              <a:rPr sz="2800" i="1" spc="-15" dirty="0">
                <a:latin typeface="Tw Cen MT"/>
                <a:cs typeface="Tw Cen MT"/>
              </a:rPr>
              <a:t>sobrecorriente</a:t>
            </a:r>
            <a:r>
              <a:rPr sz="2800" spc="-15" dirty="0">
                <a:latin typeface="Tw Cen MT"/>
                <a:cs typeface="Tw Cen MT"/>
              </a:rPr>
              <a:t>,</a:t>
            </a:r>
            <a:r>
              <a:rPr sz="2800" dirty="0">
                <a:latin typeface="Tw Cen MT"/>
                <a:cs typeface="Tw Cen MT"/>
              </a:rPr>
              <a:t>o un</a:t>
            </a:r>
            <a:r>
              <a:rPr sz="2800" i="1" dirty="0">
                <a:latin typeface="Tw Cen MT"/>
                <a:cs typeface="Tw Cen MT"/>
              </a:rPr>
              <a:t>subtensión</a:t>
            </a:r>
            <a:r>
              <a:rPr sz="2800" dirty="0">
                <a:latin typeface="Tw Cen MT"/>
                <a:cs typeface="Tw Cen MT"/>
              </a:rPr>
              <a:t>, o</a:t>
            </a:r>
            <a:r>
              <a:rPr sz="2800" spc="-5" dirty="0">
                <a:latin typeface="Tw Cen MT"/>
                <a:cs typeface="Tw Cen MT"/>
              </a:rPr>
              <a:t>una combinación</a:t>
            </a:r>
            <a:r>
              <a:rPr sz="2800" dirty="0">
                <a:latin typeface="Tw Cen MT"/>
                <a:cs typeface="Tw Cen MT"/>
              </a:rPr>
              <a:t>de</a:t>
            </a:r>
            <a:r>
              <a:rPr sz="2800" spc="80" dirty="0">
                <a:latin typeface="Tw Cen MT"/>
                <a:cs typeface="Tw Cen MT"/>
              </a:rPr>
              <a:t> </a:t>
            </a:r>
            <a:r>
              <a:rPr sz="2800" spc="-5" dirty="0">
                <a:latin typeface="Tw Cen MT"/>
                <a:cs typeface="Tw Cen MT"/>
              </a:rPr>
              <a:t>ambos</a:t>
            </a:r>
            <a:endParaRPr sz="2800" dirty="0">
              <a:latin typeface="Tw Cen MT"/>
              <a:cs typeface="Tw Cen MT"/>
            </a:endParaRPr>
          </a:p>
          <a:p>
            <a:pPr marL="19685" algn="l" rtl="0">
              <a:lnSpc>
                <a:spcPts val="3195"/>
              </a:lnSpc>
              <a:spcBef>
                <a:spcPts val="1010"/>
              </a:spcBef>
            </a:pPr>
            <a:r>
              <a:rPr sz="2800" spc="-25" dirty="0">
                <a:latin typeface="Tw Cen MT"/>
                <a:cs typeface="Tw Cen MT"/>
              </a:rPr>
              <a:t>Muchos</a:t>
            </a:r>
            <a:r>
              <a:rPr sz="2800" dirty="0">
                <a:latin typeface="Tw Cen MT"/>
                <a:cs typeface="Tw Cen MT"/>
              </a:rPr>
              <a:t>otra detección</a:t>
            </a:r>
            <a:r>
              <a:rPr sz="2800" spc="-5" dirty="0">
                <a:latin typeface="Tw Cen MT"/>
                <a:cs typeface="Tw Cen MT"/>
              </a:rPr>
              <a:t>principios</a:t>
            </a:r>
            <a:r>
              <a:rPr sz="2800" spc="5" dirty="0">
                <a:latin typeface="Tw Cen MT"/>
                <a:cs typeface="Tw Cen MT"/>
              </a:rPr>
              <a:t>determinar</a:t>
            </a:r>
            <a:r>
              <a:rPr sz="2800" spc="-5" dirty="0">
                <a:latin typeface="Tw Cen MT"/>
                <a:cs typeface="Tw Cen MT"/>
              </a:rPr>
              <a:t>el</a:t>
            </a:r>
            <a:r>
              <a:rPr sz="2800" dirty="0">
                <a:latin typeface="Tw Cen MT"/>
                <a:cs typeface="Tw Cen MT"/>
              </a:rPr>
              <a:t>diseño</a:t>
            </a:r>
            <a:r>
              <a:rPr sz="2800" spc="155" dirty="0">
                <a:latin typeface="Tw Cen MT"/>
                <a:cs typeface="Tw Cen MT"/>
              </a:rPr>
              <a:t> </a:t>
            </a:r>
            <a:r>
              <a:rPr sz="2800" spc="10" dirty="0">
                <a:latin typeface="Tw Cen MT"/>
                <a:cs typeface="Tw Cen MT"/>
              </a:rPr>
              <a:t>de</a:t>
            </a:r>
            <a:endParaRPr sz="2800" dirty="0">
              <a:latin typeface="Tw Cen MT"/>
              <a:cs typeface="Tw Cen MT"/>
            </a:endParaRPr>
          </a:p>
          <a:p>
            <a:pPr marL="12700" algn="l" rtl="0">
              <a:lnSpc>
                <a:spcPts val="3195"/>
              </a:lnSpc>
            </a:pPr>
            <a:r>
              <a:rPr sz="2800" spc="-15" dirty="0">
                <a:latin typeface="Tw Cen MT"/>
                <a:cs typeface="Tw Cen MT"/>
              </a:rPr>
              <a:t>protector</a:t>
            </a:r>
            <a:r>
              <a:rPr sz="2800" spc="-50" dirty="0">
                <a:latin typeface="Tw Cen MT"/>
                <a:cs typeface="Tw Cen MT"/>
              </a:rPr>
              <a:t> </a:t>
            </a:r>
            <a:r>
              <a:rPr sz="2800" spc="-15" dirty="0">
                <a:latin typeface="Tw Cen MT"/>
                <a:cs typeface="Tw Cen MT"/>
              </a:rPr>
              <a:t>relevos</a:t>
            </a:r>
            <a:endParaRPr sz="2800" dirty="0">
              <a:latin typeface="Tw Cen MT"/>
              <a:cs typeface="Tw Cen MT"/>
            </a:endParaRPr>
          </a:p>
        </p:txBody>
      </p:sp>
      <p:sp>
        <p:nvSpPr>
          <p:cNvPr id="6"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61</a:t>
            </a:fld>
            <a:endParaRPr spc="-5"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22043" y="136397"/>
            <a:ext cx="5384165" cy="609600"/>
          </a:xfrm>
          <a:prstGeom prst="rect">
            <a:avLst/>
          </a:prstGeom>
        </p:spPr>
        <p:txBody>
          <a:bodyPr vert="horz" wrap="square" lIns="0" tIns="0" rIns="0" bIns="0" rtlCol="0" anchor="ctr">
            <a:spAutoFit/>
          </a:bodyPr>
          <a:lstStyle/>
          <a:p>
            <a:pPr marL="12700" algn="l" rtl="0"/>
            <a:r>
              <a:rPr sz="4000" spc="65" dirty="0">
                <a:solidFill>
                  <a:srgbClr val="0D0D0D"/>
                </a:solidFill>
                <a:latin typeface="Tw Cen MT Condensed"/>
                <a:cs typeface="Tw Cen MT Condensed"/>
              </a:rPr>
              <a:t>PRINCIPAL</a:t>
            </a:r>
            <a:r>
              <a:rPr sz="4000" spc="70" dirty="0">
                <a:solidFill>
                  <a:srgbClr val="0D0D0D"/>
                </a:solidFill>
                <a:latin typeface="Tw Cen MT Condensed"/>
                <a:cs typeface="Tw Cen MT Condensed"/>
              </a:rPr>
              <a:t>PROTECCION</a:t>
            </a:r>
            <a:r>
              <a:rPr sz="4000" spc="340" dirty="0">
                <a:solidFill>
                  <a:srgbClr val="0D0D0D"/>
                </a:solidFill>
                <a:latin typeface="Tw Cen MT Condensed"/>
                <a:cs typeface="Tw Cen MT Condensed"/>
              </a:rPr>
              <a:t> </a:t>
            </a:r>
            <a:r>
              <a:rPr sz="4000" spc="75" dirty="0">
                <a:solidFill>
                  <a:srgbClr val="0D0D0D"/>
                </a:solidFill>
                <a:latin typeface="Tw Cen MT Condensed"/>
                <a:cs typeface="Tw Cen MT Condensed"/>
              </a:rPr>
              <a:t>REQUISITOS</a:t>
            </a:r>
            <a:endParaRPr sz="4000">
              <a:latin typeface="Tw Cen MT Condensed"/>
              <a:cs typeface="Tw Cen MT Condensed"/>
            </a:endParaRPr>
          </a:p>
        </p:txBody>
      </p:sp>
      <p:sp>
        <p:nvSpPr>
          <p:cNvPr id="5" name="Oval 4"/>
          <p:cNvSpPr/>
          <p:nvPr/>
        </p:nvSpPr>
        <p:spPr>
          <a:xfrm>
            <a:off x="3505200" y="1295400"/>
            <a:ext cx="1905000" cy="6858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marL="12700" algn="l" rtl="0"/>
            <a:r>
              <a:rPr lang="en-GB" sz="2000" spc="-10" dirty="0">
                <a:latin typeface="Tw Cen MT"/>
                <a:cs typeface="Tw Cen MT"/>
              </a:rPr>
              <a:t>Fiabilidad</a:t>
            </a:r>
            <a:endParaRPr lang="en-GB" sz="2000" dirty="0">
              <a:latin typeface="Tw Cen MT"/>
              <a:cs typeface="Tw Cen MT"/>
            </a:endParaRPr>
          </a:p>
        </p:txBody>
      </p:sp>
      <p:sp>
        <p:nvSpPr>
          <p:cNvPr id="6" name="Oval 5"/>
          <p:cNvSpPr/>
          <p:nvPr/>
        </p:nvSpPr>
        <p:spPr>
          <a:xfrm>
            <a:off x="1676400" y="1828800"/>
            <a:ext cx="2667000" cy="5334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marL="386080" indent="-342900" algn="l" rtl="0">
              <a:spcBef>
                <a:spcPts val="135"/>
              </a:spcBef>
              <a:buClr>
                <a:srgbClr val="1CACE3"/>
              </a:buClr>
              <a:buFont typeface="+mj-lt"/>
              <a:buAutoNum type="arabicPeriod"/>
              <a:tabLst>
                <a:tab pos="179070" algn="l"/>
              </a:tabLst>
            </a:pPr>
            <a:r>
              <a:rPr lang="en-GB" spc="-5" dirty="0">
                <a:latin typeface="Tw Cen MT"/>
                <a:cs typeface="Tw Cen MT"/>
              </a:rPr>
              <a:t>Confianza</a:t>
            </a:r>
            <a:endParaRPr lang="en-GB" dirty="0">
              <a:latin typeface="Tw Cen MT"/>
              <a:cs typeface="Tw Cen MT"/>
            </a:endParaRPr>
          </a:p>
        </p:txBody>
      </p:sp>
      <p:sp>
        <p:nvSpPr>
          <p:cNvPr id="7" name="Oval 6"/>
          <p:cNvSpPr/>
          <p:nvPr/>
        </p:nvSpPr>
        <p:spPr>
          <a:xfrm>
            <a:off x="4648200" y="1828800"/>
            <a:ext cx="1828800" cy="5334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marL="386080" indent="-342900" algn="l" rtl="0">
              <a:spcBef>
                <a:spcPts val="315"/>
              </a:spcBef>
              <a:buClr>
                <a:srgbClr val="1CACE3"/>
              </a:buClr>
              <a:buFont typeface="+mj-lt"/>
              <a:buAutoNum type="arabicPeriod" startAt="2"/>
              <a:tabLst>
                <a:tab pos="179070" algn="l"/>
              </a:tabLst>
            </a:pPr>
            <a:r>
              <a:rPr lang="en-GB" spc="-5" dirty="0">
                <a:latin typeface="Tw Cen MT"/>
                <a:cs typeface="Tw Cen MT"/>
              </a:rPr>
              <a:t>Seguridad</a:t>
            </a:r>
            <a:endParaRPr lang="en-GB" dirty="0">
              <a:latin typeface="Tw Cen MT"/>
              <a:cs typeface="Tw Cen MT"/>
            </a:endParaRPr>
          </a:p>
        </p:txBody>
      </p:sp>
      <p:sp>
        <p:nvSpPr>
          <p:cNvPr id="8" name="Oval 7"/>
          <p:cNvSpPr/>
          <p:nvPr/>
        </p:nvSpPr>
        <p:spPr>
          <a:xfrm>
            <a:off x="8077200" y="1447800"/>
            <a:ext cx="1905000" cy="6858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marL="12700" algn="l" rtl="0"/>
            <a:r>
              <a:rPr lang="en-GB" sz="2000" spc="-5" dirty="0">
                <a:latin typeface="Tw Cen MT"/>
                <a:cs typeface="Tw Cen MT"/>
              </a:rPr>
              <a:t>S</a:t>
            </a:r>
            <a:r>
              <a:rPr lang="en-GB" sz="2000" dirty="0">
                <a:latin typeface="Tw Cen MT"/>
                <a:cs typeface="Tw Cen MT"/>
              </a:rPr>
              <a:t>mi</a:t>
            </a:r>
            <a:r>
              <a:rPr lang="en-GB" sz="2000" spc="-10" dirty="0">
                <a:latin typeface="Tw Cen MT"/>
                <a:cs typeface="Tw Cen MT"/>
              </a:rPr>
              <a:t>le</a:t>
            </a:r>
            <a:r>
              <a:rPr lang="en-GB" sz="2000" dirty="0">
                <a:latin typeface="Tw Cen MT"/>
                <a:cs typeface="Tw Cen MT"/>
              </a:rPr>
              <a:t>C</a:t>
            </a:r>
            <a:r>
              <a:rPr lang="en-GB" sz="2000" spc="-5" dirty="0">
                <a:latin typeface="Tw Cen MT"/>
                <a:cs typeface="Tw Cen MT"/>
              </a:rPr>
              <a:t>actividad</a:t>
            </a:r>
            <a:endParaRPr lang="en-GB" sz="2000" dirty="0">
              <a:latin typeface="Tw Cen MT"/>
              <a:cs typeface="Tw Cen MT"/>
            </a:endParaRPr>
          </a:p>
        </p:txBody>
      </p:sp>
      <p:sp>
        <p:nvSpPr>
          <p:cNvPr id="9" name="Oval 8"/>
          <p:cNvSpPr/>
          <p:nvPr/>
        </p:nvSpPr>
        <p:spPr>
          <a:xfrm>
            <a:off x="3429000" y="2743200"/>
            <a:ext cx="1905000" cy="838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marL="386080" indent="-342900" algn="l" rtl="0">
              <a:spcBef>
                <a:spcPts val="135"/>
              </a:spcBef>
              <a:buClr>
                <a:srgbClr val="1CACE3"/>
              </a:buClr>
              <a:buFont typeface="+mj-lt"/>
              <a:buAutoNum type="arabicPeriod"/>
              <a:tabLst>
                <a:tab pos="179070" algn="l"/>
              </a:tabLst>
            </a:pPr>
            <a:r>
              <a:rPr lang="en-GB" spc="-5" dirty="0">
                <a:latin typeface="Tw Cen MT"/>
                <a:cs typeface="Tw Cen MT"/>
              </a:rPr>
              <a:t>Estabilidad del sistema</a:t>
            </a:r>
          </a:p>
        </p:txBody>
      </p:sp>
      <p:sp>
        <p:nvSpPr>
          <p:cNvPr id="11" name="Oval 10"/>
          <p:cNvSpPr/>
          <p:nvPr/>
        </p:nvSpPr>
        <p:spPr>
          <a:xfrm>
            <a:off x="3429000" y="3505200"/>
            <a:ext cx="1905000" cy="6858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marL="12700" algn="l" rtl="0"/>
            <a:r>
              <a:rPr lang="en-GB" sz="2000" spc="-10" dirty="0">
                <a:latin typeface="Tw Cen MT"/>
                <a:cs typeface="Tw Cen MT"/>
              </a:rPr>
              <a:t>Velocidad</a:t>
            </a:r>
          </a:p>
        </p:txBody>
      </p:sp>
      <p:sp>
        <p:nvSpPr>
          <p:cNvPr id="12" name="Oval 11"/>
          <p:cNvSpPr/>
          <p:nvPr/>
        </p:nvSpPr>
        <p:spPr>
          <a:xfrm>
            <a:off x="1905000" y="4038600"/>
            <a:ext cx="2362200" cy="6858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marL="386080" indent="-342900" algn="l" rtl="0">
              <a:spcBef>
                <a:spcPts val="135"/>
              </a:spcBef>
              <a:buClr>
                <a:srgbClr val="1CACE3"/>
              </a:buClr>
              <a:buFont typeface="+mj-lt"/>
              <a:buAutoNum type="arabicPeriod" startAt="2"/>
              <a:tabLst>
                <a:tab pos="179070" algn="l"/>
              </a:tabLst>
            </a:pPr>
            <a:r>
              <a:rPr lang="en-GB" spc="-5" dirty="0">
                <a:latin typeface="Tw Cen MT"/>
                <a:cs typeface="Tw Cen MT"/>
              </a:rPr>
              <a:t>Daño al equipo</a:t>
            </a:r>
          </a:p>
        </p:txBody>
      </p:sp>
      <p:sp>
        <p:nvSpPr>
          <p:cNvPr id="13" name="Oval 12"/>
          <p:cNvSpPr/>
          <p:nvPr/>
        </p:nvSpPr>
        <p:spPr>
          <a:xfrm>
            <a:off x="4495800" y="4038600"/>
            <a:ext cx="1828800" cy="838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marL="386080" indent="-342900" algn="l" rtl="0">
              <a:spcBef>
                <a:spcPts val="315"/>
              </a:spcBef>
              <a:buClr>
                <a:srgbClr val="1CACE3"/>
              </a:buClr>
              <a:buFont typeface="+mj-lt"/>
              <a:buAutoNum type="arabicPeriod" startAt="3"/>
              <a:tabLst>
                <a:tab pos="179070" algn="l"/>
              </a:tabLst>
            </a:pPr>
            <a:r>
              <a:rPr lang="en-GB" spc="-50" dirty="0">
                <a:latin typeface="Tw Cen MT"/>
                <a:cs typeface="Tw Cen MT"/>
              </a:rPr>
              <a:t>Fuerza</a:t>
            </a:r>
            <a:r>
              <a:rPr lang="en-GB" spc="-100" dirty="0">
                <a:latin typeface="Tw Cen MT"/>
                <a:cs typeface="Tw Cen MT"/>
              </a:rPr>
              <a:t> </a:t>
            </a:r>
            <a:r>
              <a:rPr lang="en-GB" dirty="0">
                <a:latin typeface="Tw Cen MT"/>
                <a:cs typeface="Tw Cen MT"/>
              </a:rPr>
              <a:t>calidad</a:t>
            </a:r>
          </a:p>
        </p:txBody>
      </p:sp>
      <p:sp>
        <p:nvSpPr>
          <p:cNvPr id="14" name="Oval 13"/>
          <p:cNvSpPr/>
          <p:nvPr/>
        </p:nvSpPr>
        <p:spPr>
          <a:xfrm>
            <a:off x="7543800" y="4191000"/>
            <a:ext cx="1905000" cy="6858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marL="12700" algn="l" rtl="0">
              <a:spcBef>
                <a:spcPts val="1240"/>
              </a:spcBef>
            </a:pPr>
            <a:r>
              <a:rPr lang="en-GB" sz="2000" spc="-5" dirty="0">
                <a:latin typeface="Tw Cen MT"/>
                <a:cs typeface="Tw Cen MT"/>
              </a:rPr>
              <a:t>Sensibilidad</a:t>
            </a:r>
            <a:endParaRPr lang="en-GB" sz="2000" dirty="0">
              <a:latin typeface="Tw Cen MT"/>
              <a:cs typeface="Tw Cen MT"/>
            </a:endParaRPr>
          </a:p>
        </p:txBody>
      </p:sp>
      <p:sp>
        <p:nvSpPr>
          <p:cNvPr id="15" name="Oval 14"/>
          <p:cNvSpPr/>
          <p:nvPr/>
        </p:nvSpPr>
        <p:spPr>
          <a:xfrm>
            <a:off x="6019800" y="4648201"/>
            <a:ext cx="2362200" cy="1260729"/>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marL="386080" indent="-342900" algn="l" rtl="0">
              <a:spcBef>
                <a:spcPts val="135"/>
              </a:spcBef>
              <a:buClr>
                <a:srgbClr val="1CACE3"/>
              </a:buClr>
              <a:buFont typeface="+mj-lt"/>
              <a:buAutoNum type="arabicPeriod"/>
              <a:tabLst>
                <a:tab pos="179070" algn="l"/>
              </a:tabLst>
            </a:pPr>
            <a:r>
              <a:rPr lang="en-GB" spc="-5" dirty="0">
                <a:latin typeface="Tw Cen MT"/>
                <a:cs typeface="Tw Cen MT"/>
              </a:rPr>
              <a:t>Alta impedancia</a:t>
            </a:r>
            <a:r>
              <a:rPr lang="en-GB" spc="-50" dirty="0">
                <a:latin typeface="Tw Cen MT"/>
                <a:cs typeface="Tw Cen MT"/>
              </a:rPr>
              <a:t> </a:t>
            </a:r>
            <a:r>
              <a:rPr lang="en-GB" dirty="0">
                <a:latin typeface="Tw Cen MT"/>
                <a:cs typeface="Tw Cen MT"/>
              </a:rPr>
              <a:t>fallas</a:t>
            </a:r>
          </a:p>
        </p:txBody>
      </p:sp>
      <p:sp>
        <p:nvSpPr>
          <p:cNvPr id="16" name="Oval 15"/>
          <p:cNvSpPr/>
          <p:nvPr/>
        </p:nvSpPr>
        <p:spPr>
          <a:xfrm>
            <a:off x="8496300" y="4724400"/>
            <a:ext cx="2171700" cy="1260729"/>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marL="386080" indent="-342900" algn="l" rtl="0">
              <a:spcBef>
                <a:spcPts val="315"/>
              </a:spcBef>
              <a:buClr>
                <a:srgbClr val="1CACE3"/>
              </a:buClr>
              <a:buFont typeface="+mj-lt"/>
              <a:buAutoNum type="arabicPeriod" startAt="2"/>
              <a:tabLst>
                <a:tab pos="179070" algn="l"/>
              </a:tabLst>
            </a:pPr>
            <a:r>
              <a:rPr lang="en-GB" spc="-5" dirty="0">
                <a:latin typeface="Tw Cen MT"/>
                <a:cs typeface="Tw Cen MT"/>
              </a:rPr>
              <a:t>generación dispersa</a:t>
            </a:r>
          </a:p>
        </p:txBody>
      </p:sp>
      <p:cxnSp>
        <p:nvCxnSpPr>
          <p:cNvPr id="18" name="Curved Connector 17"/>
          <p:cNvCxnSpPr>
            <a:endCxn id="14" idx="0"/>
          </p:cNvCxnSpPr>
          <p:nvPr/>
        </p:nvCxnSpPr>
        <p:spPr>
          <a:xfrm rot="16200000" flipH="1">
            <a:off x="6000753" y="1695451"/>
            <a:ext cx="3276599" cy="1714498"/>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Curved Connector 19"/>
          <p:cNvCxnSpPr/>
          <p:nvPr/>
        </p:nvCxnSpPr>
        <p:spPr>
          <a:xfrm rot="5400000">
            <a:off x="4757232" y="1633032"/>
            <a:ext cx="2601340" cy="1447803"/>
          </a:xfrm>
          <a:prstGeom prst="curvedConnector3">
            <a:avLst>
              <a:gd name="adj1" fmla="val 7678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Curved Connector 24"/>
          <p:cNvCxnSpPr/>
          <p:nvPr/>
        </p:nvCxnSpPr>
        <p:spPr>
          <a:xfrm>
            <a:off x="6781802" y="914400"/>
            <a:ext cx="1295398" cy="723900"/>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Curved Connector 27"/>
          <p:cNvCxnSpPr/>
          <p:nvPr/>
        </p:nvCxnSpPr>
        <p:spPr>
          <a:xfrm rot="10800000" flipV="1">
            <a:off x="5410205" y="914400"/>
            <a:ext cx="1371599" cy="533399"/>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36" name="Right Brace 35"/>
          <p:cNvSpPr/>
          <p:nvPr/>
        </p:nvSpPr>
        <p:spPr>
          <a:xfrm rot="5400000">
            <a:off x="4838612" y="-2212051"/>
            <a:ext cx="645537" cy="5831640"/>
          </a:xfrm>
          <a:prstGeom prst="rightBrace">
            <a:avLst>
              <a:gd name="adj1" fmla="val 8333"/>
              <a:gd name="adj2" fmla="val 22124"/>
            </a:avLst>
          </a:prstGeom>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GB"/>
          </a:p>
        </p:txBody>
      </p:sp>
      <p:sp>
        <p:nvSpPr>
          <p:cNvPr id="37"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62</a:t>
            </a:fld>
            <a:endParaRPr spc="-5" dirty="0"/>
          </a:p>
        </p:txBody>
      </p:sp>
      <p:sp>
        <p:nvSpPr>
          <p:cNvPr id="38" name="Rectangle 37"/>
          <p:cNvSpPr/>
          <p:nvPr/>
        </p:nvSpPr>
        <p:spPr>
          <a:xfrm>
            <a:off x="1676401" y="5029201"/>
            <a:ext cx="3276600" cy="1089529"/>
          </a:xfrm>
          <a:prstGeom prst="rect">
            <a:avLst/>
          </a:prstGeom>
        </p:spPr>
        <p:txBody>
          <a:bodyPr wrap="square">
            <a:spAutoFit/>
          </a:bodyPr>
          <a:lstStyle/>
          <a:p>
            <a:pPr marL="231775" indent="-231775" algn="l" rtl="0">
              <a:lnSpc>
                <a:spcPct val="90000"/>
              </a:lnSpc>
              <a:spcBef>
                <a:spcPct val="35000"/>
              </a:spcBef>
            </a:pPr>
            <a:r>
              <a:rPr lang="en-US" altLang="en-US" dirty="0"/>
              <a:t>Por lo general, cuanto más rápido, mejor en términos de minimizar el daño al equipo y mantener la integridad del sistema.</a:t>
            </a:r>
          </a:p>
        </p:txBody>
      </p:sp>
      <p:sp>
        <p:nvSpPr>
          <p:cNvPr id="39" name="Rectangle 38"/>
          <p:cNvSpPr/>
          <p:nvPr/>
        </p:nvSpPr>
        <p:spPr>
          <a:xfrm>
            <a:off x="8610600" y="2133601"/>
            <a:ext cx="2514600" cy="1200329"/>
          </a:xfrm>
          <a:prstGeom prst="rect">
            <a:avLst/>
          </a:prstGeom>
        </p:spPr>
        <p:txBody>
          <a:bodyPr wrap="square">
            <a:spAutoFit/>
          </a:bodyPr>
          <a:lstStyle/>
          <a:p>
            <a:pPr algn="l" rtl="0"/>
            <a:r>
              <a:rPr lang="en-US" altLang="en-US" dirty="0"/>
              <a:t>Dispare la cantidad mínima para eliminar la falla o la condición de funcionamiento anormal</a:t>
            </a:r>
            <a:endParaRPr lang="en-GB" dirty="0"/>
          </a:p>
        </p:txBody>
      </p:sp>
      <p:sp>
        <p:nvSpPr>
          <p:cNvPr id="40" name="Rectangle 39"/>
          <p:cNvSpPr/>
          <p:nvPr/>
        </p:nvSpPr>
        <p:spPr>
          <a:xfrm>
            <a:off x="4267201" y="2297668"/>
            <a:ext cx="2816797" cy="369332"/>
          </a:xfrm>
          <a:prstGeom prst="rect">
            <a:avLst/>
          </a:prstGeom>
        </p:spPr>
        <p:txBody>
          <a:bodyPr wrap="none">
            <a:spAutoFit/>
          </a:bodyPr>
          <a:lstStyle/>
          <a:p>
            <a:pPr algn="l" rtl="0"/>
            <a:r>
              <a:rPr lang="en-US" altLang="en-US" dirty="0"/>
              <a:t>No tropieces cuando no deberías</a:t>
            </a:r>
            <a:endParaRPr lang="en-GB" dirty="0"/>
          </a:p>
        </p:txBody>
      </p:sp>
      <p:sp>
        <p:nvSpPr>
          <p:cNvPr id="41" name="Rectangle 40"/>
          <p:cNvSpPr/>
          <p:nvPr/>
        </p:nvSpPr>
        <p:spPr>
          <a:xfrm>
            <a:off x="1371601" y="2286000"/>
            <a:ext cx="2358915" cy="341632"/>
          </a:xfrm>
          <a:prstGeom prst="rect">
            <a:avLst/>
          </a:prstGeom>
        </p:spPr>
        <p:txBody>
          <a:bodyPr wrap="none">
            <a:spAutoFit/>
          </a:bodyPr>
          <a:lstStyle/>
          <a:p>
            <a:pPr marL="685800" lvl="1" indent="-339725" algn="l" rtl="0">
              <a:lnSpc>
                <a:spcPct val="90000"/>
              </a:lnSpc>
            </a:pPr>
            <a:r>
              <a:rPr lang="en-US" altLang="en-US" dirty="0"/>
              <a:t>Viaje cuando debería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9" name="Text Box 2"/>
          <p:cNvSpPr txBox="1">
            <a:spLocks noChangeArrowheads="1"/>
          </p:cNvSpPr>
          <p:nvPr/>
        </p:nvSpPr>
        <p:spPr bwMode="auto">
          <a:xfrm>
            <a:off x="1830388" y="1311275"/>
            <a:ext cx="862330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eaLnBrk="0" hangingPunct="0">
              <a:spcBef>
                <a:spcPct val="20000"/>
              </a:spcBef>
              <a:buChar char="•"/>
              <a:defRPr sz="3200">
                <a:solidFill>
                  <a:schemeClr val="tx1"/>
                </a:solidFill>
                <a:latin typeface="Arial" pitchFamily="34" charset="0"/>
              </a:defRPr>
            </a:lvl1pPr>
            <a:lvl2pPr marL="914400" indent="-457200" algn="l" eaLnBrk="0" hangingPunct="0">
              <a:spcBef>
                <a:spcPct val="20000"/>
              </a:spcBef>
              <a:buChar char="–"/>
              <a:defRPr sz="2800">
                <a:solidFill>
                  <a:schemeClr val="tx1"/>
                </a:solidFill>
                <a:latin typeface="Arial" pitchFamily="34" charset="0"/>
              </a:defRPr>
            </a:lvl2pPr>
            <a:lvl3pPr marL="1371600" indent="-457200" algn="l" eaLnBrk="0" hangingPunct="0">
              <a:spcBef>
                <a:spcPct val="20000"/>
              </a:spcBef>
              <a:buChar char="•"/>
              <a:defRPr sz="2400">
                <a:solidFill>
                  <a:schemeClr val="tx1"/>
                </a:solidFill>
                <a:latin typeface="Arial" pitchFamily="34" charset="0"/>
              </a:defRPr>
            </a:lvl3pPr>
            <a:lvl4pPr marL="1828800" indent="-457200" algn="l" eaLnBrk="0" hangingPunct="0">
              <a:spcBef>
                <a:spcPct val="20000"/>
              </a:spcBef>
              <a:buChar char="–"/>
              <a:defRPr sz="2000">
                <a:solidFill>
                  <a:schemeClr val="tx1"/>
                </a:solidFill>
                <a:latin typeface="Arial" pitchFamily="34" charset="0"/>
              </a:defRPr>
            </a:lvl4pPr>
            <a:lvl5pPr marL="2286000" indent="-457200" algn="l" eaLnBrk="0" hangingPunct="0">
              <a:spcBef>
                <a:spcPct val="20000"/>
              </a:spcBef>
              <a:buChar char="»"/>
              <a:defRPr sz="2000">
                <a:solidFill>
                  <a:schemeClr val="tx1"/>
                </a:solidFill>
                <a:latin typeface="Arial" pitchFamily="34" charset="0"/>
              </a:defRPr>
            </a:lvl5pPr>
            <a:lvl6pPr marL="2743200" indent="-457200" eaLnBrk="0" fontAlgn="base" hangingPunct="0">
              <a:spcBef>
                <a:spcPct val="20000"/>
              </a:spcBef>
              <a:spcAft>
                <a:spcPct val="0"/>
              </a:spcAft>
              <a:buChar char="»"/>
              <a:defRPr sz="2000">
                <a:solidFill>
                  <a:schemeClr val="tx1"/>
                </a:solidFill>
                <a:latin typeface="Arial" pitchFamily="34" charset="0"/>
              </a:defRPr>
            </a:lvl6pPr>
            <a:lvl7pPr marL="3200400" indent="-457200" eaLnBrk="0" fontAlgn="base" hangingPunct="0">
              <a:spcBef>
                <a:spcPct val="20000"/>
              </a:spcBef>
              <a:spcAft>
                <a:spcPct val="0"/>
              </a:spcAft>
              <a:buChar char="»"/>
              <a:defRPr sz="2000">
                <a:solidFill>
                  <a:schemeClr val="tx1"/>
                </a:solidFill>
                <a:latin typeface="Arial" pitchFamily="34" charset="0"/>
              </a:defRPr>
            </a:lvl7pPr>
            <a:lvl8pPr marL="3657600" indent="-457200" eaLnBrk="0" fontAlgn="base" hangingPunct="0">
              <a:spcBef>
                <a:spcPct val="20000"/>
              </a:spcBef>
              <a:spcAft>
                <a:spcPct val="0"/>
              </a:spcAft>
              <a:buChar char="»"/>
              <a:defRPr sz="2000">
                <a:solidFill>
                  <a:schemeClr val="tx1"/>
                </a:solidFill>
                <a:latin typeface="Arial" pitchFamily="34" charset="0"/>
              </a:defRPr>
            </a:lvl8pPr>
            <a:lvl9pPr marL="4114800" indent="-457200" eaLnBrk="0" fontAlgn="base" hangingPunct="0">
              <a:spcBef>
                <a:spcPct val="20000"/>
              </a:spcBef>
              <a:spcAft>
                <a:spcPct val="0"/>
              </a:spcAft>
              <a:buChar char="»"/>
              <a:defRPr sz="2000">
                <a:solidFill>
                  <a:schemeClr val="tx1"/>
                </a:solidFill>
                <a:latin typeface="Arial" pitchFamily="34" charset="0"/>
              </a:defRPr>
            </a:lvl9pPr>
          </a:lstStyle>
          <a:p>
            <a:pPr algn="l" rtl="0">
              <a:spcBef>
                <a:spcPct val="50000"/>
              </a:spcBef>
              <a:buFontTx/>
              <a:buNone/>
            </a:pPr>
            <a:r>
              <a:rPr lang="en-US" altLang="en-US" sz="2400">
                <a:latin typeface="GE Inspira" pitchFamily="34" charset="0"/>
              </a:rPr>
              <a:t>La selección de relés de protección requiere compromisos:</a:t>
            </a:r>
          </a:p>
          <a:p>
            <a:pPr algn="l" rtl="0">
              <a:spcBef>
                <a:spcPct val="50000"/>
              </a:spcBef>
            </a:pPr>
            <a:r>
              <a:rPr lang="en-US" altLang="en-US" sz="2400">
                <a:latin typeface="GE Inspira" pitchFamily="34" charset="0"/>
              </a:rPr>
              <a:t>Protección máxima y confiable con un costo mínimo de equipo</a:t>
            </a:r>
          </a:p>
          <a:p>
            <a:pPr algn="l" rtl="0">
              <a:spcBef>
                <a:spcPct val="50000"/>
              </a:spcBef>
            </a:pPr>
            <a:r>
              <a:rPr lang="en-US" altLang="en-US" sz="2400">
                <a:latin typeface="GE Inspira" pitchFamily="34" charset="0"/>
              </a:rPr>
              <a:t>Alta sensibilidad a fallas e insensibilidad a corrientes de carga máximas</a:t>
            </a:r>
          </a:p>
          <a:p>
            <a:pPr algn="l" rtl="0">
              <a:spcBef>
                <a:spcPct val="50000"/>
              </a:spcBef>
            </a:pPr>
            <a:r>
              <a:rPr lang="en-US" altLang="en-US" sz="2400">
                <a:latin typeface="GE Inspira" pitchFamily="34" charset="0"/>
              </a:rPr>
              <a:t>Eliminación de fallos a alta velocidad con selectividad correcta</a:t>
            </a:r>
          </a:p>
          <a:p>
            <a:pPr algn="l" rtl="0">
              <a:spcBef>
                <a:spcPct val="50000"/>
              </a:spcBef>
            </a:pPr>
            <a:r>
              <a:rPr lang="en-US" altLang="en-US" sz="2400">
                <a:latin typeface="GE Inspira" pitchFamily="34" charset="0"/>
              </a:rPr>
              <a:t>Selectividad en el aislamiento de pequeñas áreas defectuosas</a:t>
            </a:r>
          </a:p>
          <a:p>
            <a:pPr algn="l" rtl="0">
              <a:spcBef>
                <a:spcPct val="50000"/>
              </a:spcBef>
            </a:pPr>
            <a:r>
              <a:rPr lang="en-US" altLang="en-US" sz="2400">
                <a:latin typeface="GE Inspira" pitchFamily="34" charset="0"/>
              </a:rPr>
              <a:t>Capacidad para operar correctamente bajo todas las condiciones predecibles del sistema de energía.</a:t>
            </a:r>
          </a:p>
        </p:txBody>
      </p:sp>
      <p:sp>
        <p:nvSpPr>
          <p:cNvPr id="14340" name="Rectangle 3"/>
          <p:cNvSpPr>
            <a:spLocks noGrp="1" noChangeArrowheads="1"/>
          </p:cNvSpPr>
          <p:nvPr>
            <p:ph type="title"/>
          </p:nvPr>
        </p:nvSpPr>
        <p:spPr>
          <a:xfrm>
            <a:off x="1981200" y="274638"/>
            <a:ext cx="8229600" cy="857250"/>
          </a:xfrm>
          <a:noFill/>
          <a:effectLst>
            <a:outerShdw dist="63500" dir="2212194" algn="ctr" rotWithShape="0">
              <a:srgbClr val="CCECFF"/>
            </a:outerShdw>
          </a:effectLst>
        </p:spPr>
        <p:txBody>
          <a:bodyPr vert="horz" lIns="0" tIns="0" rIns="0" bIns="0" rtlCol="0" anchor="ctr">
            <a:noAutofit/>
          </a:bodyPr>
          <a:lstStyle/>
          <a:p>
            <a:pPr algn="l" rtl="0" eaLnBrk="1" hangingPunct="1"/>
            <a:r>
              <a:rPr lang="en-US" altLang="en-US" sz="4000" b="1" i="1">
                <a:solidFill>
                  <a:srgbClr val="3366FF"/>
                </a:solidFill>
              </a:rPr>
              <a:t>Arte y ciencia de la protección</a:t>
            </a:r>
            <a:endParaRPr lang="en-US" altLang="en-US" sz="3600" b="1" i="1">
              <a:solidFill>
                <a:srgbClr val="3366FF"/>
              </a:solidFill>
            </a:endParaRPr>
          </a:p>
        </p:txBody>
      </p:sp>
    </p:spTree>
    <p:extLst>
      <p:ext uri="{BB962C8B-B14F-4D97-AF65-F5344CB8AC3E}">
        <p14:creationId xmlns:p14="http://schemas.microsoft.com/office/powerpoint/2010/main" val="33427471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3" name="Text Box 2"/>
          <p:cNvSpPr txBox="1">
            <a:spLocks noChangeArrowheads="1"/>
          </p:cNvSpPr>
          <p:nvPr/>
        </p:nvSpPr>
        <p:spPr bwMode="auto">
          <a:xfrm>
            <a:off x="1752600" y="1311276"/>
            <a:ext cx="8623300" cy="479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eaLnBrk="0" hangingPunct="0">
              <a:spcBef>
                <a:spcPct val="20000"/>
              </a:spcBef>
              <a:buChar char="•"/>
              <a:defRPr sz="3200">
                <a:solidFill>
                  <a:schemeClr val="tx1"/>
                </a:solidFill>
                <a:latin typeface="Arial" pitchFamily="34" charset="0"/>
              </a:defRPr>
            </a:lvl1pPr>
            <a:lvl2pPr marL="914400" indent="-457200" algn="l" eaLnBrk="0" hangingPunct="0">
              <a:spcBef>
                <a:spcPct val="20000"/>
              </a:spcBef>
              <a:buChar char="–"/>
              <a:defRPr sz="2800">
                <a:solidFill>
                  <a:schemeClr val="tx1"/>
                </a:solidFill>
                <a:latin typeface="Arial" pitchFamily="34" charset="0"/>
              </a:defRPr>
            </a:lvl2pPr>
            <a:lvl3pPr marL="1371600" indent="-457200" algn="l" eaLnBrk="0" hangingPunct="0">
              <a:spcBef>
                <a:spcPct val="20000"/>
              </a:spcBef>
              <a:buChar char="•"/>
              <a:defRPr sz="2400">
                <a:solidFill>
                  <a:schemeClr val="tx1"/>
                </a:solidFill>
                <a:latin typeface="Arial" pitchFamily="34" charset="0"/>
              </a:defRPr>
            </a:lvl3pPr>
            <a:lvl4pPr marL="1828800" indent="-457200" algn="l" eaLnBrk="0" hangingPunct="0">
              <a:spcBef>
                <a:spcPct val="20000"/>
              </a:spcBef>
              <a:buChar char="–"/>
              <a:defRPr sz="2000">
                <a:solidFill>
                  <a:schemeClr val="tx1"/>
                </a:solidFill>
                <a:latin typeface="Arial" pitchFamily="34" charset="0"/>
              </a:defRPr>
            </a:lvl4pPr>
            <a:lvl5pPr marL="2286000" indent="-457200" algn="l" eaLnBrk="0" hangingPunct="0">
              <a:spcBef>
                <a:spcPct val="20000"/>
              </a:spcBef>
              <a:buChar char="»"/>
              <a:defRPr sz="2000">
                <a:solidFill>
                  <a:schemeClr val="tx1"/>
                </a:solidFill>
                <a:latin typeface="Arial" pitchFamily="34" charset="0"/>
              </a:defRPr>
            </a:lvl5pPr>
            <a:lvl6pPr marL="2743200" indent="-457200" eaLnBrk="0" fontAlgn="base" hangingPunct="0">
              <a:spcBef>
                <a:spcPct val="20000"/>
              </a:spcBef>
              <a:spcAft>
                <a:spcPct val="0"/>
              </a:spcAft>
              <a:buChar char="»"/>
              <a:defRPr sz="2000">
                <a:solidFill>
                  <a:schemeClr val="tx1"/>
                </a:solidFill>
                <a:latin typeface="Arial" pitchFamily="34" charset="0"/>
              </a:defRPr>
            </a:lvl6pPr>
            <a:lvl7pPr marL="3200400" indent="-457200" eaLnBrk="0" fontAlgn="base" hangingPunct="0">
              <a:spcBef>
                <a:spcPct val="20000"/>
              </a:spcBef>
              <a:spcAft>
                <a:spcPct val="0"/>
              </a:spcAft>
              <a:buChar char="»"/>
              <a:defRPr sz="2000">
                <a:solidFill>
                  <a:schemeClr val="tx1"/>
                </a:solidFill>
                <a:latin typeface="Arial" pitchFamily="34" charset="0"/>
              </a:defRPr>
            </a:lvl7pPr>
            <a:lvl8pPr marL="3657600" indent="-457200" eaLnBrk="0" fontAlgn="base" hangingPunct="0">
              <a:spcBef>
                <a:spcPct val="20000"/>
              </a:spcBef>
              <a:spcAft>
                <a:spcPct val="0"/>
              </a:spcAft>
              <a:buChar char="»"/>
              <a:defRPr sz="2000">
                <a:solidFill>
                  <a:schemeClr val="tx1"/>
                </a:solidFill>
                <a:latin typeface="Arial" pitchFamily="34" charset="0"/>
              </a:defRPr>
            </a:lvl8pPr>
            <a:lvl9pPr marL="4114800" indent="-457200" eaLnBrk="0" fontAlgn="base" hangingPunct="0">
              <a:spcBef>
                <a:spcPct val="20000"/>
              </a:spcBef>
              <a:spcAft>
                <a:spcPct val="0"/>
              </a:spcAft>
              <a:buChar char="»"/>
              <a:defRPr sz="2000">
                <a:solidFill>
                  <a:schemeClr val="tx1"/>
                </a:solidFill>
                <a:latin typeface="Arial" pitchFamily="34" charset="0"/>
              </a:defRPr>
            </a:lvl9pPr>
          </a:lstStyle>
          <a:p>
            <a:pPr algn="l" rtl="0">
              <a:spcBef>
                <a:spcPct val="50000"/>
              </a:spcBef>
            </a:pPr>
            <a:r>
              <a:rPr lang="en-US" altLang="en-US" sz="2800">
                <a:latin typeface="GE Inspira" pitchFamily="34" charset="0"/>
              </a:rPr>
              <a:t>El costo de los relés de protección debe sopesarse con los riesgos involucrados si la protección no es suficiente y no hay suficiente redundancia.</a:t>
            </a:r>
          </a:p>
          <a:p>
            <a:pPr algn="l" rtl="0">
              <a:spcBef>
                <a:spcPct val="50000"/>
              </a:spcBef>
            </a:pPr>
            <a:r>
              <a:rPr lang="en-US" altLang="en-US" sz="2800">
                <a:latin typeface="GE Inspira" pitchFamily="34" charset="0"/>
              </a:rPr>
              <a:t>El objetivo principal es hacer que la protección primaria de la zona con falla funcione primero, pero si hay fallas en los relés de protección, se proporciona alguna forma de protección de respaldo.</a:t>
            </a:r>
          </a:p>
          <a:p>
            <a:pPr algn="l" rtl="0">
              <a:spcBef>
                <a:spcPct val="50000"/>
              </a:spcBef>
            </a:pPr>
            <a:r>
              <a:rPr lang="en-US" altLang="en-US" sz="2800">
                <a:latin typeface="GE Inspira" pitchFamily="34" charset="0"/>
              </a:rPr>
              <a:t>La protección de respaldo es local (si la protección primaria local no logra borrar la falla) y remota (si la protección remota no funciona para borrar la falla)</a:t>
            </a:r>
          </a:p>
        </p:txBody>
      </p:sp>
      <p:sp>
        <p:nvSpPr>
          <p:cNvPr id="15364" name="Rectangle 3"/>
          <p:cNvSpPr>
            <a:spLocks noGrp="1" noChangeArrowheads="1"/>
          </p:cNvSpPr>
          <p:nvPr>
            <p:ph type="title"/>
          </p:nvPr>
        </p:nvSpPr>
        <p:spPr>
          <a:xfrm>
            <a:off x="1981200" y="274638"/>
            <a:ext cx="8229600" cy="857250"/>
          </a:xfrm>
          <a:noFill/>
          <a:effectLst>
            <a:outerShdw dist="63500" dir="2212194" algn="ctr" rotWithShape="0">
              <a:srgbClr val="CCECFF"/>
            </a:outerShdw>
          </a:effectLst>
        </p:spPr>
        <p:txBody>
          <a:bodyPr vert="horz" lIns="0" tIns="0" rIns="0" bIns="0" rtlCol="0" anchor="ctr">
            <a:noAutofit/>
          </a:bodyPr>
          <a:lstStyle/>
          <a:p>
            <a:pPr algn="l" rtl="0" eaLnBrk="1" hangingPunct="1"/>
            <a:r>
              <a:rPr lang="en-US" altLang="en-US" sz="4000" b="1" i="1">
                <a:solidFill>
                  <a:srgbClr val="3366FF"/>
                </a:solidFill>
              </a:rPr>
              <a:t>Arte y ciencia de la protección</a:t>
            </a:r>
          </a:p>
        </p:txBody>
      </p:sp>
    </p:spTree>
    <p:extLst>
      <p:ext uri="{BB962C8B-B14F-4D97-AF65-F5344CB8AC3E}">
        <p14:creationId xmlns:p14="http://schemas.microsoft.com/office/powerpoint/2010/main" val="9208248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7" name="Rectangle 1026"/>
          <p:cNvSpPr>
            <a:spLocks noGrp="1" noChangeArrowheads="1"/>
          </p:cNvSpPr>
          <p:nvPr>
            <p:ph type="title"/>
          </p:nvPr>
        </p:nvSpPr>
        <p:spPr>
          <a:xfrm>
            <a:off x="1981200" y="274638"/>
            <a:ext cx="8229600" cy="857250"/>
          </a:xfrm>
          <a:effectLst>
            <a:outerShdw dist="63500" dir="2212194" algn="ctr" rotWithShape="0">
              <a:srgbClr val="CCECFF"/>
            </a:outerShdw>
          </a:effectLst>
        </p:spPr>
        <p:txBody>
          <a:bodyPr/>
          <a:lstStyle/>
          <a:p>
            <a:pPr algn="l" rtl="0" eaLnBrk="1" hangingPunct="1"/>
            <a:r>
              <a:rPr lang="en-US" altLang="en-US" sz="3600" b="1">
                <a:solidFill>
                  <a:srgbClr val="3366FF"/>
                </a:solidFill>
              </a:rPr>
              <a:t>Equipos y componentes primarios</a:t>
            </a:r>
          </a:p>
        </p:txBody>
      </p:sp>
      <p:sp>
        <p:nvSpPr>
          <p:cNvPr id="16388" name="Text Box 1027"/>
          <p:cNvSpPr txBox="1">
            <a:spLocks noChangeArrowheads="1"/>
          </p:cNvSpPr>
          <p:nvPr/>
        </p:nvSpPr>
        <p:spPr bwMode="auto">
          <a:xfrm>
            <a:off x="1766889" y="1068389"/>
            <a:ext cx="8658225" cy="520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25425" algn="l" eaLnBrk="0" hangingPunct="0">
              <a:spcBef>
                <a:spcPct val="20000"/>
              </a:spcBef>
              <a:buChar char="•"/>
              <a:defRPr sz="3200">
                <a:solidFill>
                  <a:schemeClr val="tx1"/>
                </a:solidFill>
                <a:latin typeface="Arial" pitchFamily="34" charset="0"/>
              </a:defRPr>
            </a:lvl1pPr>
            <a:lvl2pPr marL="685800" indent="-285750" algn="l" eaLnBrk="0" hangingPunct="0">
              <a:spcBef>
                <a:spcPct val="20000"/>
              </a:spcBef>
              <a:buChar char="–"/>
              <a:defRPr sz="2800">
                <a:solidFill>
                  <a:schemeClr val="tx1"/>
                </a:solidFill>
                <a:latin typeface="Arial" pitchFamily="34" charset="0"/>
              </a:defRPr>
            </a:lvl2pPr>
            <a:lvl3pPr marL="1143000" indent="-228600" algn="l" eaLnBrk="0" hangingPunct="0">
              <a:spcBef>
                <a:spcPct val="20000"/>
              </a:spcBef>
              <a:buChar char="•"/>
              <a:defRPr sz="2400">
                <a:solidFill>
                  <a:schemeClr val="tx1"/>
                </a:solidFill>
                <a:latin typeface="Arial" pitchFamily="34" charset="0"/>
              </a:defRPr>
            </a:lvl3pPr>
            <a:lvl4pPr marL="1600200" indent="-228600" algn="l" eaLnBrk="0" hangingPunct="0">
              <a:spcBef>
                <a:spcPct val="20000"/>
              </a:spcBef>
              <a:buChar char="–"/>
              <a:defRPr sz="2000">
                <a:solidFill>
                  <a:schemeClr val="tx1"/>
                </a:solidFill>
                <a:latin typeface="Arial" pitchFamily="34" charset="0"/>
              </a:defRPr>
            </a:lvl4pPr>
            <a:lvl5pPr marL="2057400" indent="-228600" algn="l"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rtl="0">
              <a:lnSpc>
                <a:spcPct val="120000"/>
              </a:lnSpc>
              <a:spcBef>
                <a:spcPct val="50000"/>
              </a:spcBef>
            </a:pPr>
            <a:r>
              <a:rPr lang="en-US" altLang="en-US" sz="2400" u="sng"/>
              <a:t>Transformadores</a:t>
            </a:r>
            <a:r>
              <a:rPr lang="en-US" altLang="en-US" sz="2400"/>
              <a:t>- para aumentar o reducir el nivel de voltaje</a:t>
            </a:r>
          </a:p>
          <a:p>
            <a:pPr algn="l" rtl="0">
              <a:lnSpc>
                <a:spcPct val="120000"/>
              </a:lnSpc>
              <a:spcBef>
                <a:spcPct val="50000"/>
              </a:spcBef>
            </a:pPr>
            <a:r>
              <a:rPr lang="en-US" altLang="en-US" sz="2400" u="sng"/>
              <a:t>Rompedores</a:t>
            </a:r>
            <a:r>
              <a:rPr lang="en-US" altLang="en-US" sz="2400"/>
              <a:t>- para energizar el equipo e interrumpir la corriente de falla para aislar el equipo defectuoso</a:t>
            </a:r>
          </a:p>
          <a:p>
            <a:pPr algn="l" rtl="0">
              <a:lnSpc>
                <a:spcPct val="120000"/>
              </a:lnSpc>
              <a:spcBef>
                <a:spcPct val="50000"/>
              </a:spcBef>
            </a:pPr>
            <a:r>
              <a:rPr lang="en-US" altLang="en-US" sz="2400" u="sng"/>
              <a:t>Aisladores</a:t>
            </a:r>
            <a:r>
              <a:rPr lang="en-US" altLang="en-US" sz="2400"/>
              <a:t>- para aislar el equipo de tierra y otras fases</a:t>
            </a:r>
          </a:p>
          <a:p>
            <a:pPr algn="l" rtl="0">
              <a:lnSpc>
                <a:spcPct val="120000"/>
              </a:lnSpc>
              <a:spcBef>
                <a:spcPct val="50000"/>
              </a:spcBef>
            </a:pPr>
            <a:r>
              <a:rPr lang="en-US" altLang="en-US" sz="2400" u="sng"/>
              <a:t>Aisladores (interruptores)</a:t>
            </a:r>
            <a:r>
              <a:rPr lang="en-US" altLang="en-US" sz="2400"/>
              <a:t>- crear un aislamiento visible y permanente de los equipos primarios para fines de mantenimiento y encaminar el flujo de energía a través de ciertos autobuses.</a:t>
            </a:r>
          </a:p>
          <a:p>
            <a:pPr algn="l" rtl="0">
              <a:lnSpc>
                <a:spcPct val="120000"/>
              </a:lnSpc>
              <a:spcBef>
                <a:spcPct val="50000"/>
              </a:spcBef>
            </a:pPr>
            <a:r>
              <a:rPr lang="en-US" altLang="en-US" sz="2400" u="sng"/>
              <a:t>Autobús</a:t>
            </a:r>
            <a:r>
              <a:rPr lang="en-US" altLang="en-US" sz="2400"/>
              <a:t>- permitir múltiples conexiones (alimentadores) a una misma fuente de energía (transformador).</a:t>
            </a:r>
          </a:p>
        </p:txBody>
      </p:sp>
    </p:spTree>
    <p:extLst>
      <p:ext uri="{BB962C8B-B14F-4D97-AF65-F5344CB8AC3E}">
        <p14:creationId xmlns:p14="http://schemas.microsoft.com/office/powerpoint/2010/main" val="13908393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1" name="Rectangle 1026"/>
          <p:cNvSpPr>
            <a:spLocks noGrp="1" noChangeArrowheads="1"/>
          </p:cNvSpPr>
          <p:nvPr>
            <p:ph type="title"/>
          </p:nvPr>
        </p:nvSpPr>
        <p:spPr>
          <a:xfrm>
            <a:off x="1981200" y="274638"/>
            <a:ext cx="8229600" cy="857250"/>
          </a:xfrm>
          <a:effectLst>
            <a:outerShdw dist="63500" dir="2212194" algn="ctr" rotWithShape="0">
              <a:srgbClr val="CCECFF"/>
            </a:outerShdw>
          </a:effectLst>
        </p:spPr>
        <p:txBody>
          <a:bodyPr/>
          <a:lstStyle/>
          <a:p>
            <a:pPr algn="l" rtl="0" eaLnBrk="1" hangingPunct="1"/>
            <a:r>
              <a:rPr lang="en-US" altLang="en-US" sz="3600" b="1">
                <a:solidFill>
                  <a:srgbClr val="3366FF"/>
                </a:solidFill>
              </a:rPr>
              <a:t>Equipos y componentes primarios</a:t>
            </a:r>
          </a:p>
        </p:txBody>
      </p:sp>
      <p:sp>
        <p:nvSpPr>
          <p:cNvPr id="17412" name="Text Box 1027"/>
          <p:cNvSpPr txBox="1">
            <a:spLocks noChangeArrowheads="1"/>
          </p:cNvSpPr>
          <p:nvPr/>
        </p:nvSpPr>
        <p:spPr bwMode="auto">
          <a:xfrm>
            <a:off x="1828801" y="914400"/>
            <a:ext cx="8658225" cy="538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25425" algn="l" eaLnBrk="0" hangingPunct="0">
              <a:spcBef>
                <a:spcPct val="20000"/>
              </a:spcBef>
              <a:buChar char="•"/>
              <a:defRPr sz="3200">
                <a:solidFill>
                  <a:schemeClr val="tx1"/>
                </a:solidFill>
                <a:latin typeface="Arial" pitchFamily="34" charset="0"/>
              </a:defRPr>
            </a:lvl1pPr>
            <a:lvl2pPr marL="685800" indent="-285750" algn="l" eaLnBrk="0" hangingPunct="0">
              <a:spcBef>
                <a:spcPct val="20000"/>
              </a:spcBef>
              <a:buChar char="–"/>
              <a:defRPr sz="2800">
                <a:solidFill>
                  <a:schemeClr val="tx1"/>
                </a:solidFill>
                <a:latin typeface="Arial" pitchFamily="34" charset="0"/>
              </a:defRPr>
            </a:lvl2pPr>
            <a:lvl3pPr marL="1143000" indent="-228600" algn="l" eaLnBrk="0" hangingPunct="0">
              <a:spcBef>
                <a:spcPct val="20000"/>
              </a:spcBef>
              <a:buChar char="•"/>
              <a:defRPr sz="2400">
                <a:solidFill>
                  <a:schemeClr val="tx1"/>
                </a:solidFill>
                <a:latin typeface="Arial" pitchFamily="34" charset="0"/>
              </a:defRPr>
            </a:lvl3pPr>
            <a:lvl4pPr marL="1600200" indent="-228600" algn="l" eaLnBrk="0" hangingPunct="0">
              <a:spcBef>
                <a:spcPct val="20000"/>
              </a:spcBef>
              <a:buChar char="–"/>
              <a:defRPr sz="2000">
                <a:solidFill>
                  <a:schemeClr val="tx1"/>
                </a:solidFill>
                <a:latin typeface="Arial" pitchFamily="34" charset="0"/>
              </a:defRPr>
            </a:lvl4pPr>
            <a:lvl5pPr marL="2057400" indent="-228600" algn="l"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rtl="0">
              <a:lnSpc>
                <a:spcPct val="120000"/>
              </a:lnSpc>
              <a:spcBef>
                <a:spcPct val="50000"/>
              </a:spcBef>
            </a:pPr>
            <a:r>
              <a:rPr lang="en-US" altLang="en-US" sz="2400" u="sng"/>
              <a:t>Toma de tierra</a:t>
            </a:r>
            <a:r>
              <a:rPr lang="en-US" altLang="en-US" sz="2400"/>
              <a:t>- para operar y mantener el equipo de forma segura</a:t>
            </a:r>
          </a:p>
          <a:p>
            <a:pPr algn="l" rtl="0">
              <a:lnSpc>
                <a:spcPct val="120000"/>
              </a:lnSpc>
              <a:spcBef>
                <a:spcPct val="50000"/>
              </a:spcBef>
            </a:pPr>
            <a:r>
              <a:rPr lang="en-US" altLang="en-US" sz="2400" u="sng"/>
              <a:t>pararrayos</a:t>
            </a:r>
            <a:r>
              <a:rPr lang="en-US" altLang="en-US" sz="2400"/>
              <a:t>- para proteger los equipos primarios de sobretensiones repentinas (rayos).</a:t>
            </a:r>
          </a:p>
          <a:p>
            <a:pPr algn="l" rtl="0">
              <a:lnSpc>
                <a:spcPct val="120000"/>
              </a:lnSpc>
              <a:spcBef>
                <a:spcPct val="50000"/>
              </a:spcBef>
            </a:pPr>
            <a:r>
              <a:rPr lang="en-US" altLang="en-US" sz="2400" u="sng"/>
              <a:t>Subestación de control</a:t>
            </a:r>
            <a:r>
              <a:rPr lang="en-US" altLang="en-US" sz="2400"/>
              <a:t>– componentes integrados para conmutar, proteger, medir y controlar el flujo de energía</a:t>
            </a:r>
          </a:p>
          <a:p>
            <a:pPr algn="l" rtl="0">
              <a:lnSpc>
                <a:spcPct val="120000"/>
              </a:lnSpc>
              <a:spcBef>
                <a:spcPct val="50000"/>
              </a:spcBef>
            </a:pPr>
            <a:r>
              <a:rPr lang="en-US" altLang="en-US" sz="2400" u="sng"/>
              <a:t>reactores</a:t>
            </a:r>
            <a:r>
              <a:rPr lang="en-US" altLang="en-US" sz="2400"/>
              <a:t>- para limitar la corriente de falla (serie) o compensar la corriente de carga (shunt)</a:t>
            </a:r>
          </a:p>
          <a:p>
            <a:pPr algn="l" rtl="0">
              <a:lnSpc>
                <a:spcPct val="120000"/>
              </a:lnSpc>
              <a:spcBef>
                <a:spcPct val="50000"/>
              </a:spcBef>
            </a:pPr>
            <a:r>
              <a:rPr lang="en-US" altLang="en-US" sz="2400" u="sng"/>
              <a:t>TV y TC</a:t>
            </a:r>
            <a:r>
              <a:rPr lang="en-US" altLang="en-US" sz="2400"/>
              <a:t>- para medir corriente y voltaje primario y suministrar valores reducidos a P&amp;C, medición, SCADA, etc.</a:t>
            </a:r>
          </a:p>
          <a:p>
            <a:pPr algn="l" rtl="0">
              <a:lnSpc>
                <a:spcPct val="120000"/>
              </a:lnSpc>
              <a:spcBef>
                <a:spcPct val="50000"/>
              </a:spcBef>
            </a:pPr>
            <a:r>
              <a:rPr lang="en-US" altLang="en-US" sz="2400" u="sng"/>
              <a:t>Reguladores</a:t>
            </a:r>
            <a:r>
              <a:rPr lang="en-US" altLang="en-US" sz="2400"/>
              <a:t>- tensión, corriente, VAR, ángulo de fase, etc.</a:t>
            </a:r>
          </a:p>
        </p:txBody>
      </p:sp>
    </p:spTree>
    <p:extLst>
      <p:ext uri="{BB962C8B-B14F-4D97-AF65-F5344CB8AC3E}">
        <p14:creationId xmlns:p14="http://schemas.microsoft.com/office/powerpoint/2010/main" val="9713336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5" name="Rectangle 1026"/>
          <p:cNvSpPr>
            <a:spLocks noGrp="1" noChangeArrowheads="1"/>
          </p:cNvSpPr>
          <p:nvPr>
            <p:ph type="title"/>
          </p:nvPr>
        </p:nvSpPr>
        <p:spPr/>
        <p:txBody>
          <a:bodyPr/>
          <a:lstStyle/>
          <a:p>
            <a:pPr algn="l" rtl="0" eaLnBrk="1" hangingPunct="1"/>
            <a:r>
              <a:rPr lang="en-US" altLang="en-US" b="1">
                <a:solidFill>
                  <a:srgbClr val="3366FF"/>
                </a:solidFill>
              </a:rPr>
              <a:t>Tipos de protección</a:t>
            </a:r>
          </a:p>
        </p:txBody>
      </p:sp>
      <p:sp>
        <p:nvSpPr>
          <p:cNvPr id="18436" name="Rectangle 1027"/>
          <p:cNvSpPr>
            <a:spLocks noGrp="1" noChangeArrowheads="1"/>
          </p:cNvSpPr>
          <p:nvPr>
            <p:ph type="body" idx="1"/>
          </p:nvPr>
        </p:nvSpPr>
        <p:spPr>
          <a:xfrm>
            <a:off x="2162176" y="1354139"/>
            <a:ext cx="7916863" cy="4237037"/>
          </a:xfrm>
        </p:spPr>
        <p:txBody>
          <a:bodyPr/>
          <a:lstStyle/>
          <a:p>
            <a:pPr marL="0" indent="0" algn="l" rtl="0">
              <a:lnSpc>
                <a:spcPct val="90000"/>
              </a:lnSpc>
            </a:pPr>
            <a:r>
              <a:rPr lang="en-US" altLang="en-US" sz="2800" u="sng"/>
              <a:t>sobrecorriente</a:t>
            </a:r>
          </a:p>
          <a:p>
            <a:pPr marL="0" indent="0" algn="l" rtl="0">
              <a:lnSpc>
                <a:spcPct val="90000"/>
              </a:lnSpc>
            </a:pPr>
            <a:r>
              <a:rPr lang="en-US" altLang="en-US" sz="2800"/>
              <a:t>Utiliza corriente para determinar la magnitud de la falla.</a:t>
            </a:r>
          </a:p>
          <a:p>
            <a:pPr marL="341313" lvl="1" indent="-339725" algn="l" rtl="0">
              <a:lnSpc>
                <a:spcPct val="90000"/>
              </a:lnSpc>
            </a:pPr>
            <a:r>
              <a:rPr lang="en-US" altLang="en-US" sz="2400"/>
              <a:t>Simple</a:t>
            </a:r>
          </a:p>
          <a:p>
            <a:pPr marL="341313" lvl="1" indent="-339725" algn="l" rtl="0">
              <a:lnSpc>
                <a:spcPct val="90000"/>
              </a:lnSpc>
            </a:pPr>
            <a:r>
              <a:rPr lang="en-US" altLang="en-US" sz="2400"/>
              <a:t>Puede emplear curvas de tiempo definido o de tiempo inverso.</a:t>
            </a:r>
          </a:p>
          <a:p>
            <a:pPr marL="341313" lvl="1" indent="-339725" algn="l" rtl="0">
              <a:lnSpc>
                <a:spcPct val="90000"/>
              </a:lnSpc>
            </a:pPr>
            <a:r>
              <a:rPr lang="en-US" altLang="en-US" sz="2400"/>
              <a:t>puede ser lento</a:t>
            </a:r>
          </a:p>
          <a:p>
            <a:pPr marL="341313" lvl="1" indent="-339725" algn="l" rtl="0">
              <a:lnSpc>
                <a:spcPct val="90000"/>
              </a:lnSpc>
            </a:pPr>
            <a:r>
              <a:rPr lang="en-US" altLang="en-US" sz="2400"/>
              <a:t>Selectividad a costa de la velocidad (pilas de coordinación)</a:t>
            </a:r>
          </a:p>
          <a:p>
            <a:pPr marL="341313" lvl="1" indent="-339725" algn="l" rtl="0">
              <a:lnSpc>
                <a:spcPct val="90000"/>
              </a:lnSpc>
            </a:pPr>
            <a:r>
              <a:rPr lang="en-US" altLang="en-US" sz="2400"/>
              <a:t>Barato</a:t>
            </a:r>
          </a:p>
          <a:p>
            <a:pPr marL="341313" lvl="1" indent="-339725" algn="l" rtl="0">
              <a:lnSpc>
                <a:spcPct val="90000"/>
              </a:lnSpc>
            </a:pPr>
            <a:r>
              <a:rPr lang="en-US" altLang="en-US" sz="2400"/>
              <a:t>Puede utilizar varios voltajes polarizadores o corriente de tierra para direccionalidad.</a:t>
            </a:r>
          </a:p>
          <a:p>
            <a:pPr marL="341313" lvl="1" indent="-339725" algn="l" rtl="0">
              <a:lnSpc>
                <a:spcPct val="90000"/>
              </a:lnSpc>
            </a:pPr>
            <a:r>
              <a:rPr lang="en-US" altLang="en-US" sz="2400"/>
              <a:t>Los sistemas de comunicación se vuelven más selectivos</a:t>
            </a:r>
          </a:p>
        </p:txBody>
      </p:sp>
    </p:spTree>
    <p:extLst>
      <p:ext uri="{BB962C8B-B14F-4D97-AF65-F5344CB8AC3E}">
        <p14:creationId xmlns:p14="http://schemas.microsoft.com/office/powerpoint/2010/main" val="13940675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9" name="Rectangle 1026"/>
          <p:cNvSpPr>
            <a:spLocks noGrp="1" noChangeArrowheads="1"/>
          </p:cNvSpPr>
          <p:nvPr>
            <p:ph type="title"/>
          </p:nvPr>
        </p:nvSpPr>
        <p:spPr>
          <a:xfrm>
            <a:off x="1905000" y="381001"/>
            <a:ext cx="8459788" cy="620713"/>
          </a:xfrm>
        </p:spPr>
        <p:txBody>
          <a:bodyPr/>
          <a:lstStyle/>
          <a:p>
            <a:pPr algn="l" rtl="0" eaLnBrk="1" hangingPunct="1"/>
            <a:r>
              <a:rPr lang="en-US" altLang="en-US" b="1">
                <a:solidFill>
                  <a:srgbClr val="3366FF"/>
                </a:solidFill>
              </a:rPr>
              <a:t>Protección instantánea contra sobrecorriente (IOC) y sobrecorriente de tiempo definido</a:t>
            </a:r>
            <a:br>
              <a:rPr lang="en-US" altLang="en-US" b="1">
                <a:solidFill>
                  <a:srgbClr val="3366FF"/>
                </a:solidFill>
              </a:rPr>
            </a:br>
            <a:endParaRPr lang="en-US" altLang="en-US" b="1">
              <a:solidFill>
                <a:srgbClr val="3366FF"/>
              </a:solidFill>
            </a:endParaRPr>
          </a:p>
        </p:txBody>
      </p:sp>
      <p:pic>
        <p:nvPicPr>
          <p:cNvPr id="19460" name="Object 1027"/>
          <p:cNvPicPr>
            <a:picLocks noGrp="1" noChangeAspect="1" noChangeArrowheads="1"/>
          </p:cNvPicPr>
          <p:nvPr>
            <p:ph type="clipArt" sz="half" idx="1"/>
          </p:nvPr>
        </p:nvPicPr>
        <p:blipFill>
          <a:blip r:embed="rId3" cstate="print">
            <a:extLst>
              <a:ext uri="{28A0092B-C50C-407E-A947-70E740481C1C}">
                <a14:useLocalDpi xmlns:a14="http://schemas.microsoft.com/office/drawing/2010/main" val="0"/>
              </a:ext>
            </a:extLst>
          </a:blip>
          <a:srcRect/>
          <a:stretch>
            <a:fillRect/>
          </a:stretch>
        </p:blipFill>
        <p:spPr>
          <a:xfrm>
            <a:off x="1727201" y="912813"/>
            <a:ext cx="8443913" cy="5461000"/>
          </a:xfrm>
        </p:spPr>
      </p:pic>
      <p:sp>
        <p:nvSpPr>
          <p:cNvPr id="19461" name="Rectangle 1028"/>
          <p:cNvSpPr>
            <a:spLocks noGrp="1" noChangeArrowheads="1"/>
          </p:cNvSpPr>
          <p:nvPr>
            <p:ph type="body" sz="half" idx="2"/>
          </p:nvPr>
        </p:nvSpPr>
        <p:spPr>
          <a:xfrm>
            <a:off x="6324600" y="1219200"/>
            <a:ext cx="4154488" cy="1943100"/>
          </a:xfrm>
        </p:spPr>
        <p:txBody>
          <a:bodyPr/>
          <a:lstStyle/>
          <a:p>
            <a:pPr marL="231775" indent="-231775" algn="l" rtl="0">
              <a:lnSpc>
                <a:spcPct val="80000"/>
              </a:lnSpc>
            </a:pPr>
            <a:r>
              <a:rPr lang="en-US" altLang="en-US" sz="2000"/>
              <a:t>El relé más cercano a la falla funciona primero</a:t>
            </a:r>
          </a:p>
          <a:p>
            <a:pPr marL="231775" indent="-231775" algn="l" rtl="0">
              <a:lnSpc>
                <a:spcPct val="80000"/>
              </a:lnSpc>
            </a:pPr>
            <a:r>
              <a:rPr lang="en-US" altLang="en-US" sz="2000"/>
              <a:t>Los relés más cercanos a la fuente funcionan más lentamente</a:t>
            </a:r>
          </a:p>
          <a:p>
            <a:pPr marL="231775" indent="-231775" algn="l" rtl="0">
              <a:lnSpc>
                <a:spcPct val="80000"/>
              </a:lnSpc>
            </a:pPr>
            <a:r>
              <a:rPr lang="en-US" altLang="en-US" sz="2000"/>
              <a:t>El tiempo entre operaciones para la misma corriente se llama CTI (intervalo de tiempo de limpieza)</a:t>
            </a:r>
          </a:p>
        </p:txBody>
      </p:sp>
      <p:sp>
        <p:nvSpPr>
          <p:cNvPr id="19462" name="Text Box 1029"/>
          <p:cNvSpPr txBox="1">
            <a:spLocks noChangeArrowheads="1"/>
          </p:cNvSpPr>
          <p:nvPr/>
        </p:nvSpPr>
        <p:spPr bwMode="auto">
          <a:xfrm>
            <a:off x="2743200" y="5867400"/>
            <a:ext cx="1371600" cy="52322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spcBef>
                <a:spcPct val="50000"/>
              </a:spcBef>
            </a:pPr>
            <a:r>
              <a:rPr lang="en-US" altLang="en-US" sz="1400" b="0"/>
              <a:t>Subestación de Distribución</a:t>
            </a:r>
          </a:p>
        </p:txBody>
      </p:sp>
    </p:spTree>
    <p:extLst>
      <p:ext uri="{BB962C8B-B14F-4D97-AF65-F5344CB8AC3E}">
        <p14:creationId xmlns:p14="http://schemas.microsoft.com/office/powerpoint/2010/main" val="2477472033"/>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2208214" y="228601"/>
            <a:ext cx="8459787" cy="620713"/>
          </a:xfrm>
        </p:spPr>
        <p:txBody>
          <a:bodyPr/>
          <a:lstStyle/>
          <a:p>
            <a:pPr algn="l" rtl="0" eaLnBrk="1" hangingPunct="1"/>
            <a:r>
              <a:rPr lang="en-US" altLang="en-US" b="1">
                <a:solidFill>
                  <a:srgbClr val="3366FF"/>
                </a:solidFill>
              </a:rPr>
              <a:t>(TOC) Coordinación</a:t>
            </a:r>
          </a:p>
        </p:txBody>
      </p:sp>
      <p:pic>
        <p:nvPicPr>
          <p:cNvPr id="20484" name="Object 3"/>
          <p:cNvPicPr>
            <a:picLocks noGrp="1" noChangeAspect="1" noChangeArrowheads="1"/>
          </p:cNvPicPr>
          <p:nvPr>
            <p:ph type="clipArt" sz="half" idx="1"/>
          </p:nvPr>
        </p:nvPicPr>
        <p:blipFill>
          <a:blip r:embed="rId3" cstate="print">
            <a:extLst>
              <a:ext uri="{28A0092B-C50C-407E-A947-70E740481C1C}">
                <a14:useLocalDpi xmlns:a14="http://schemas.microsoft.com/office/drawing/2010/main" val="0"/>
              </a:ext>
            </a:extLst>
          </a:blip>
          <a:srcRect/>
          <a:stretch>
            <a:fillRect/>
          </a:stretch>
        </p:blipFill>
        <p:spPr>
          <a:xfrm>
            <a:off x="1727201" y="912813"/>
            <a:ext cx="8443913" cy="5461000"/>
          </a:xfrm>
        </p:spPr>
      </p:pic>
      <p:sp>
        <p:nvSpPr>
          <p:cNvPr id="20485" name="Rectangle 4"/>
          <p:cNvSpPr>
            <a:spLocks noGrp="1" noChangeArrowheads="1"/>
          </p:cNvSpPr>
          <p:nvPr>
            <p:ph type="body" sz="half" idx="2"/>
          </p:nvPr>
        </p:nvSpPr>
        <p:spPr>
          <a:xfrm>
            <a:off x="6324600" y="1219200"/>
            <a:ext cx="4154488" cy="1943100"/>
          </a:xfrm>
        </p:spPr>
        <p:txBody>
          <a:bodyPr/>
          <a:lstStyle/>
          <a:p>
            <a:pPr marL="176213" indent="-176213" algn="l" rtl="0">
              <a:lnSpc>
                <a:spcPct val="90000"/>
              </a:lnSpc>
            </a:pPr>
            <a:r>
              <a:rPr lang="en-US" altLang="en-US" sz="2000"/>
              <a:t>El relé más cercano a la falla funciona primero</a:t>
            </a:r>
          </a:p>
          <a:p>
            <a:pPr marL="176213" indent="-176213" algn="l" rtl="0">
              <a:lnSpc>
                <a:spcPct val="90000"/>
              </a:lnSpc>
            </a:pPr>
            <a:r>
              <a:rPr lang="en-US" altLang="en-US" sz="2000"/>
              <a:t>Los relés más cercanos a la fuente funcionan más lentamente</a:t>
            </a:r>
          </a:p>
          <a:p>
            <a:pPr marL="176213" indent="-176213" algn="l" rtl="0">
              <a:lnSpc>
                <a:spcPct val="90000"/>
              </a:lnSpc>
            </a:pPr>
            <a:r>
              <a:rPr lang="en-US" altLang="en-US" sz="2000"/>
              <a:t>El tiempo entre operaciones para la misma corriente se llama CTI.</a:t>
            </a:r>
          </a:p>
        </p:txBody>
      </p:sp>
      <p:sp>
        <p:nvSpPr>
          <p:cNvPr id="20486" name="Text Box 6"/>
          <p:cNvSpPr txBox="1">
            <a:spLocks noChangeArrowheads="1"/>
          </p:cNvSpPr>
          <p:nvPr/>
        </p:nvSpPr>
        <p:spPr bwMode="auto">
          <a:xfrm>
            <a:off x="2743200" y="5867400"/>
            <a:ext cx="1371600" cy="52322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spcBef>
                <a:spcPct val="50000"/>
              </a:spcBef>
            </a:pPr>
            <a:r>
              <a:rPr lang="en-US" altLang="en-US" sz="1400" b="0"/>
              <a:t>Subestación de Distribución</a:t>
            </a:r>
          </a:p>
        </p:txBody>
      </p:sp>
    </p:spTree>
    <p:extLst>
      <p:ext uri="{BB962C8B-B14F-4D97-AF65-F5344CB8AC3E}">
        <p14:creationId xmlns:p14="http://schemas.microsoft.com/office/powerpoint/2010/main" val="3867002993"/>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7" name="Rectangle 1026"/>
          <p:cNvSpPr>
            <a:spLocks noChangeArrowheads="1"/>
          </p:cNvSpPr>
          <p:nvPr/>
        </p:nvSpPr>
        <p:spPr bwMode="auto">
          <a:xfrm>
            <a:off x="1765300" y="1219201"/>
            <a:ext cx="4313238"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lgn="l" eaLnBrk="0" hangingPunct="0">
              <a:spcBef>
                <a:spcPct val="20000"/>
              </a:spcBef>
              <a:buChar char="•"/>
              <a:defRPr sz="3200">
                <a:solidFill>
                  <a:schemeClr val="tx1"/>
                </a:solidFill>
                <a:latin typeface="Arial" pitchFamily="34" charset="0"/>
              </a:defRPr>
            </a:lvl1pPr>
            <a:lvl2pPr marL="685800" indent="-228600" algn="l" eaLnBrk="0" hangingPunct="0">
              <a:spcBef>
                <a:spcPct val="20000"/>
              </a:spcBef>
              <a:buChar char="–"/>
              <a:defRPr sz="2800">
                <a:solidFill>
                  <a:schemeClr val="tx1"/>
                </a:solidFill>
                <a:latin typeface="Arial" pitchFamily="34" charset="0"/>
              </a:defRPr>
            </a:lvl2pPr>
            <a:lvl3pPr marL="1143000" indent="-228600" algn="l" eaLnBrk="0" hangingPunct="0">
              <a:spcBef>
                <a:spcPct val="20000"/>
              </a:spcBef>
              <a:buChar char="•"/>
              <a:defRPr sz="2400">
                <a:solidFill>
                  <a:schemeClr val="tx1"/>
                </a:solidFill>
                <a:latin typeface="Arial" pitchFamily="34" charset="0"/>
              </a:defRPr>
            </a:lvl3pPr>
            <a:lvl4pPr marL="1600200" indent="-228600" algn="l" eaLnBrk="0" hangingPunct="0">
              <a:spcBef>
                <a:spcPct val="20000"/>
              </a:spcBef>
              <a:buChar char="–"/>
              <a:defRPr sz="2000">
                <a:solidFill>
                  <a:schemeClr val="tx1"/>
                </a:solidFill>
                <a:latin typeface="Arial" pitchFamily="34" charset="0"/>
              </a:defRPr>
            </a:lvl4pPr>
            <a:lvl5pPr marL="2057400" indent="-228600" algn="l"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lvl="1" algn="l" rtl="0" eaLnBrk="1" hangingPunct="1">
              <a:spcBef>
                <a:spcPct val="50000"/>
              </a:spcBef>
              <a:buFontTx/>
              <a:buChar char="•"/>
            </a:pPr>
            <a:r>
              <a:rPr lang="en-US" altLang="en-US" sz="2400">
                <a:latin typeface="GE Inspira" pitchFamily="34" charset="0"/>
              </a:rPr>
              <a:t>La selección de las curvas utiliza lo que se denomina "multiplicador de tiempo" o "dial de tiempo" para desplazar efectivamente la curva hacia arriba o hacia abajo en el eje del tiempo.</a:t>
            </a:r>
          </a:p>
          <a:p>
            <a:pPr lvl="1" algn="l" rtl="0" eaLnBrk="1" hangingPunct="1">
              <a:spcBef>
                <a:spcPct val="50000"/>
              </a:spcBef>
              <a:buFontTx/>
              <a:buChar char="•"/>
            </a:pPr>
            <a:r>
              <a:rPr lang="en-US" altLang="en-US" sz="2400">
                <a:latin typeface="GE Inspira" pitchFamily="34" charset="0"/>
              </a:rPr>
              <a:t>La región operativa se encuentra encima de la curva seleccionada, mientras que la región no operativa se encuentra debajo de ella.</a:t>
            </a:r>
          </a:p>
          <a:p>
            <a:pPr lvl="1" algn="l" rtl="0" eaLnBrk="1" hangingPunct="1">
              <a:spcBef>
                <a:spcPct val="50000"/>
              </a:spcBef>
              <a:buFontTx/>
              <a:buChar char="•"/>
            </a:pPr>
            <a:r>
              <a:rPr lang="en-US" altLang="en-US" sz="2400">
                <a:latin typeface="GE Inspira" pitchFamily="34" charset="0"/>
              </a:rPr>
              <a:t>Las curvas inversas pueden aproximarse a las formas de las curvas de los fusibles.</a:t>
            </a:r>
          </a:p>
        </p:txBody>
      </p:sp>
      <p:grpSp>
        <p:nvGrpSpPr>
          <p:cNvPr id="21508" name="Group 1027"/>
          <p:cNvGrpSpPr>
            <a:grpSpLocks/>
          </p:cNvGrpSpPr>
          <p:nvPr/>
        </p:nvGrpSpPr>
        <p:grpSpPr bwMode="auto">
          <a:xfrm>
            <a:off x="6324601" y="1143000"/>
            <a:ext cx="3052763" cy="5380038"/>
            <a:chOff x="3258" y="414"/>
            <a:chExt cx="2262" cy="3774"/>
          </a:xfrm>
        </p:grpSpPr>
        <p:pic>
          <p:nvPicPr>
            <p:cNvPr id="21510"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0" y="480"/>
              <a:ext cx="1950" cy="3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11" name="Picture 10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8" y="414"/>
              <a:ext cx="336" cy="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1509" name="Rectangle 1030"/>
          <p:cNvSpPr>
            <a:spLocks noChangeArrowheads="1"/>
          </p:cNvSpPr>
          <p:nvPr/>
        </p:nvSpPr>
        <p:spPr bwMode="auto">
          <a:xfrm>
            <a:off x="1817689" y="539750"/>
            <a:ext cx="8459787"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3600">
                <a:solidFill>
                  <a:srgbClr val="3366FF"/>
                </a:solidFill>
              </a:rPr>
              <a:t>Protección contra sobrecorriente de tiempo (TOC)</a:t>
            </a:r>
            <a:br>
              <a:rPr lang="en-US" altLang="en-US" sz="3600">
                <a:solidFill>
                  <a:srgbClr val="3366FF"/>
                </a:solidFill>
              </a:rPr>
            </a:br>
            <a:endParaRPr lang="en-US" altLang="en-US" sz="3600">
              <a:solidFill>
                <a:srgbClr val="3366FF"/>
              </a:solidFill>
            </a:endParaRPr>
          </a:p>
        </p:txBody>
      </p:sp>
    </p:spTree>
    <p:extLst>
      <p:ext uri="{BB962C8B-B14F-4D97-AF65-F5344CB8AC3E}">
        <p14:creationId xmlns:p14="http://schemas.microsoft.com/office/powerpoint/2010/main" val="32056157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531" name="Picture 20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1" y="1641476"/>
            <a:ext cx="5827713" cy="435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2" name="Rectangle 2051"/>
          <p:cNvSpPr>
            <a:spLocks noChangeArrowheads="1"/>
          </p:cNvSpPr>
          <p:nvPr/>
        </p:nvSpPr>
        <p:spPr bwMode="auto">
          <a:xfrm>
            <a:off x="4194175" y="2025650"/>
            <a:ext cx="249238" cy="412750"/>
          </a:xfrm>
          <a:prstGeom prst="rect">
            <a:avLst/>
          </a:prstGeom>
          <a:solidFill>
            <a:srgbClr val="008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22533" name="Line 2052"/>
          <p:cNvSpPr>
            <a:spLocks noChangeShapeType="1"/>
          </p:cNvSpPr>
          <p:nvPr/>
        </p:nvSpPr>
        <p:spPr bwMode="auto">
          <a:xfrm>
            <a:off x="4443413" y="2025651"/>
            <a:ext cx="0" cy="3482975"/>
          </a:xfrm>
          <a:prstGeom prst="line">
            <a:avLst/>
          </a:prstGeom>
          <a:noFill/>
          <a:ln w="57150">
            <a:solidFill>
              <a:srgbClr val="00FFFF"/>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a:endParaRPr lang="en-GB"/>
          </a:p>
        </p:txBody>
      </p:sp>
      <p:sp>
        <p:nvSpPr>
          <p:cNvPr id="22534" name="Text Box 2053"/>
          <p:cNvSpPr txBox="1">
            <a:spLocks noChangeArrowheads="1"/>
          </p:cNvSpPr>
          <p:nvPr/>
        </p:nvSpPr>
        <p:spPr bwMode="auto">
          <a:xfrm>
            <a:off x="3416300" y="5661025"/>
            <a:ext cx="519588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endParaRPr lang="en-US" altLang="en-US" sz="1600" b="0">
              <a:latin typeface="GE Inspira" pitchFamily="34" charset="0"/>
            </a:endParaRPr>
          </a:p>
        </p:txBody>
      </p:sp>
      <p:sp>
        <p:nvSpPr>
          <p:cNvPr id="22535" name="Text Box 2054"/>
          <p:cNvSpPr txBox="1">
            <a:spLocks noChangeArrowheads="1"/>
          </p:cNvSpPr>
          <p:nvPr/>
        </p:nvSpPr>
        <p:spPr bwMode="auto">
          <a:xfrm>
            <a:off x="5268914" y="5668963"/>
            <a:ext cx="1970087" cy="338554"/>
          </a:xfrm>
          <a:prstGeom prst="rect">
            <a:avLst/>
          </a:prstGeom>
          <a:solidFill>
            <a:srgbClr val="33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a:spcBef>
                <a:spcPct val="50000"/>
              </a:spcBef>
            </a:pPr>
            <a:r>
              <a:rPr lang="en-US" altLang="en-US" sz="1600" b="0">
                <a:solidFill>
                  <a:schemeClr val="bg1"/>
                </a:solidFill>
                <a:latin typeface="GE Inspira" pitchFamily="34" charset="0"/>
              </a:rPr>
              <a:t>Múltiplos de recogida</a:t>
            </a:r>
          </a:p>
        </p:txBody>
      </p:sp>
      <p:sp>
        <p:nvSpPr>
          <p:cNvPr id="22536" name="Rectangle 2055"/>
          <p:cNvSpPr>
            <a:spLocks noChangeArrowheads="1"/>
          </p:cNvSpPr>
          <p:nvPr/>
        </p:nvSpPr>
        <p:spPr bwMode="auto">
          <a:xfrm>
            <a:off x="1905000" y="304800"/>
            <a:ext cx="8459788"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3600">
                <a:solidFill>
                  <a:srgbClr val="3366FF"/>
                </a:solidFill>
              </a:rPr>
              <a:t>Protección contra sobrecorriente de tiempo</a:t>
            </a:r>
            <a:br>
              <a:rPr lang="en-US" altLang="en-US" sz="3600">
                <a:solidFill>
                  <a:srgbClr val="3366FF"/>
                </a:solidFill>
              </a:rPr>
            </a:br>
            <a:r>
              <a:rPr lang="en-US" altLang="en-US" sz="3600">
                <a:solidFill>
                  <a:srgbClr val="3366FF"/>
                </a:solidFill>
              </a:rPr>
              <a:t>(51, 51N, 51G)</a:t>
            </a:r>
          </a:p>
        </p:txBody>
      </p:sp>
    </p:spTree>
    <p:extLst>
      <p:ext uri="{BB962C8B-B14F-4D97-AF65-F5344CB8AC3E}">
        <p14:creationId xmlns:p14="http://schemas.microsoft.com/office/powerpoint/2010/main" val="38873659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3555" name="Rectangle 1026"/>
          <p:cNvSpPr>
            <a:spLocks noChangeArrowheads="1"/>
          </p:cNvSpPr>
          <p:nvPr/>
        </p:nvSpPr>
        <p:spPr bwMode="auto">
          <a:xfrm>
            <a:off x="6932613" y="1720851"/>
            <a:ext cx="3473450" cy="4494213"/>
          </a:xfrm>
          <a:prstGeom prst="rect">
            <a:avLst/>
          </a:prstGeom>
          <a:solidFill>
            <a:srgbClr val="FDF95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23556" name="Rectangle 1027"/>
          <p:cNvSpPr>
            <a:spLocks noChangeArrowheads="1"/>
          </p:cNvSpPr>
          <p:nvPr/>
        </p:nvSpPr>
        <p:spPr bwMode="auto">
          <a:xfrm>
            <a:off x="1746251" y="1720851"/>
            <a:ext cx="4924425" cy="4506913"/>
          </a:xfrm>
          <a:prstGeom prst="rect">
            <a:avLst/>
          </a:prstGeom>
          <a:solidFill>
            <a:srgbClr val="FDF95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23557" name="Rectangle 1028"/>
          <p:cNvSpPr>
            <a:spLocks noGrp="1" noChangeArrowheads="1"/>
          </p:cNvSpPr>
          <p:nvPr>
            <p:ph type="title"/>
          </p:nvPr>
        </p:nvSpPr>
        <p:spPr/>
        <p:txBody>
          <a:bodyPr/>
          <a:lstStyle/>
          <a:p>
            <a:pPr algn="l" rtl="0" eaLnBrk="1" hangingPunct="1"/>
            <a:r>
              <a:rPr lang="en-US" altLang="en-US" sz="3600" b="1">
                <a:solidFill>
                  <a:srgbClr val="0066FF"/>
                </a:solidFill>
              </a:rPr>
              <a:t>Esquema clásico de sobrecorriente direccional para protección de sistemas en bucle</a:t>
            </a:r>
          </a:p>
        </p:txBody>
      </p:sp>
      <p:pic>
        <p:nvPicPr>
          <p:cNvPr id="23558" name="Object 1029"/>
          <p:cNvPicPr>
            <a:picLocks noGrp="1" noChangeAspect="1" noChangeArrowheads="1"/>
          </p:cNvPicPr>
          <p:nvPr>
            <p:ph type="chart" sz="half" idx="1"/>
          </p:nvPr>
        </p:nvPicPr>
        <p:blipFill>
          <a:blip r:embed="rId3" cstate="print">
            <a:extLst>
              <a:ext uri="{28A0092B-C50C-407E-A947-70E740481C1C}">
                <a14:useLocalDpi xmlns:a14="http://schemas.microsoft.com/office/drawing/2010/main" val="0"/>
              </a:ext>
            </a:extLst>
          </a:blip>
          <a:srcRect/>
          <a:stretch>
            <a:fillRect/>
          </a:stretch>
        </p:blipFill>
        <p:spPr>
          <a:xfrm>
            <a:off x="1722439" y="2222501"/>
            <a:ext cx="4802187" cy="3622675"/>
          </a:xfrm>
        </p:spPr>
      </p:pic>
      <p:pic>
        <p:nvPicPr>
          <p:cNvPr id="23559" name="Object 103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48488" y="2344739"/>
            <a:ext cx="3325812" cy="308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7213370"/>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9" name="Rectangle 1026"/>
          <p:cNvSpPr>
            <a:spLocks noGrp="1" noChangeArrowheads="1"/>
          </p:cNvSpPr>
          <p:nvPr>
            <p:ph type="title"/>
          </p:nvPr>
        </p:nvSpPr>
        <p:spPr/>
        <p:txBody>
          <a:bodyPr/>
          <a:lstStyle/>
          <a:p>
            <a:pPr algn="l" rtl="0" eaLnBrk="1" hangingPunct="1"/>
            <a:r>
              <a:rPr lang="en-US" altLang="en-US" b="1">
                <a:solidFill>
                  <a:srgbClr val="3366FF"/>
                </a:solidFill>
              </a:rPr>
              <a:t>Tipos de protección</a:t>
            </a:r>
          </a:p>
        </p:txBody>
      </p:sp>
      <p:sp>
        <p:nvSpPr>
          <p:cNvPr id="24580" name="Rectangle 1027"/>
          <p:cNvSpPr>
            <a:spLocks noGrp="1" noChangeArrowheads="1"/>
          </p:cNvSpPr>
          <p:nvPr>
            <p:ph type="body" idx="1"/>
          </p:nvPr>
        </p:nvSpPr>
        <p:spPr>
          <a:xfrm>
            <a:off x="2286001" y="1447801"/>
            <a:ext cx="7700963" cy="4525963"/>
          </a:xfrm>
        </p:spPr>
        <p:txBody>
          <a:bodyPr>
            <a:normAutofit/>
          </a:bodyPr>
          <a:lstStyle/>
          <a:p>
            <a:pPr algn="l" rtl="0" eaLnBrk="1" hangingPunct="1">
              <a:buFontTx/>
              <a:buNone/>
            </a:pPr>
            <a:r>
              <a:rPr lang="en-US" altLang="en-US" sz="2400" u="sng" dirty="0"/>
              <a:t>Diferencial</a:t>
            </a:r>
          </a:p>
          <a:p>
            <a:pPr lvl="1" algn="l" rtl="0" eaLnBrk="1" hangingPunct="1"/>
            <a:r>
              <a:rPr lang="en-US" altLang="en-US" sz="2400" dirty="0"/>
              <a:t>entrada actual = salida actual</a:t>
            </a:r>
          </a:p>
          <a:p>
            <a:pPr lvl="1" algn="l" rtl="0" eaLnBrk="1" hangingPunct="1"/>
            <a:r>
              <a:rPr lang="en-US" altLang="en-US" sz="2400" dirty="0"/>
              <a:t>Simple</a:t>
            </a:r>
          </a:p>
          <a:p>
            <a:pPr lvl="1" algn="l" rtl="0" eaLnBrk="1" hangingPunct="1"/>
            <a:r>
              <a:rPr lang="en-US" altLang="en-US" sz="2400" dirty="0"/>
              <a:t>Muy rapido</a:t>
            </a:r>
          </a:p>
          <a:p>
            <a:pPr lvl="1" algn="l" rtl="0" eaLnBrk="1" hangingPunct="1"/>
            <a:r>
              <a:rPr lang="en-US" altLang="en-US" sz="2400" dirty="0"/>
              <a:t>Zona de limpieza muy definida</a:t>
            </a:r>
          </a:p>
          <a:p>
            <a:pPr lvl="1" algn="l" rtl="0" eaLnBrk="1" hangingPunct="1"/>
            <a:r>
              <a:rPr lang="en-US" altLang="en-US" sz="2400" dirty="0"/>
              <a:t>Caro</a:t>
            </a:r>
          </a:p>
          <a:p>
            <a:pPr lvl="1" algn="l" rtl="0" eaLnBrk="1" hangingPunct="1"/>
            <a:r>
              <a:rPr lang="en-US" altLang="en-US" sz="2400" dirty="0"/>
              <a:t>Limitaciones prácticas de distancia</a:t>
            </a:r>
          </a:p>
          <a:p>
            <a:pPr lvl="2" algn="l" rtl="0" eaLnBrk="1" hangingPunct="1"/>
            <a:r>
              <a:rPr lang="en-US" altLang="en-US" sz="2400" dirty="0"/>
              <a:t>Los sistemas diferenciales de línea superan esto mediante comunicaciones digitales.</a:t>
            </a:r>
          </a:p>
        </p:txBody>
      </p:sp>
    </p:spTree>
    <p:extLst>
      <p:ext uri="{BB962C8B-B14F-4D97-AF65-F5344CB8AC3E}">
        <p14:creationId xmlns:p14="http://schemas.microsoft.com/office/powerpoint/2010/main" val="4117828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algn="l" rtl="0" eaLnBrk="1" hangingPunct="1"/>
            <a:r>
              <a:rPr lang="en-US" altLang="en-US" b="1">
                <a:solidFill>
                  <a:srgbClr val="3366FF"/>
                </a:solidFill>
              </a:rPr>
              <a:t>Diferencial</a:t>
            </a:r>
          </a:p>
        </p:txBody>
      </p:sp>
      <p:sp>
        <p:nvSpPr>
          <p:cNvPr id="25604" name="Rectangle 3"/>
          <p:cNvSpPr>
            <a:spLocks noGrp="1" noChangeArrowheads="1"/>
          </p:cNvSpPr>
          <p:nvPr>
            <p:ph type="body" idx="1"/>
          </p:nvPr>
        </p:nvSpPr>
        <p:spPr>
          <a:xfrm>
            <a:off x="7010400" y="1905001"/>
            <a:ext cx="3200400" cy="4221163"/>
          </a:xfrm>
        </p:spPr>
        <p:txBody>
          <a:bodyPr/>
          <a:lstStyle/>
          <a:p>
            <a:pPr algn="l" rtl="0" eaLnBrk="1" hangingPunct="1"/>
            <a:r>
              <a:rPr lang="en-US" altLang="en-US" sz="2800"/>
              <a:t>Nota Puntos de polaridad CT</a:t>
            </a:r>
          </a:p>
          <a:p>
            <a:pPr algn="l" rtl="0" eaLnBrk="1" hangingPunct="1"/>
            <a:r>
              <a:rPr lang="en-US" altLang="en-US" sz="2800"/>
              <a:t>Esta es una representación de corriente continua.</a:t>
            </a:r>
          </a:p>
          <a:p>
            <a:pPr algn="l" rtl="0" eaLnBrk="1" hangingPunct="1"/>
            <a:r>
              <a:rPr lang="en-US" altLang="en-US" sz="2800"/>
              <a:t>Formas de onda perfectas, sin saturación.</a:t>
            </a:r>
          </a:p>
        </p:txBody>
      </p:sp>
      <p:pic>
        <p:nvPicPr>
          <p:cNvPr id="25605" name="Object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1" y="457201"/>
            <a:ext cx="5059363" cy="553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56504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7" name="Rectangle 1026"/>
          <p:cNvSpPr>
            <a:spLocks noGrp="1" noChangeArrowheads="1"/>
          </p:cNvSpPr>
          <p:nvPr>
            <p:ph type="title"/>
          </p:nvPr>
        </p:nvSpPr>
        <p:spPr/>
        <p:txBody>
          <a:bodyPr/>
          <a:lstStyle/>
          <a:p>
            <a:pPr algn="l" rtl="0" eaLnBrk="1" hangingPunct="1"/>
            <a:r>
              <a:rPr lang="en-US" altLang="en-US" b="1">
                <a:solidFill>
                  <a:srgbClr val="3366FF"/>
                </a:solidFill>
              </a:rPr>
              <a:t>Diferencial</a:t>
            </a:r>
          </a:p>
        </p:txBody>
      </p:sp>
      <p:sp>
        <p:nvSpPr>
          <p:cNvPr id="26628" name="Rectangle 1027"/>
          <p:cNvSpPr>
            <a:spLocks noGrp="1" noChangeArrowheads="1"/>
          </p:cNvSpPr>
          <p:nvPr>
            <p:ph type="body" idx="1"/>
          </p:nvPr>
        </p:nvSpPr>
        <p:spPr>
          <a:xfrm>
            <a:off x="7010400" y="1905001"/>
            <a:ext cx="3200400" cy="4221163"/>
          </a:xfrm>
        </p:spPr>
        <p:txBody>
          <a:bodyPr/>
          <a:lstStyle/>
          <a:p>
            <a:pPr algn="l" rtl="0" eaLnBrk="1" hangingPunct="1"/>
            <a:r>
              <a:rPr lang="en-US" altLang="en-US"/>
              <a:t>Nota Puntos de polaridad CT</a:t>
            </a:r>
          </a:p>
          <a:p>
            <a:pPr algn="l" rtl="0" eaLnBrk="1" hangingPunct="1"/>
            <a:r>
              <a:rPr lang="en-US" altLang="en-US"/>
              <a:t>Esta es una representación de falla interna.</a:t>
            </a:r>
          </a:p>
          <a:p>
            <a:pPr algn="l" rtl="0" eaLnBrk="1" hangingPunct="1"/>
            <a:r>
              <a:rPr lang="en-US" altLang="en-US"/>
              <a:t>Formas de onda perfectas, sin saturación.</a:t>
            </a:r>
          </a:p>
        </p:txBody>
      </p:sp>
      <p:pic>
        <p:nvPicPr>
          <p:cNvPr id="26629" name="Object 103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00" y="533401"/>
            <a:ext cx="5748338" cy="54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89653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lstStyle/>
          <a:p>
            <a:pPr algn="l" rtl="0" eaLnBrk="1" hangingPunct="1"/>
            <a:r>
              <a:rPr lang="en-US" altLang="en-US" b="1">
                <a:solidFill>
                  <a:srgbClr val="3366FF"/>
                </a:solidFill>
              </a:rPr>
              <a:t>Tipos de protección</a:t>
            </a:r>
          </a:p>
        </p:txBody>
      </p:sp>
      <p:sp>
        <p:nvSpPr>
          <p:cNvPr id="27652" name="Rectangle 3"/>
          <p:cNvSpPr>
            <a:spLocks noGrp="1" noChangeArrowheads="1"/>
          </p:cNvSpPr>
          <p:nvPr>
            <p:ph type="body" idx="1"/>
          </p:nvPr>
        </p:nvSpPr>
        <p:spPr>
          <a:xfrm>
            <a:off x="2162176" y="1354139"/>
            <a:ext cx="7916863" cy="4237037"/>
          </a:xfrm>
        </p:spPr>
        <p:txBody>
          <a:bodyPr/>
          <a:lstStyle/>
          <a:p>
            <a:pPr marL="285750" indent="-285750" algn="l" rtl="0">
              <a:lnSpc>
                <a:spcPct val="90000"/>
              </a:lnSpc>
            </a:pPr>
            <a:r>
              <a:rPr lang="en-US" altLang="en-US" sz="2800" u="sng"/>
              <a:t>Voltaje</a:t>
            </a:r>
          </a:p>
          <a:p>
            <a:pPr marL="285750" indent="-285750" algn="l" rtl="0">
              <a:lnSpc>
                <a:spcPct val="90000"/>
              </a:lnSpc>
            </a:pPr>
            <a:r>
              <a:rPr lang="en-US" altLang="en-US" sz="2800"/>
              <a:t>Utiliza voltaje para inferir fallas o condiciones anormales.</a:t>
            </a:r>
          </a:p>
          <a:p>
            <a:pPr marL="285750" indent="-285750" algn="l" rtl="0">
              <a:lnSpc>
                <a:spcPct val="90000"/>
              </a:lnSpc>
            </a:pPr>
            <a:r>
              <a:rPr lang="en-US" altLang="en-US" sz="2800"/>
              <a:t>Puede emplear curvas de tiempo definido o de tiempo inverso.</a:t>
            </a:r>
          </a:p>
          <a:p>
            <a:pPr marL="285750" indent="-285750" algn="l" rtl="0">
              <a:lnSpc>
                <a:spcPct val="90000"/>
              </a:lnSpc>
            </a:pPr>
            <a:r>
              <a:rPr lang="en-US" altLang="en-US" sz="2800"/>
              <a:t>También se puede utilizar para deslastre de carga por subtensión.</a:t>
            </a:r>
          </a:p>
          <a:p>
            <a:pPr marL="739775" lvl="1" indent="-339725" algn="l" rtl="0">
              <a:lnSpc>
                <a:spcPct val="90000"/>
              </a:lnSpc>
            </a:pPr>
            <a:r>
              <a:rPr lang="en-US" altLang="en-US" sz="2400"/>
              <a:t>Simple</a:t>
            </a:r>
          </a:p>
          <a:p>
            <a:pPr marL="739775" lvl="1" indent="-339725" algn="l" rtl="0">
              <a:lnSpc>
                <a:spcPct val="90000"/>
              </a:lnSpc>
            </a:pPr>
            <a:r>
              <a:rPr lang="en-US" altLang="en-US" sz="2400"/>
              <a:t>puede ser lento</a:t>
            </a:r>
          </a:p>
          <a:p>
            <a:pPr marL="739775" lvl="1" indent="-339725" algn="l" rtl="0">
              <a:lnSpc>
                <a:spcPct val="90000"/>
              </a:lnSpc>
            </a:pPr>
            <a:r>
              <a:rPr lang="en-US" altLang="en-US" sz="2400"/>
              <a:t>Selectividad a costa de la velocidad (pilas de coordinación)</a:t>
            </a:r>
          </a:p>
          <a:p>
            <a:pPr marL="739775" lvl="1" indent="-339725" algn="l" rtl="0">
              <a:lnSpc>
                <a:spcPct val="90000"/>
              </a:lnSpc>
            </a:pPr>
            <a:r>
              <a:rPr lang="en-US" altLang="en-US" sz="2400"/>
              <a:t>Barato</a:t>
            </a:r>
          </a:p>
        </p:txBody>
      </p:sp>
    </p:spTree>
    <p:extLst>
      <p:ext uri="{BB962C8B-B14F-4D97-AF65-F5344CB8AC3E}">
        <p14:creationId xmlns:p14="http://schemas.microsoft.com/office/powerpoint/2010/main" val="1095168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algn="l" rtl="0" eaLnBrk="1" hangingPunct="1"/>
            <a:r>
              <a:rPr lang="en-US" altLang="en-US" b="1">
                <a:solidFill>
                  <a:srgbClr val="3366FF"/>
                </a:solidFill>
              </a:rPr>
              <a:t>Tipos de protección</a:t>
            </a:r>
          </a:p>
        </p:txBody>
      </p:sp>
      <p:sp>
        <p:nvSpPr>
          <p:cNvPr id="28676" name="Rectangle 3"/>
          <p:cNvSpPr>
            <a:spLocks noGrp="1" noChangeArrowheads="1"/>
          </p:cNvSpPr>
          <p:nvPr>
            <p:ph type="body" idx="1"/>
          </p:nvPr>
        </p:nvSpPr>
        <p:spPr>
          <a:xfrm>
            <a:off x="2162176" y="1354139"/>
            <a:ext cx="7916863" cy="4237037"/>
          </a:xfrm>
        </p:spPr>
        <p:txBody>
          <a:bodyPr/>
          <a:lstStyle/>
          <a:p>
            <a:pPr algn="l" rtl="0" eaLnBrk="1" hangingPunct="1">
              <a:lnSpc>
                <a:spcPct val="90000"/>
              </a:lnSpc>
              <a:buFontTx/>
              <a:buNone/>
            </a:pPr>
            <a:r>
              <a:rPr lang="en-US" altLang="en-US" sz="2800" u="sng"/>
              <a:t>Frecuencia</a:t>
            </a:r>
          </a:p>
          <a:p>
            <a:pPr algn="l" rtl="0" eaLnBrk="1" hangingPunct="1">
              <a:lnSpc>
                <a:spcPct val="90000"/>
              </a:lnSpc>
            </a:pPr>
            <a:r>
              <a:rPr lang="en-US" altLang="en-US" sz="2800"/>
              <a:t>Utiliza la frecuencia del voltaje para detectar la condición del equilibrio de energía.</a:t>
            </a:r>
          </a:p>
          <a:p>
            <a:pPr algn="l" rtl="0" eaLnBrk="1" hangingPunct="1">
              <a:lnSpc>
                <a:spcPct val="90000"/>
              </a:lnSpc>
            </a:pPr>
            <a:r>
              <a:rPr lang="en-US" altLang="en-US" sz="2800"/>
              <a:t>Puede emplear curvas de tiempo definido o de tiempo inverso.</a:t>
            </a:r>
          </a:p>
          <a:p>
            <a:pPr algn="l" rtl="0" eaLnBrk="1" hangingPunct="1">
              <a:lnSpc>
                <a:spcPct val="90000"/>
              </a:lnSpc>
            </a:pPr>
            <a:r>
              <a:rPr lang="en-US" altLang="en-US" sz="2800"/>
              <a:t>Se utiliza para deslastre de carga y protección contra exceso o exceso de velocidad de maquinaria.</a:t>
            </a:r>
          </a:p>
          <a:p>
            <a:pPr lvl="1" algn="l" rtl="0" eaLnBrk="1" hangingPunct="1">
              <a:lnSpc>
                <a:spcPct val="90000"/>
              </a:lnSpc>
            </a:pPr>
            <a:r>
              <a:rPr lang="en-US" altLang="en-US" sz="2400"/>
              <a:t>Simple</a:t>
            </a:r>
          </a:p>
          <a:p>
            <a:pPr lvl="1" algn="l" rtl="0" eaLnBrk="1" hangingPunct="1">
              <a:lnSpc>
                <a:spcPct val="90000"/>
              </a:lnSpc>
            </a:pPr>
            <a:r>
              <a:rPr lang="en-US" altLang="en-US" sz="2400"/>
              <a:t>puede ser lento</a:t>
            </a:r>
          </a:p>
          <a:p>
            <a:pPr lvl="1" algn="l" rtl="0" eaLnBrk="1" hangingPunct="1">
              <a:lnSpc>
                <a:spcPct val="90000"/>
              </a:lnSpc>
            </a:pPr>
            <a:r>
              <a:rPr lang="en-US" altLang="en-US" sz="2400"/>
              <a:t>La selectividad a costa de la velocidad puede salir cara</a:t>
            </a:r>
          </a:p>
        </p:txBody>
      </p:sp>
    </p:spTree>
    <p:extLst>
      <p:ext uri="{BB962C8B-B14F-4D97-AF65-F5344CB8AC3E}">
        <p14:creationId xmlns:p14="http://schemas.microsoft.com/office/powerpoint/2010/main" val="2519673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p:txBody>
          <a:bodyPr/>
          <a:lstStyle/>
          <a:p>
            <a:pPr algn="l" rtl="0" eaLnBrk="1" hangingPunct="1"/>
            <a:r>
              <a:rPr lang="en-US" altLang="en-US" b="1">
                <a:solidFill>
                  <a:srgbClr val="3366FF"/>
                </a:solidFill>
              </a:rPr>
              <a:t>Tipos de protección</a:t>
            </a:r>
          </a:p>
        </p:txBody>
      </p:sp>
      <p:sp>
        <p:nvSpPr>
          <p:cNvPr id="29700" name="Rectangle 3"/>
          <p:cNvSpPr>
            <a:spLocks noGrp="1" noChangeArrowheads="1"/>
          </p:cNvSpPr>
          <p:nvPr>
            <p:ph type="body" idx="1"/>
          </p:nvPr>
        </p:nvSpPr>
        <p:spPr>
          <a:xfrm>
            <a:off x="2162176" y="1354139"/>
            <a:ext cx="7916863" cy="4237037"/>
          </a:xfrm>
        </p:spPr>
        <p:txBody>
          <a:bodyPr/>
          <a:lstStyle/>
          <a:p>
            <a:pPr algn="l" rtl="0" eaLnBrk="1" hangingPunct="1">
              <a:lnSpc>
                <a:spcPct val="90000"/>
              </a:lnSpc>
              <a:buFontTx/>
              <a:buNone/>
            </a:pPr>
            <a:r>
              <a:rPr lang="en-US" altLang="en-US" sz="2800" u="sng" dirty="0"/>
              <a:t>Fuerza</a:t>
            </a:r>
          </a:p>
          <a:p>
            <a:pPr algn="l" rtl="0" eaLnBrk="1" hangingPunct="1">
              <a:lnSpc>
                <a:spcPct val="90000"/>
              </a:lnSpc>
            </a:pPr>
            <a:r>
              <a:rPr lang="en-US" altLang="en-US" sz="2800" dirty="0"/>
              <a:t>Utiliza voltaje y corriente para determinar la magnitud y dirección del flujo de energía.</a:t>
            </a:r>
          </a:p>
          <a:p>
            <a:pPr algn="l" rtl="0" eaLnBrk="1" hangingPunct="1">
              <a:lnSpc>
                <a:spcPct val="90000"/>
              </a:lnSpc>
            </a:pPr>
            <a:r>
              <a:rPr lang="en-US" altLang="en-US" sz="2800" dirty="0"/>
              <a:t>Tiempo típicamente definido</a:t>
            </a:r>
          </a:p>
          <a:p>
            <a:pPr lvl="1" algn="l" rtl="0" eaLnBrk="1" hangingPunct="1">
              <a:lnSpc>
                <a:spcPct val="90000"/>
              </a:lnSpc>
            </a:pPr>
            <a:r>
              <a:rPr lang="en-US" altLang="en-US" sz="2800" dirty="0"/>
              <a:t>Complejo</a:t>
            </a:r>
          </a:p>
          <a:p>
            <a:pPr lvl="1" algn="l" rtl="0" eaLnBrk="1" hangingPunct="1">
              <a:lnSpc>
                <a:spcPct val="90000"/>
              </a:lnSpc>
            </a:pPr>
            <a:r>
              <a:rPr lang="en-US" altLang="en-US" sz="2800" dirty="0"/>
              <a:t>puede ser lento</a:t>
            </a:r>
          </a:p>
          <a:p>
            <a:pPr lvl="1" algn="l" rtl="0" eaLnBrk="1" hangingPunct="1">
              <a:lnSpc>
                <a:spcPct val="90000"/>
              </a:lnSpc>
            </a:pPr>
            <a:r>
              <a:rPr lang="en-US" altLang="en-US" sz="2800" dirty="0"/>
              <a:t>Precisión importante</a:t>
            </a:r>
            <a:r>
              <a:rPr lang="en-US" altLang="en-US" dirty="0"/>
              <a:t>para muchas aplicaciones</a:t>
            </a:r>
          </a:p>
          <a:p>
            <a:pPr lvl="1" algn="l" rtl="0" eaLnBrk="1" hangingPunct="1">
              <a:lnSpc>
                <a:spcPct val="90000"/>
              </a:lnSpc>
            </a:pPr>
            <a:r>
              <a:rPr lang="en-US" altLang="en-US" dirty="0"/>
              <a:t>puede ser caro</a:t>
            </a:r>
          </a:p>
        </p:txBody>
      </p:sp>
    </p:spTree>
    <p:extLst>
      <p:ext uri="{BB962C8B-B14F-4D97-AF65-F5344CB8AC3E}">
        <p14:creationId xmlns:p14="http://schemas.microsoft.com/office/powerpoint/2010/main" val="23551091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3" name="Rectangle 1026"/>
          <p:cNvSpPr>
            <a:spLocks noGrp="1" noChangeArrowheads="1"/>
          </p:cNvSpPr>
          <p:nvPr>
            <p:ph type="title"/>
          </p:nvPr>
        </p:nvSpPr>
        <p:spPr/>
        <p:txBody>
          <a:bodyPr/>
          <a:lstStyle/>
          <a:p>
            <a:pPr algn="l" rtl="0" eaLnBrk="1" hangingPunct="1"/>
            <a:r>
              <a:rPr lang="en-US" altLang="en-US" b="1">
                <a:solidFill>
                  <a:srgbClr val="3366FF"/>
                </a:solidFill>
              </a:rPr>
              <a:t>Tipos de protección</a:t>
            </a:r>
          </a:p>
        </p:txBody>
      </p:sp>
      <p:sp>
        <p:nvSpPr>
          <p:cNvPr id="30724" name="Rectangle 1027"/>
          <p:cNvSpPr>
            <a:spLocks noGrp="1" noChangeArrowheads="1"/>
          </p:cNvSpPr>
          <p:nvPr>
            <p:ph type="body" idx="1"/>
          </p:nvPr>
        </p:nvSpPr>
        <p:spPr>
          <a:xfrm>
            <a:off x="2162176" y="1354139"/>
            <a:ext cx="7916863" cy="4237037"/>
          </a:xfrm>
        </p:spPr>
        <p:txBody>
          <a:bodyPr/>
          <a:lstStyle/>
          <a:p>
            <a:pPr marL="0" indent="0" algn="l" rtl="0">
              <a:lnSpc>
                <a:spcPct val="90000"/>
              </a:lnSpc>
            </a:pPr>
            <a:r>
              <a:rPr lang="en-US" altLang="en-US" sz="2800" u="sng"/>
              <a:t>Distancia (impedancia)</a:t>
            </a:r>
          </a:p>
          <a:p>
            <a:pPr marL="341313" lvl="1" indent="-339725" algn="l" rtl="0">
              <a:lnSpc>
                <a:spcPct val="90000"/>
              </a:lnSpc>
            </a:pPr>
            <a:r>
              <a:rPr lang="en-US" altLang="en-US" sz="2400"/>
              <a:t>Utiliza voltaje y corriente para determinar la impedancia de falla.</a:t>
            </a:r>
          </a:p>
          <a:p>
            <a:pPr marL="341313" lvl="1" indent="-339725" algn="l" rtl="0">
              <a:lnSpc>
                <a:spcPct val="90000"/>
              </a:lnSpc>
            </a:pPr>
            <a:r>
              <a:rPr lang="en-US" altLang="en-US" sz="2400"/>
              <a:t>Establecido en el plano de impedancia [RX]</a:t>
            </a:r>
          </a:p>
          <a:p>
            <a:pPr marL="341313" lvl="1" indent="-339725" algn="l" rtl="0">
              <a:lnSpc>
                <a:spcPct val="90000"/>
              </a:lnSpc>
            </a:pPr>
            <a:r>
              <a:rPr lang="en-US" altLang="en-US" sz="2400"/>
              <a:t>Utiliza tiempo definido</a:t>
            </a:r>
          </a:p>
          <a:p>
            <a:pPr marL="341313" lvl="1" indent="-339725" algn="l" rtl="0">
              <a:lnSpc>
                <a:spcPct val="90000"/>
              </a:lnSpc>
            </a:pPr>
            <a:r>
              <a:rPr lang="en-US" altLang="en-US" sz="2400"/>
              <a:t>Impedancia relacionada con la distancia del relé</a:t>
            </a:r>
          </a:p>
          <a:p>
            <a:pPr marL="341313" lvl="1" indent="-339725" algn="l" rtl="0">
              <a:lnSpc>
                <a:spcPct val="90000"/>
              </a:lnSpc>
            </a:pPr>
            <a:r>
              <a:rPr lang="en-US" altLang="en-US" sz="2400"/>
              <a:t>Complicado</a:t>
            </a:r>
          </a:p>
          <a:p>
            <a:pPr marL="341313" lvl="1" indent="-339725" algn="l" rtl="0">
              <a:lnSpc>
                <a:spcPct val="90000"/>
              </a:lnSpc>
            </a:pPr>
            <a:r>
              <a:rPr lang="en-US" altLang="en-US" sz="2400"/>
              <a:t>Rápido</a:t>
            </a:r>
          </a:p>
          <a:p>
            <a:pPr marL="341313" lvl="1" indent="-339725" algn="l" rtl="0">
              <a:lnSpc>
                <a:spcPct val="90000"/>
              </a:lnSpc>
            </a:pPr>
            <a:r>
              <a:rPr lang="en-US" altLang="en-US" sz="2400"/>
              <a:t>Área de limpieza algo definida con precisión razonable</a:t>
            </a:r>
          </a:p>
          <a:p>
            <a:pPr marL="341313" lvl="1" indent="-339725" algn="l" rtl="0">
              <a:lnSpc>
                <a:spcPct val="90000"/>
              </a:lnSpc>
            </a:pPr>
            <a:r>
              <a:rPr lang="en-US" altLang="en-US" sz="2400"/>
              <a:t>Caro</a:t>
            </a:r>
          </a:p>
          <a:p>
            <a:pPr marL="341313" lvl="1" indent="-339725" algn="l" rtl="0">
              <a:lnSpc>
                <a:spcPct val="90000"/>
              </a:lnSpc>
            </a:pPr>
            <a:r>
              <a:rPr lang="en-US" altLang="en-US" sz="2400"/>
              <a:t>Los sistemas de comunicación se vuelven más selectivos</a:t>
            </a:r>
          </a:p>
        </p:txBody>
      </p:sp>
    </p:spTree>
    <p:extLst>
      <p:ext uri="{BB962C8B-B14F-4D97-AF65-F5344CB8AC3E}">
        <p14:creationId xmlns:p14="http://schemas.microsoft.com/office/powerpoint/2010/main" val="7340694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7" name="Rectangle 1026"/>
          <p:cNvSpPr>
            <a:spLocks noGrp="1" noChangeArrowheads="1"/>
          </p:cNvSpPr>
          <p:nvPr>
            <p:ph type="title"/>
          </p:nvPr>
        </p:nvSpPr>
        <p:spPr>
          <a:xfrm>
            <a:off x="2286000" y="0"/>
            <a:ext cx="8229600" cy="1143000"/>
          </a:xfrm>
        </p:spPr>
        <p:txBody>
          <a:bodyPr/>
          <a:lstStyle/>
          <a:p>
            <a:pPr algn="l" rtl="0" eaLnBrk="1" hangingPunct="1"/>
            <a:r>
              <a:rPr lang="en-US" altLang="en-US">
                <a:solidFill>
                  <a:srgbClr val="3366FF"/>
                </a:solidFill>
              </a:rPr>
              <a:t>Impedancia</a:t>
            </a:r>
          </a:p>
        </p:txBody>
      </p:sp>
      <p:sp>
        <p:nvSpPr>
          <p:cNvPr id="31748" name="Rectangle 1028"/>
          <p:cNvSpPr>
            <a:spLocks noChangeArrowheads="1"/>
          </p:cNvSpPr>
          <p:nvPr/>
        </p:nvSpPr>
        <p:spPr bwMode="auto">
          <a:xfrm>
            <a:off x="6324600" y="1219200"/>
            <a:ext cx="4154488" cy="194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31775" indent="-231775" algn="l" eaLnBrk="0" hangingPunct="0">
              <a:spcBef>
                <a:spcPct val="20000"/>
              </a:spcBef>
              <a:buChar char="•"/>
              <a:defRPr sz="3200">
                <a:solidFill>
                  <a:schemeClr val="tx1"/>
                </a:solidFill>
                <a:latin typeface="Arial" pitchFamily="34" charset="0"/>
              </a:defRPr>
            </a:lvl1pPr>
            <a:lvl2pPr marL="685800" indent="-339725" algn="l" eaLnBrk="0" hangingPunct="0">
              <a:spcBef>
                <a:spcPct val="20000"/>
              </a:spcBef>
              <a:buChar char="–"/>
              <a:defRPr sz="2800">
                <a:solidFill>
                  <a:schemeClr val="tx1"/>
                </a:solidFill>
                <a:latin typeface="Arial" pitchFamily="34" charset="0"/>
              </a:defRPr>
            </a:lvl2pPr>
            <a:lvl3pPr marL="1089025" indent="-288925" algn="l" eaLnBrk="0" hangingPunct="0">
              <a:spcBef>
                <a:spcPct val="20000"/>
              </a:spcBef>
              <a:buChar char="•"/>
              <a:defRPr sz="2400">
                <a:solidFill>
                  <a:schemeClr val="tx1"/>
                </a:solidFill>
                <a:latin typeface="Arial" pitchFamily="34" charset="0"/>
              </a:defRPr>
            </a:lvl3pPr>
            <a:lvl4pPr marL="1490663" indent="-287338" algn="l" eaLnBrk="0" hangingPunct="0">
              <a:spcBef>
                <a:spcPct val="20000"/>
              </a:spcBef>
              <a:buChar char="–"/>
              <a:defRPr sz="2000">
                <a:solidFill>
                  <a:schemeClr val="tx1"/>
                </a:solidFill>
                <a:latin typeface="Arial" pitchFamily="34" charset="0"/>
              </a:defRPr>
            </a:lvl4pPr>
            <a:lvl5pPr marL="1890713" indent="-285750" algn="l" eaLnBrk="0" hangingPunct="0">
              <a:spcBef>
                <a:spcPct val="20000"/>
              </a:spcBef>
              <a:buChar char="»"/>
              <a:defRPr sz="2000">
                <a:solidFill>
                  <a:schemeClr val="tx1"/>
                </a:solidFill>
                <a:latin typeface="Arial" pitchFamily="34" charset="0"/>
              </a:defRPr>
            </a:lvl5pPr>
            <a:lvl6pPr marL="2347913" indent="-285750" eaLnBrk="0" fontAlgn="base" hangingPunct="0">
              <a:spcBef>
                <a:spcPct val="20000"/>
              </a:spcBef>
              <a:spcAft>
                <a:spcPct val="0"/>
              </a:spcAft>
              <a:buChar char="»"/>
              <a:defRPr sz="2000">
                <a:solidFill>
                  <a:schemeClr val="tx1"/>
                </a:solidFill>
                <a:latin typeface="Arial" pitchFamily="34" charset="0"/>
              </a:defRPr>
            </a:lvl6pPr>
            <a:lvl7pPr marL="2805113" indent="-285750" eaLnBrk="0" fontAlgn="base" hangingPunct="0">
              <a:spcBef>
                <a:spcPct val="20000"/>
              </a:spcBef>
              <a:spcAft>
                <a:spcPct val="0"/>
              </a:spcAft>
              <a:buChar char="»"/>
              <a:defRPr sz="2000">
                <a:solidFill>
                  <a:schemeClr val="tx1"/>
                </a:solidFill>
                <a:latin typeface="Arial" pitchFamily="34" charset="0"/>
              </a:defRPr>
            </a:lvl7pPr>
            <a:lvl8pPr marL="3262313" indent="-285750" eaLnBrk="0" fontAlgn="base" hangingPunct="0">
              <a:spcBef>
                <a:spcPct val="20000"/>
              </a:spcBef>
              <a:spcAft>
                <a:spcPct val="0"/>
              </a:spcAft>
              <a:buChar char="»"/>
              <a:defRPr sz="2000">
                <a:solidFill>
                  <a:schemeClr val="tx1"/>
                </a:solidFill>
                <a:latin typeface="Arial" pitchFamily="34" charset="0"/>
              </a:defRPr>
            </a:lvl8pPr>
            <a:lvl9pPr marL="3719513" indent="-285750" eaLnBrk="0" fontAlgn="base" hangingPunct="0">
              <a:spcBef>
                <a:spcPct val="20000"/>
              </a:spcBef>
              <a:spcAft>
                <a:spcPct val="0"/>
              </a:spcAft>
              <a:buChar char="»"/>
              <a:defRPr sz="2000">
                <a:solidFill>
                  <a:schemeClr val="tx1"/>
                </a:solidFill>
                <a:latin typeface="Arial" pitchFamily="34" charset="0"/>
              </a:defRPr>
            </a:lvl9pPr>
          </a:lstStyle>
          <a:p>
            <a:pPr algn="l" rtl="0" eaLnBrk="1" hangingPunct="1">
              <a:lnSpc>
                <a:spcPct val="90000"/>
              </a:lnSpc>
            </a:pPr>
            <a:r>
              <a:rPr lang="en-US" altLang="en-US" sz="2000"/>
              <a:t>El relé en la Zona 1 opera primero</a:t>
            </a:r>
          </a:p>
          <a:p>
            <a:pPr algn="l" rtl="0" eaLnBrk="1" hangingPunct="1">
              <a:lnSpc>
                <a:spcPct val="90000"/>
              </a:lnSpc>
            </a:pPr>
            <a:r>
              <a:rPr lang="en-US" altLang="en-US" sz="2000"/>
              <a:t>El tiempo entre zonas se llama CTI</a:t>
            </a:r>
          </a:p>
        </p:txBody>
      </p:sp>
      <p:grpSp>
        <p:nvGrpSpPr>
          <p:cNvPr id="31749" name="Group 1231"/>
          <p:cNvGrpSpPr>
            <a:grpSpLocks/>
          </p:cNvGrpSpPr>
          <p:nvPr/>
        </p:nvGrpSpPr>
        <p:grpSpPr bwMode="auto">
          <a:xfrm>
            <a:off x="2143126" y="3143251"/>
            <a:ext cx="7864475" cy="3044825"/>
            <a:chOff x="390" y="1980"/>
            <a:chExt cx="4954" cy="1918"/>
          </a:xfrm>
        </p:grpSpPr>
        <p:sp>
          <p:nvSpPr>
            <p:cNvPr id="31772" name="Freeform 1031"/>
            <p:cNvSpPr>
              <a:spLocks/>
            </p:cNvSpPr>
            <p:nvPr/>
          </p:nvSpPr>
          <p:spPr bwMode="auto">
            <a:xfrm>
              <a:off x="587" y="2074"/>
              <a:ext cx="4663" cy="635"/>
            </a:xfrm>
            <a:custGeom>
              <a:avLst/>
              <a:gdLst>
                <a:gd name="T0" fmla="*/ 0 w 9326"/>
                <a:gd name="T1" fmla="*/ 0 h 1268"/>
                <a:gd name="T2" fmla="*/ 0 w 9326"/>
                <a:gd name="T3" fmla="*/ 635 h 1268"/>
                <a:gd name="T4" fmla="*/ 4663 w 9326"/>
                <a:gd name="T5" fmla="*/ 635 h 1268"/>
                <a:gd name="T6" fmla="*/ 0 60000 65536"/>
                <a:gd name="T7" fmla="*/ 0 60000 65536"/>
                <a:gd name="T8" fmla="*/ 0 60000 65536"/>
              </a:gdLst>
              <a:ahLst/>
              <a:cxnLst>
                <a:cxn ang="T6">
                  <a:pos x="T0" y="T1"/>
                </a:cxn>
                <a:cxn ang="T7">
                  <a:pos x="T2" y="T3"/>
                </a:cxn>
                <a:cxn ang="T8">
                  <a:pos x="T4" y="T5"/>
                </a:cxn>
              </a:cxnLst>
              <a:rect l="0" t="0" r="r" b="b"/>
              <a:pathLst>
                <a:path w="9326" h="1268">
                  <a:moveTo>
                    <a:pt x="0" y="0"/>
                  </a:moveTo>
                  <a:lnTo>
                    <a:pt x="0" y="1268"/>
                  </a:lnTo>
                  <a:lnTo>
                    <a:pt x="9326" y="1268"/>
                  </a:lnTo>
                </a:path>
              </a:pathLst>
            </a:custGeom>
            <a:noFill/>
            <a:ln w="254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773" name="Freeform 1032"/>
            <p:cNvSpPr>
              <a:spLocks/>
            </p:cNvSpPr>
            <p:nvPr/>
          </p:nvSpPr>
          <p:spPr bwMode="auto">
            <a:xfrm>
              <a:off x="553" y="1980"/>
              <a:ext cx="68" cy="103"/>
            </a:xfrm>
            <a:custGeom>
              <a:avLst/>
              <a:gdLst>
                <a:gd name="T0" fmla="*/ 68 w 137"/>
                <a:gd name="T1" fmla="*/ 103 h 206"/>
                <a:gd name="T2" fmla="*/ 34 w 137"/>
                <a:gd name="T3" fmla="*/ 0 h 206"/>
                <a:gd name="T4" fmla="*/ 0 w 137"/>
                <a:gd name="T5" fmla="*/ 103 h 206"/>
                <a:gd name="T6" fmla="*/ 68 w 137"/>
                <a:gd name="T7" fmla="*/ 103 h 20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7" h="206">
                  <a:moveTo>
                    <a:pt x="137" y="206"/>
                  </a:moveTo>
                  <a:lnTo>
                    <a:pt x="68" y="0"/>
                  </a:lnTo>
                  <a:lnTo>
                    <a:pt x="0" y="206"/>
                  </a:lnTo>
                  <a:lnTo>
                    <a:pt x="137" y="2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rtl="0"/>
              <a:endParaRPr lang="en-GB"/>
            </a:p>
          </p:txBody>
        </p:sp>
        <p:sp>
          <p:nvSpPr>
            <p:cNvPr id="31774" name="Freeform 1033"/>
            <p:cNvSpPr>
              <a:spLocks/>
            </p:cNvSpPr>
            <p:nvPr/>
          </p:nvSpPr>
          <p:spPr bwMode="auto">
            <a:xfrm>
              <a:off x="5241" y="2674"/>
              <a:ext cx="103" cy="69"/>
            </a:xfrm>
            <a:custGeom>
              <a:avLst/>
              <a:gdLst>
                <a:gd name="T0" fmla="*/ 0 w 207"/>
                <a:gd name="T1" fmla="*/ 69 h 138"/>
                <a:gd name="T2" fmla="*/ 103 w 207"/>
                <a:gd name="T3" fmla="*/ 35 h 138"/>
                <a:gd name="T4" fmla="*/ 0 w 207"/>
                <a:gd name="T5" fmla="*/ 0 h 138"/>
                <a:gd name="T6" fmla="*/ 0 w 207"/>
                <a:gd name="T7" fmla="*/ 69 h 1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7" h="138">
                  <a:moveTo>
                    <a:pt x="0" y="138"/>
                  </a:moveTo>
                  <a:lnTo>
                    <a:pt x="207" y="69"/>
                  </a:lnTo>
                  <a:lnTo>
                    <a:pt x="0" y="0"/>
                  </a:lnTo>
                  <a:lnTo>
                    <a:pt x="0" y="1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rtl="0"/>
              <a:endParaRPr lang="en-GB"/>
            </a:p>
          </p:txBody>
        </p:sp>
        <p:sp>
          <p:nvSpPr>
            <p:cNvPr id="31775" name="Freeform 1034"/>
            <p:cNvSpPr>
              <a:spLocks/>
            </p:cNvSpPr>
            <p:nvPr/>
          </p:nvSpPr>
          <p:spPr bwMode="auto">
            <a:xfrm>
              <a:off x="1290" y="3437"/>
              <a:ext cx="100" cy="265"/>
            </a:xfrm>
            <a:custGeom>
              <a:avLst/>
              <a:gdLst>
                <a:gd name="T0" fmla="*/ 100 w 199"/>
                <a:gd name="T1" fmla="*/ 0 h 530"/>
                <a:gd name="T2" fmla="*/ 34 w 199"/>
                <a:gd name="T3" fmla="*/ 0 h 530"/>
                <a:gd name="T4" fmla="*/ 23 w 199"/>
                <a:gd name="T5" fmla="*/ 2 h 530"/>
                <a:gd name="T6" fmla="*/ 14 w 199"/>
                <a:gd name="T7" fmla="*/ 7 h 530"/>
                <a:gd name="T8" fmla="*/ 7 w 199"/>
                <a:gd name="T9" fmla="*/ 14 h 530"/>
                <a:gd name="T10" fmla="*/ 2 w 199"/>
                <a:gd name="T11" fmla="*/ 23 h 530"/>
                <a:gd name="T12" fmla="*/ 0 w 199"/>
                <a:gd name="T13" fmla="*/ 34 h 530"/>
                <a:gd name="T14" fmla="*/ 2 w 199"/>
                <a:gd name="T15" fmla="*/ 44 h 530"/>
                <a:gd name="T16" fmla="*/ 7 w 199"/>
                <a:gd name="T17" fmla="*/ 53 h 530"/>
                <a:gd name="T18" fmla="*/ 14 w 199"/>
                <a:gd name="T19" fmla="*/ 60 h 530"/>
                <a:gd name="T20" fmla="*/ 23 w 199"/>
                <a:gd name="T21" fmla="*/ 65 h 530"/>
                <a:gd name="T22" fmla="*/ 34 w 199"/>
                <a:gd name="T23" fmla="*/ 67 h 530"/>
                <a:gd name="T24" fmla="*/ 23 w 199"/>
                <a:gd name="T25" fmla="*/ 68 h 530"/>
                <a:gd name="T26" fmla="*/ 14 w 199"/>
                <a:gd name="T27" fmla="*/ 73 h 530"/>
                <a:gd name="T28" fmla="*/ 7 w 199"/>
                <a:gd name="T29" fmla="*/ 81 h 530"/>
                <a:gd name="T30" fmla="*/ 2 w 199"/>
                <a:gd name="T31" fmla="*/ 90 h 530"/>
                <a:gd name="T32" fmla="*/ 0 w 199"/>
                <a:gd name="T33" fmla="*/ 100 h 530"/>
                <a:gd name="T34" fmla="*/ 2 w 199"/>
                <a:gd name="T35" fmla="*/ 110 h 530"/>
                <a:gd name="T36" fmla="*/ 7 w 199"/>
                <a:gd name="T37" fmla="*/ 120 h 530"/>
                <a:gd name="T38" fmla="*/ 14 w 199"/>
                <a:gd name="T39" fmla="*/ 127 h 530"/>
                <a:gd name="T40" fmla="*/ 23 w 199"/>
                <a:gd name="T41" fmla="*/ 131 h 530"/>
                <a:gd name="T42" fmla="*/ 34 w 199"/>
                <a:gd name="T43" fmla="*/ 133 h 530"/>
                <a:gd name="T44" fmla="*/ 23 w 199"/>
                <a:gd name="T45" fmla="*/ 135 h 530"/>
                <a:gd name="T46" fmla="*/ 14 w 199"/>
                <a:gd name="T47" fmla="*/ 139 h 530"/>
                <a:gd name="T48" fmla="*/ 7 w 199"/>
                <a:gd name="T49" fmla="*/ 147 h 530"/>
                <a:gd name="T50" fmla="*/ 2 w 199"/>
                <a:gd name="T51" fmla="*/ 156 h 530"/>
                <a:gd name="T52" fmla="*/ 0 w 199"/>
                <a:gd name="T53" fmla="*/ 166 h 530"/>
                <a:gd name="T54" fmla="*/ 2 w 199"/>
                <a:gd name="T55" fmla="*/ 176 h 530"/>
                <a:gd name="T56" fmla="*/ 7 w 199"/>
                <a:gd name="T57" fmla="*/ 186 h 530"/>
                <a:gd name="T58" fmla="*/ 14 w 199"/>
                <a:gd name="T59" fmla="*/ 193 h 530"/>
                <a:gd name="T60" fmla="*/ 23 w 199"/>
                <a:gd name="T61" fmla="*/ 197 h 530"/>
                <a:gd name="T62" fmla="*/ 34 w 199"/>
                <a:gd name="T63" fmla="*/ 199 h 530"/>
                <a:gd name="T64" fmla="*/ 23 w 199"/>
                <a:gd name="T65" fmla="*/ 201 h 530"/>
                <a:gd name="T66" fmla="*/ 14 w 199"/>
                <a:gd name="T67" fmla="*/ 205 h 530"/>
                <a:gd name="T68" fmla="*/ 7 w 199"/>
                <a:gd name="T69" fmla="*/ 213 h 530"/>
                <a:gd name="T70" fmla="*/ 2 w 199"/>
                <a:gd name="T71" fmla="*/ 222 h 530"/>
                <a:gd name="T72" fmla="*/ 0 w 199"/>
                <a:gd name="T73" fmla="*/ 233 h 530"/>
                <a:gd name="T74" fmla="*/ 2 w 199"/>
                <a:gd name="T75" fmla="*/ 242 h 530"/>
                <a:gd name="T76" fmla="*/ 7 w 199"/>
                <a:gd name="T77" fmla="*/ 252 h 530"/>
                <a:gd name="T78" fmla="*/ 14 w 199"/>
                <a:gd name="T79" fmla="*/ 259 h 530"/>
                <a:gd name="T80" fmla="*/ 23 w 199"/>
                <a:gd name="T81" fmla="*/ 264 h 530"/>
                <a:gd name="T82" fmla="*/ 34 w 199"/>
                <a:gd name="T83" fmla="*/ 265 h 530"/>
                <a:gd name="T84" fmla="*/ 100 w 199"/>
                <a:gd name="T85" fmla="*/ 265 h 53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99" h="530">
                  <a:moveTo>
                    <a:pt x="199" y="0"/>
                  </a:moveTo>
                  <a:lnTo>
                    <a:pt x="67" y="0"/>
                  </a:lnTo>
                  <a:lnTo>
                    <a:pt x="46" y="4"/>
                  </a:lnTo>
                  <a:lnTo>
                    <a:pt x="28" y="13"/>
                  </a:lnTo>
                  <a:lnTo>
                    <a:pt x="13" y="28"/>
                  </a:lnTo>
                  <a:lnTo>
                    <a:pt x="4" y="46"/>
                  </a:lnTo>
                  <a:lnTo>
                    <a:pt x="0" y="67"/>
                  </a:lnTo>
                  <a:lnTo>
                    <a:pt x="4" y="87"/>
                  </a:lnTo>
                  <a:lnTo>
                    <a:pt x="13" y="106"/>
                  </a:lnTo>
                  <a:lnTo>
                    <a:pt x="28" y="120"/>
                  </a:lnTo>
                  <a:lnTo>
                    <a:pt x="46" y="129"/>
                  </a:lnTo>
                  <a:lnTo>
                    <a:pt x="67" y="133"/>
                  </a:lnTo>
                  <a:lnTo>
                    <a:pt x="46" y="136"/>
                  </a:lnTo>
                  <a:lnTo>
                    <a:pt x="28" y="145"/>
                  </a:lnTo>
                  <a:lnTo>
                    <a:pt x="13" y="161"/>
                  </a:lnTo>
                  <a:lnTo>
                    <a:pt x="4" y="179"/>
                  </a:lnTo>
                  <a:lnTo>
                    <a:pt x="0" y="200"/>
                  </a:lnTo>
                  <a:lnTo>
                    <a:pt x="4" y="219"/>
                  </a:lnTo>
                  <a:lnTo>
                    <a:pt x="13" y="239"/>
                  </a:lnTo>
                  <a:lnTo>
                    <a:pt x="28" y="253"/>
                  </a:lnTo>
                  <a:lnTo>
                    <a:pt x="46" y="262"/>
                  </a:lnTo>
                  <a:lnTo>
                    <a:pt x="67" y="265"/>
                  </a:lnTo>
                  <a:lnTo>
                    <a:pt x="46" y="269"/>
                  </a:lnTo>
                  <a:lnTo>
                    <a:pt x="28" y="278"/>
                  </a:lnTo>
                  <a:lnTo>
                    <a:pt x="13" y="293"/>
                  </a:lnTo>
                  <a:lnTo>
                    <a:pt x="4" y="311"/>
                  </a:lnTo>
                  <a:lnTo>
                    <a:pt x="0" y="332"/>
                  </a:lnTo>
                  <a:lnTo>
                    <a:pt x="4" y="352"/>
                  </a:lnTo>
                  <a:lnTo>
                    <a:pt x="13" y="371"/>
                  </a:lnTo>
                  <a:lnTo>
                    <a:pt x="28" y="385"/>
                  </a:lnTo>
                  <a:lnTo>
                    <a:pt x="46" y="394"/>
                  </a:lnTo>
                  <a:lnTo>
                    <a:pt x="67" y="398"/>
                  </a:lnTo>
                  <a:lnTo>
                    <a:pt x="46" y="401"/>
                  </a:lnTo>
                  <a:lnTo>
                    <a:pt x="28" y="410"/>
                  </a:lnTo>
                  <a:lnTo>
                    <a:pt x="13" y="426"/>
                  </a:lnTo>
                  <a:lnTo>
                    <a:pt x="4" y="444"/>
                  </a:lnTo>
                  <a:lnTo>
                    <a:pt x="0" y="465"/>
                  </a:lnTo>
                  <a:lnTo>
                    <a:pt x="4" y="484"/>
                  </a:lnTo>
                  <a:lnTo>
                    <a:pt x="13" y="504"/>
                  </a:lnTo>
                  <a:lnTo>
                    <a:pt x="28" y="518"/>
                  </a:lnTo>
                  <a:lnTo>
                    <a:pt x="46" y="527"/>
                  </a:lnTo>
                  <a:lnTo>
                    <a:pt x="67" y="530"/>
                  </a:lnTo>
                  <a:lnTo>
                    <a:pt x="199" y="530"/>
                  </a:lnTo>
                </a:path>
              </a:pathLst>
            </a:custGeom>
            <a:noFill/>
            <a:ln w="254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776" name="Freeform 1035"/>
            <p:cNvSpPr>
              <a:spLocks/>
            </p:cNvSpPr>
            <p:nvPr/>
          </p:nvSpPr>
          <p:spPr bwMode="auto">
            <a:xfrm>
              <a:off x="1125" y="3437"/>
              <a:ext cx="99" cy="265"/>
            </a:xfrm>
            <a:custGeom>
              <a:avLst/>
              <a:gdLst>
                <a:gd name="T0" fmla="*/ 0 w 197"/>
                <a:gd name="T1" fmla="*/ 0 h 530"/>
                <a:gd name="T2" fmla="*/ 66 w 197"/>
                <a:gd name="T3" fmla="*/ 0 h 530"/>
                <a:gd name="T4" fmla="*/ 76 w 197"/>
                <a:gd name="T5" fmla="*/ 2 h 530"/>
                <a:gd name="T6" fmla="*/ 86 w 197"/>
                <a:gd name="T7" fmla="*/ 7 h 530"/>
                <a:gd name="T8" fmla="*/ 93 w 197"/>
                <a:gd name="T9" fmla="*/ 14 h 530"/>
                <a:gd name="T10" fmla="*/ 97 w 197"/>
                <a:gd name="T11" fmla="*/ 23 h 530"/>
                <a:gd name="T12" fmla="*/ 99 w 197"/>
                <a:gd name="T13" fmla="*/ 34 h 530"/>
                <a:gd name="T14" fmla="*/ 97 w 197"/>
                <a:gd name="T15" fmla="*/ 44 h 530"/>
                <a:gd name="T16" fmla="*/ 93 w 197"/>
                <a:gd name="T17" fmla="*/ 53 h 530"/>
                <a:gd name="T18" fmla="*/ 86 w 197"/>
                <a:gd name="T19" fmla="*/ 60 h 530"/>
                <a:gd name="T20" fmla="*/ 76 w 197"/>
                <a:gd name="T21" fmla="*/ 65 h 530"/>
                <a:gd name="T22" fmla="*/ 66 w 197"/>
                <a:gd name="T23" fmla="*/ 67 h 530"/>
                <a:gd name="T24" fmla="*/ 76 w 197"/>
                <a:gd name="T25" fmla="*/ 68 h 530"/>
                <a:gd name="T26" fmla="*/ 86 w 197"/>
                <a:gd name="T27" fmla="*/ 73 h 530"/>
                <a:gd name="T28" fmla="*/ 93 w 197"/>
                <a:gd name="T29" fmla="*/ 81 h 530"/>
                <a:gd name="T30" fmla="*/ 97 w 197"/>
                <a:gd name="T31" fmla="*/ 90 h 530"/>
                <a:gd name="T32" fmla="*/ 99 w 197"/>
                <a:gd name="T33" fmla="*/ 100 h 530"/>
                <a:gd name="T34" fmla="*/ 97 w 197"/>
                <a:gd name="T35" fmla="*/ 110 h 530"/>
                <a:gd name="T36" fmla="*/ 93 w 197"/>
                <a:gd name="T37" fmla="*/ 120 h 530"/>
                <a:gd name="T38" fmla="*/ 86 w 197"/>
                <a:gd name="T39" fmla="*/ 127 h 530"/>
                <a:gd name="T40" fmla="*/ 76 w 197"/>
                <a:gd name="T41" fmla="*/ 131 h 530"/>
                <a:gd name="T42" fmla="*/ 66 w 197"/>
                <a:gd name="T43" fmla="*/ 133 h 530"/>
                <a:gd name="T44" fmla="*/ 76 w 197"/>
                <a:gd name="T45" fmla="*/ 135 h 530"/>
                <a:gd name="T46" fmla="*/ 86 w 197"/>
                <a:gd name="T47" fmla="*/ 139 h 530"/>
                <a:gd name="T48" fmla="*/ 93 w 197"/>
                <a:gd name="T49" fmla="*/ 147 h 530"/>
                <a:gd name="T50" fmla="*/ 97 w 197"/>
                <a:gd name="T51" fmla="*/ 156 h 530"/>
                <a:gd name="T52" fmla="*/ 99 w 197"/>
                <a:gd name="T53" fmla="*/ 166 h 530"/>
                <a:gd name="T54" fmla="*/ 97 w 197"/>
                <a:gd name="T55" fmla="*/ 176 h 530"/>
                <a:gd name="T56" fmla="*/ 93 w 197"/>
                <a:gd name="T57" fmla="*/ 186 h 530"/>
                <a:gd name="T58" fmla="*/ 86 w 197"/>
                <a:gd name="T59" fmla="*/ 193 h 530"/>
                <a:gd name="T60" fmla="*/ 76 w 197"/>
                <a:gd name="T61" fmla="*/ 197 h 530"/>
                <a:gd name="T62" fmla="*/ 66 w 197"/>
                <a:gd name="T63" fmla="*/ 199 h 530"/>
                <a:gd name="T64" fmla="*/ 76 w 197"/>
                <a:gd name="T65" fmla="*/ 201 h 530"/>
                <a:gd name="T66" fmla="*/ 86 w 197"/>
                <a:gd name="T67" fmla="*/ 205 h 530"/>
                <a:gd name="T68" fmla="*/ 93 w 197"/>
                <a:gd name="T69" fmla="*/ 213 h 530"/>
                <a:gd name="T70" fmla="*/ 97 w 197"/>
                <a:gd name="T71" fmla="*/ 222 h 530"/>
                <a:gd name="T72" fmla="*/ 99 w 197"/>
                <a:gd name="T73" fmla="*/ 233 h 530"/>
                <a:gd name="T74" fmla="*/ 97 w 197"/>
                <a:gd name="T75" fmla="*/ 242 h 530"/>
                <a:gd name="T76" fmla="*/ 93 w 197"/>
                <a:gd name="T77" fmla="*/ 252 h 530"/>
                <a:gd name="T78" fmla="*/ 86 w 197"/>
                <a:gd name="T79" fmla="*/ 259 h 530"/>
                <a:gd name="T80" fmla="*/ 76 w 197"/>
                <a:gd name="T81" fmla="*/ 264 h 530"/>
                <a:gd name="T82" fmla="*/ 66 w 197"/>
                <a:gd name="T83" fmla="*/ 265 h 530"/>
                <a:gd name="T84" fmla="*/ 0 w 197"/>
                <a:gd name="T85" fmla="*/ 265 h 53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97" h="530">
                  <a:moveTo>
                    <a:pt x="0" y="0"/>
                  </a:moveTo>
                  <a:lnTo>
                    <a:pt x="132" y="0"/>
                  </a:lnTo>
                  <a:lnTo>
                    <a:pt x="151" y="4"/>
                  </a:lnTo>
                  <a:lnTo>
                    <a:pt x="171" y="13"/>
                  </a:lnTo>
                  <a:lnTo>
                    <a:pt x="185" y="28"/>
                  </a:lnTo>
                  <a:lnTo>
                    <a:pt x="194" y="46"/>
                  </a:lnTo>
                  <a:lnTo>
                    <a:pt x="197" y="67"/>
                  </a:lnTo>
                  <a:lnTo>
                    <a:pt x="194" y="87"/>
                  </a:lnTo>
                  <a:lnTo>
                    <a:pt x="185" y="106"/>
                  </a:lnTo>
                  <a:lnTo>
                    <a:pt x="171" y="120"/>
                  </a:lnTo>
                  <a:lnTo>
                    <a:pt x="151" y="129"/>
                  </a:lnTo>
                  <a:lnTo>
                    <a:pt x="132" y="133"/>
                  </a:lnTo>
                  <a:lnTo>
                    <a:pt x="151" y="136"/>
                  </a:lnTo>
                  <a:lnTo>
                    <a:pt x="171" y="145"/>
                  </a:lnTo>
                  <a:lnTo>
                    <a:pt x="185" y="161"/>
                  </a:lnTo>
                  <a:lnTo>
                    <a:pt x="194" y="179"/>
                  </a:lnTo>
                  <a:lnTo>
                    <a:pt x="197" y="200"/>
                  </a:lnTo>
                  <a:lnTo>
                    <a:pt x="194" y="219"/>
                  </a:lnTo>
                  <a:lnTo>
                    <a:pt x="185" y="239"/>
                  </a:lnTo>
                  <a:lnTo>
                    <a:pt x="171" y="253"/>
                  </a:lnTo>
                  <a:lnTo>
                    <a:pt x="151" y="262"/>
                  </a:lnTo>
                  <a:lnTo>
                    <a:pt x="132" y="265"/>
                  </a:lnTo>
                  <a:lnTo>
                    <a:pt x="151" y="269"/>
                  </a:lnTo>
                  <a:lnTo>
                    <a:pt x="171" y="278"/>
                  </a:lnTo>
                  <a:lnTo>
                    <a:pt x="185" y="293"/>
                  </a:lnTo>
                  <a:lnTo>
                    <a:pt x="194" y="311"/>
                  </a:lnTo>
                  <a:lnTo>
                    <a:pt x="197" y="332"/>
                  </a:lnTo>
                  <a:lnTo>
                    <a:pt x="194" y="352"/>
                  </a:lnTo>
                  <a:lnTo>
                    <a:pt x="185" y="371"/>
                  </a:lnTo>
                  <a:lnTo>
                    <a:pt x="171" y="385"/>
                  </a:lnTo>
                  <a:lnTo>
                    <a:pt x="151" y="394"/>
                  </a:lnTo>
                  <a:lnTo>
                    <a:pt x="132" y="398"/>
                  </a:lnTo>
                  <a:lnTo>
                    <a:pt x="151" y="401"/>
                  </a:lnTo>
                  <a:lnTo>
                    <a:pt x="171" y="410"/>
                  </a:lnTo>
                  <a:lnTo>
                    <a:pt x="185" y="426"/>
                  </a:lnTo>
                  <a:lnTo>
                    <a:pt x="194" y="444"/>
                  </a:lnTo>
                  <a:lnTo>
                    <a:pt x="197" y="465"/>
                  </a:lnTo>
                  <a:lnTo>
                    <a:pt x="194" y="484"/>
                  </a:lnTo>
                  <a:lnTo>
                    <a:pt x="185" y="504"/>
                  </a:lnTo>
                  <a:lnTo>
                    <a:pt x="171" y="518"/>
                  </a:lnTo>
                  <a:lnTo>
                    <a:pt x="151" y="527"/>
                  </a:lnTo>
                  <a:lnTo>
                    <a:pt x="132" y="530"/>
                  </a:lnTo>
                  <a:lnTo>
                    <a:pt x="0" y="530"/>
                  </a:lnTo>
                </a:path>
              </a:pathLst>
            </a:custGeom>
            <a:noFill/>
            <a:ln w="254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777" name="Rectangle 1036"/>
            <p:cNvSpPr>
              <a:spLocks noChangeArrowheads="1"/>
            </p:cNvSpPr>
            <p:nvPr/>
          </p:nvSpPr>
          <p:spPr bwMode="auto">
            <a:xfrm>
              <a:off x="1094" y="3772"/>
              <a:ext cx="333"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1300" b="0">
                  <a:solidFill>
                    <a:srgbClr val="000000"/>
                  </a:solidFill>
                </a:rPr>
                <a:t>Fuente</a:t>
              </a:r>
              <a:endParaRPr lang="en-US" altLang="en-US" b="0"/>
            </a:p>
          </p:txBody>
        </p:sp>
        <p:sp>
          <p:nvSpPr>
            <p:cNvPr id="31778" name="Line 1037"/>
            <p:cNvSpPr>
              <a:spLocks noChangeShapeType="1"/>
            </p:cNvSpPr>
            <p:nvPr/>
          </p:nvSpPr>
          <p:spPr bwMode="auto">
            <a:xfrm>
              <a:off x="719" y="3570"/>
              <a:ext cx="47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79" name="Line 1038"/>
            <p:cNvSpPr>
              <a:spLocks noChangeShapeType="1"/>
            </p:cNvSpPr>
            <p:nvPr/>
          </p:nvSpPr>
          <p:spPr bwMode="auto">
            <a:xfrm>
              <a:off x="1324" y="3570"/>
              <a:ext cx="384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80" name="Rectangle 1039"/>
            <p:cNvSpPr>
              <a:spLocks noChangeArrowheads="1"/>
            </p:cNvSpPr>
            <p:nvPr/>
          </p:nvSpPr>
          <p:spPr bwMode="auto">
            <a:xfrm>
              <a:off x="2041" y="3471"/>
              <a:ext cx="198" cy="198"/>
            </a:xfrm>
            <a:prstGeom prst="rect">
              <a:avLst/>
            </a:prstGeom>
            <a:solidFill>
              <a:srgbClr val="FFFFFF"/>
            </a:solidFill>
            <a:ln w="25400">
              <a:solidFill>
                <a:srgbClr val="000000"/>
              </a:solidFill>
              <a:miter lim="800000"/>
              <a:headEnd/>
              <a:tailEnd/>
            </a:ln>
          </p:spPr>
          <p:txBody>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31781" name="Rectangle 1040"/>
            <p:cNvSpPr>
              <a:spLocks noChangeArrowheads="1"/>
            </p:cNvSpPr>
            <p:nvPr/>
          </p:nvSpPr>
          <p:spPr bwMode="auto">
            <a:xfrm>
              <a:off x="2094" y="3486"/>
              <a:ext cx="99"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1700">
                  <a:solidFill>
                    <a:srgbClr val="000000"/>
                  </a:solidFill>
                </a:rPr>
                <a:t>A</a:t>
              </a:r>
              <a:endParaRPr lang="en-US" altLang="en-US" b="0"/>
            </a:p>
          </p:txBody>
        </p:sp>
        <p:sp>
          <p:nvSpPr>
            <p:cNvPr id="31782" name="Rectangle 1041"/>
            <p:cNvSpPr>
              <a:spLocks noChangeArrowheads="1"/>
            </p:cNvSpPr>
            <p:nvPr/>
          </p:nvSpPr>
          <p:spPr bwMode="auto">
            <a:xfrm>
              <a:off x="4188" y="3471"/>
              <a:ext cx="199" cy="198"/>
            </a:xfrm>
            <a:prstGeom prst="rect">
              <a:avLst/>
            </a:prstGeom>
            <a:solidFill>
              <a:srgbClr val="FFFFFF"/>
            </a:solidFill>
            <a:ln w="25400">
              <a:solidFill>
                <a:srgbClr val="000000"/>
              </a:solidFill>
              <a:miter lim="800000"/>
              <a:headEnd/>
              <a:tailEnd/>
            </a:ln>
          </p:spPr>
          <p:txBody>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31783" name="Rectangle 1042"/>
            <p:cNvSpPr>
              <a:spLocks noChangeArrowheads="1"/>
            </p:cNvSpPr>
            <p:nvPr/>
          </p:nvSpPr>
          <p:spPr bwMode="auto">
            <a:xfrm>
              <a:off x="4240" y="3486"/>
              <a:ext cx="99"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1700">
                  <a:solidFill>
                    <a:srgbClr val="000000"/>
                  </a:solidFill>
                </a:rPr>
                <a:t>B</a:t>
              </a:r>
              <a:endParaRPr lang="en-US" altLang="en-US" b="0"/>
            </a:p>
          </p:txBody>
        </p:sp>
        <p:sp>
          <p:nvSpPr>
            <p:cNvPr id="31784" name="Freeform 1043"/>
            <p:cNvSpPr>
              <a:spLocks/>
            </p:cNvSpPr>
            <p:nvPr/>
          </p:nvSpPr>
          <p:spPr bwMode="auto">
            <a:xfrm>
              <a:off x="1744" y="3553"/>
              <a:ext cx="198" cy="66"/>
            </a:xfrm>
            <a:custGeom>
              <a:avLst/>
              <a:gdLst>
                <a:gd name="T0" fmla="*/ 0 w 396"/>
                <a:gd name="T1" fmla="*/ 0 h 132"/>
                <a:gd name="T2" fmla="*/ 1 w 396"/>
                <a:gd name="T3" fmla="*/ 15 h 132"/>
                <a:gd name="T4" fmla="*/ 4 w 396"/>
                <a:gd name="T5" fmla="*/ 29 h 132"/>
                <a:gd name="T6" fmla="*/ 11 w 396"/>
                <a:gd name="T7" fmla="*/ 42 h 132"/>
                <a:gd name="T8" fmla="*/ 19 w 396"/>
                <a:gd name="T9" fmla="*/ 52 h 132"/>
                <a:gd name="T10" fmla="*/ 27 w 396"/>
                <a:gd name="T11" fmla="*/ 60 h 132"/>
                <a:gd name="T12" fmla="*/ 38 w 396"/>
                <a:gd name="T13" fmla="*/ 65 h 132"/>
                <a:gd name="T14" fmla="*/ 49 w 396"/>
                <a:gd name="T15" fmla="*/ 66 h 132"/>
                <a:gd name="T16" fmla="*/ 60 w 396"/>
                <a:gd name="T17" fmla="*/ 65 h 132"/>
                <a:gd name="T18" fmla="*/ 71 w 396"/>
                <a:gd name="T19" fmla="*/ 60 h 132"/>
                <a:gd name="T20" fmla="*/ 80 w 396"/>
                <a:gd name="T21" fmla="*/ 52 h 132"/>
                <a:gd name="T22" fmla="*/ 88 w 396"/>
                <a:gd name="T23" fmla="*/ 42 h 132"/>
                <a:gd name="T24" fmla="*/ 93 w 396"/>
                <a:gd name="T25" fmla="*/ 29 h 132"/>
                <a:gd name="T26" fmla="*/ 98 w 396"/>
                <a:gd name="T27" fmla="*/ 15 h 132"/>
                <a:gd name="T28" fmla="*/ 99 w 396"/>
                <a:gd name="T29" fmla="*/ 0 h 132"/>
                <a:gd name="T30" fmla="*/ 100 w 396"/>
                <a:gd name="T31" fmla="*/ 15 h 132"/>
                <a:gd name="T32" fmla="*/ 104 w 396"/>
                <a:gd name="T33" fmla="*/ 29 h 132"/>
                <a:gd name="T34" fmla="*/ 109 w 396"/>
                <a:gd name="T35" fmla="*/ 42 h 132"/>
                <a:gd name="T36" fmla="*/ 117 w 396"/>
                <a:gd name="T37" fmla="*/ 52 h 132"/>
                <a:gd name="T38" fmla="*/ 127 w 396"/>
                <a:gd name="T39" fmla="*/ 60 h 132"/>
                <a:gd name="T40" fmla="*/ 137 w 396"/>
                <a:gd name="T41" fmla="*/ 65 h 132"/>
                <a:gd name="T42" fmla="*/ 148 w 396"/>
                <a:gd name="T43" fmla="*/ 66 h 132"/>
                <a:gd name="T44" fmla="*/ 160 w 396"/>
                <a:gd name="T45" fmla="*/ 65 h 132"/>
                <a:gd name="T46" fmla="*/ 170 w 396"/>
                <a:gd name="T47" fmla="*/ 60 h 132"/>
                <a:gd name="T48" fmla="*/ 179 w 396"/>
                <a:gd name="T49" fmla="*/ 52 h 132"/>
                <a:gd name="T50" fmla="*/ 187 w 396"/>
                <a:gd name="T51" fmla="*/ 42 h 132"/>
                <a:gd name="T52" fmla="*/ 193 w 396"/>
                <a:gd name="T53" fmla="*/ 29 h 132"/>
                <a:gd name="T54" fmla="*/ 197 w 396"/>
                <a:gd name="T55" fmla="*/ 15 h 132"/>
                <a:gd name="T56" fmla="*/ 198 w 396"/>
                <a:gd name="T57" fmla="*/ 0 h 1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96" h="132">
                  <a:moveTo>
                    <a:pt x="0" y="0"/>
                  </a:moveTo>
                  <a:lnTo>
                    <a:pt x="1" y="30"/>
                  </a:lnTo>
                  <a:lnTo>
                    <a:pt x="8" y="58"/>
                  </a:lnTo>
                  <a:lnTo>
                    <a:pt x="21" y="83"/>
                  </a:lnTo>
                  <a:lnTo>
                    <a:pt x="37" y="104"/>
                  </a:lnTo>
                  <a:lnTo>
                    <a:pt x="54" y="120"/>
                  </a:lnTo>
                  <a:lnTo>
                    <a:pt x="75" y="130"/>
                  </a:lnTo>
                  <a:lnTo>
                    <a:pt x="98" y="132"/>
                  </a:lnTo>
                  <a:lnTo>
                    <a:pt x="119" y="130"/>
                  </a:lnTo>
                  <a:lnTo>
                    <a:pt x="141" y="120"/>
                  </a:lnTo>
                  <a:lnTo>
                    <a:pt x="160" y="104"/>
                  </a:lnTo>
                  <a:lnTo>
                    <a:pt x="176" y="83"/>
                  </a:lnTo>
                  <a:lnTo>
                    <a:pt x="186" y="58"/>
                  </a:lnTo>
                  <a:lnTo>
                    <a:pt x="195" y="30"/>
                  </a:lnTo>
                  <a:lnTo>
                    <a:pt x="197" y="0"/>
                  </a:lnTo>
                  <a:lnTo>
                    <a:pt x="199" y="30"/>
                  </a:lnTo>
                  <a:lnTo>
                    <a:pt x="208" y="58"/>
                  </a:lnTo>
                  <a:lnTo>
                    <a:pt x="218" y="83"/>
                  </a:lnTo>
                  <a:lnTo>
                    <a:pt x="234" y="104"/>
                  </a:lnTo>
                  <a:lnTo>
                    <a:pt x="253" y="120"/>
                  </a:lnTo>
                  <a:lnTo>
                    <a:pt x="274" y="130"/>
                  </a:lnTo>
                  <a:lnTo>
                    <a:pt x="296" y="132"/>
                  </a:lnTo>
                  <a:lnTo>
                    <a:pt x="319" y="130"/>
                  </a:lnTo>
                  <a:lnTo>
                    <a:pt x="340" y="120"/>
                  </a:lnTo>
                  <a:lnTo>
                    <a:pt x="357" y="104"/>
                  </a:lnTo>
                  <a:lnTo>
                    <a:pt x="373" y="83"/>
                  </a:lnTo>
                  <a:lnTo>
                    <a:pt x="385" y="58"/>
                  </a:lnTo>
                  <a:lnTo>
                    <a:pt x="393" y="30"/>
                  </a:lnTo>
                  <a:lnTo>
                    <a:pt x="396" y="0"/>
                  </a:lnTo>
                </a:path>
              </a:pathLst>
            </a:custGeom>
            <a:noFill/>
            <a:ln w="254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785" name="Line 1044"/>
            <p:cNvSpPr>
              <a:spLocks noChangeShapeType="1"/>
            </p:cNvSpPr>
            <p:nvPr/>
          </p:nvSpPr>
          <p:spPr bwMode="auto">
            <a:xfrm>
              <a:off x="1942" y="3520"/>
              <a:ext cx="1" cy="33"/>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86" name="Line 1045"/>
            <p:cNvSpPr>
              <a:spLocks noChangeShapeType="1"/>
            </p:cNvSpPr>
            <p:nvPr/>
          </p:nvSpPr>
          <p:spPr bwMode="auto">
            <a:xfrm>
              <a:off x="1744" y="3520"/>
              <a:ext cx="1" cy="33"/>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87" name="Freeform 1046"/>
            <p:cNvSpPr>
              <a:spLocks/>
            </p:cNvSpPr>
            <p:nvPr/>
          </p:nvSpPr>
          <p:spPr bwMode="auto">
            <a:xfrm>
              <a:off x="1644" y="3189"/>
              <a:ext cx="198" cy="198"/>
            </a:xfrm>
            <a:custGeom>
              <a:avLst/>
              <a:gdLst>
                <a:gd name="T0" fmla="*/ 0 w 396"/>
                <a:gd name="T1" fmla="*/ 99 h 396"/>
                <a:gd name="T2" fmla="*/ 2 w 396"/>
                <a:gd name="T3" fmla="*/ 81 h 396"/>
                <a:gd name="T4" fmla="*/ 7 w 396"/>
                <a:gd name="T5" fmla="*/ 64 h 396"/>
                <a:gd name="T6" fmla="*/ 15 w 396"/>
                <a:gd name="T7" fmla="*/ 47 h 396"/>
                <a:gd name="T8" fmla="*/ 26 w 396"/>
                <a:gd name="T9" fmla="*/ 33 h 396"/>
                <a:gd name="T10" fmla="*/ 40 w 396"/>
                <a:gd name="T11" fmla="*/ 20 h 396"/>
                <a:gd name="T12" fmla="*/ 55 w 396"/>
                <a:gd name="T13" fmla="*/ 11 h 396"/>
                <a:gd name="T14" fmla="*/ 72 w 396"/>
                <a:gd name="T15" fmla="*/ 4 h 396"/>
                <a:gd name="T16" fmla="*/ 90 w 396"/>
                <a:gd name="T17" fmla="*/ 0 h 396"/>
                <a:gd name="T18" fmla="*/ 108 w 396"/>
                <a:gd name="T19" fmla="*/ 0 h 396"/>
                <a:gd name="T20" fmla="*/ 126 w 396"/>
                <a:gd name="T21" fmla="*/ 4 h 396"/>
                <a:gd name="T22" fmla="*/ 144 w 396"/>
                <a:gd name="T23" fmla="*/ 11 h 396"/>
                <a:gd name="T24" fmla="*/ 159 w 396"/>
                <a:gd name="T25" fmla="*/ 20 h 396"/>
                <a:gd name="T26" fmla="*/ 173 w 396"/>
                <a:gd name="T27" fmla="*/ 33 h 396"/>
                <a:gd name="T28" fmla="*/ 183 w 396"/>
                <a:gd name="T29" fmla="*/ 47 h 396"/>
                <a:gd name="T30" fmla="*/ 191 w 396"/>
                <a:gd name="T31" fmla="*/ 64 h 396"/>
                <a:gd name="T32" fmla="*/ 196 w 396"/>
                <a:gd name="T33" fmla="*/ 81 h 396"/>
                <a:gd name="T34" fmla="*/ 198 w 396"/>
                <a:gd name="T35" fmla="*/ 99 h 396"/>
                <a:gd name="T36" fmla="*/ 196 w 396"/>
                <a:gd name="T37" fmla="*/ 118 h 396"/>
                <a:gd name="T38" fmla="*/ 191 w 396"/>
                <a:gd name="T39" fmla="*/ 135 h 396"/>
                <a:gd name="T40" fmla="*/ 183 w 396"/>
                <a:gd name="T41" fmla="*/ 152 h 396"/>
                <a:gd name="T42" fmla="*/ 173 w 396"/>
                <a:gd name="T43" fmla="*/ 166 h 396"/>
                <a:gd name="T44" fmla="*/ 159 w 396"/>
                <a:gd name="T45" fmla="*/ 179 h 396"/>
                <a:gd name="T46" fmla="*/ 144 w 396"/>
                <a:gd name="T47" fmla="*/ 188 h 396"/>
                <a:gd name="T48" fmla="*/ 126 w 396"/>
                <a:gd name="T49" fmla="*/ 195 h 396"/>
                <a:gd name="T50" fmla="*/ 108 w 396"/>
                <a:gd name="T51" fmla="*/ 198 h 396"/>
                <a:gd name="T52" fmla="*/ 90 w 396"/>
                <a:gd name="T53" fmla="*/ 198 h 396"/>
                <a:gd name="T54" fmla="*/ 72 w 396"/>
                <a:gd name="T55" fmla="*/ 195 h 396"/>
                <a:gd name="T56" fmla="*/ 55 w 396"/>
                <a:gd name="T57" fmla="*/ 188 h 396"/>
                <a:gd name="T58" fmla="*/ 40 w 396"/>
                <a:gd name="T59" fmla="*/ 179 h 396"/>
                <a:gd name="T60" fmla="*/ 26 w 396"/>
                <a:gd name="T61" fmla="*/ 166 h 396"/>
                <a:gd name="T62" fmla="*/ 15 w 396"/>
                <a:gd name="T63" fmla="*/ 152 h 396"/>
                <a:gd name="T64" fmla="*/ 7 w 396"/>
                <a:gd name="T65" fmla="*/ 135 h 396"/>
                <a:gd name="T66" fmla="*/ 2 w 396"/>
                <a:gd name="T67" fmla="*/ 118 h 396"/>
                <a:gd name="T68" fmla="*/ 0 w 396"/>
                <a:gd name="T69" fmla="*/ 99 h 3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96" h="396">
                  <a:moveTo>
                    <a:pt x="0" y="198"/>
                  </a:moveTo>
                  <a:lnTo>
                    <a:pt x="3" y="162"/>
                  </a:lnTo>
                  <a:lnTo>
                    <a:pt x="14" y="127"/>
                  </a:lnTo>
                  <a:lnTo>
                    <a:pt x="29" y="93"/>
                  </a:lnTo>
                  <a:lnTo>
                    <a:pt x="51" y="65"/>
                  </a:lnTo>
                  <a:lnTo>
                    <a:pt x="79" y="40"/>
                  </a:lnTo>
                  <a:lnTo>
                    <a:pt x="109" y="21"/>
                  </a:lnTo>
                  <a:lnTo>
                    <a:pt x="144" y="7"/>
                  </a:lnTo>
                  <a:lnTo>
                    <a:pt x="179" y="0"/>
                  </a:lnTo>
                  <a:lnTo>
                    <a:pt x="216" y="0"/>
                  </a:lnTo>
                  <a:lnTo>
                    <a:pt x="251" y="7"/>
                  </a:lnTo>
                  <a:lnTo>
                    <a:pt x="287" y="21"/>
                  </a:lnTo>
                  <a:lnTo>
                    <a:pt x="317" y="40"/>
                  </a:lnTo>
                  <a:lnTo>
                    <a:pt x="345" y="65"/>
                  </a:lnTo>
                  <a:lnTo>
                    <a:pt x="366" y="93"/>
                  </a:lnTo>
                  <a:lnTo>
                    <a:pt x="382" y="127"/>
                  </a:lnTo>
                  <a:lnTo>
                    <a:pt x="392" y="162"/>
                  </a:lnTo>
                  <a:lnTo>
                    <a:pt x="396" y="198"/>
                  </a:lnTo>
                  <a:lnTo>
                    <a:pt x="392" y="235"/>
                  </a:lnTo>
                  <a:lnTo>
                    <a:pt x="382" y="270"/>
                  </a:lnTo>
                  <a:lnTo>
                    <a:pt x="366" y="304"/>
                  </a:lnTo>
                  <a:lnTo>
                    <a:pt x="345" y="332"/>
                  </a:lnTo>
                  <a:lnTo>
                    <a:pt x="317" y="357"/>
                  </a:lnTo>
                  <a:lnTo>
                    <a:pt x="287" y="376"/>
                  </a:lnTo>
                  <a:lnTo>
                    <a:pt x="251" y="390"/>
                  </a:lnTo>
                  <a:lnTo>
                    <a:pt x="216" y="396"/>
                  </a:lnTo>
                  <a:lnTo>
                    <a:pt x="179" y="396"/>
                  </a:lnTo>
                  <a:lnTo>
                    <a:pt x="144" y="390"/>
                  </a:lnTo>
                  <a:lnTo>
                    <a:pt x="109" y="376"/>
                  </a:lnTo>
                  <a:lnTo>
                    <a:pt x="79" y="357"/>
                  </a:lnTo>
                  <a:lnTo>
                    <a:pt x="51" y="332"/>
                  </a:lnTo>
                  <a:lnTo>
                    <a:pt x="29" y="304"/>
                  </a:lnTo>
                  <a:lnTo>
                    <a:pt x="14" y="270"/>
                  </a:lnTo>
                  <a:lnTo>
                    <a:pt x="3" y="235"/>
                  </a:lnTo>
                  <a:lnTo>
                    <a:pt x="0" y="198"/>
                  </a:lnTo>
                  <a:close/>
                </a:path>
              </a:pathLst>
            </a:custGeom>
            <a:solidFill>
              <a:srgbClr val="FFFFFF"/>
            </a:solidFill>
            <a:ln w="25400">
              <a:solidFill>
                <a:srgbClr val="000000"/>
              </a:solidFill>
              <a:prstDash val="solid"/>
              <a:round/>
              <a:headEnd/>
              <a:tailEnd/>
            </a:ln>
          </p:spPr>
          <p:txBody>
            <a:bodyPr/>
            <a:lstStyle/>
            <a:p>
              <a:pPr algn="l" rtl="0"/>
              <a:endParaRPr lang="en-GB"/>
            </a:p>
          </p:txBody>
        </p:sp>
        <p:sp>
          <p:nvSpPr>
            <p:cNvPr id="31788" name="Rectangle 1047"/>
            <p:cNvSpPr>
              <a:spLocks noChangeArrowheads="1"/>
            </p:cNvSpPr>
            <p:nvPr/>
          </p:nvSpPr>
          <p:spPr bwMode="auto">
            <a:xfrm>
              <a:off x="1694" y="3232"/>
              <a:ext cx="9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1100">
                  <a:solidFill>
                    <a:srgbClr val="000000"/>
                  </a:solidFill>
                </a:rPr>
                <a:t>21</a:t>
              </a:r>
              <a:endParaRPr lang="en-US" altLang="en-US" b="0"/>
            </a:p>
          </p:txBody>
        </p:sp>
        <p:sp>
          <p:nvSpPr>
            <p:cNvPr id="31789" name="Line 1048"/>
            <p:cNvSpPr>
              <a:spLocks noChangeShapeType="1"/>
            </p:cNvSpPr>
            <p:nvPr/>
          </p:nvSpPr>
          <p:spPr bwMode="auto">
            <a:xfrm>
              <a:off x="1744" y="3388"/>
              <a:ext cx="1" cy="13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90" name="Freeform 1049"/>
            <p:cNvSpPr>
              <a:spLocks/>
            </p:cNvSpPr>
            <p:nvPr/>
          </p:nvSpPr>
          <p:spPr bwMode="auto">
            <a:xfrm>
              <a:off x="3907" y="3553"/>
              <a:ext cx="199" cy="66"/>
            </a:xfrm>
            <a:custGeom>
              <a:avLst/>
              <a:gdLst>
                <a:gd name="T0" fmla="*/ 0 w 396"/>
                <a:gd name="T1" fmla="*/ 0 h 132"/>
                <a:gd name="T2" fmla="*/ 1 w 396"/>
                <a:gd name="T3" fmla="*/ 15 h 132"/>
                <a:gd name="T4" fmla="*/ 5 w 396"/>
                <a:gd name="T5" fmla="*/ 29 h 132"/>
                <a:gd name="T6" fmla="*/ 11 w 396"/>
                <a:gd name="T7" fmla="*/ 42 h 132"/>
                <a:gd name="T8" fmla="*/ 19 w 396"/>
                <a:gd name="T9" fmla="*/ 52 h 132"/>
                <a:gd name="T10" fmla="*/ 28 w 396"/>
                <a:gd name="T11" fmla="*/ 60 h 132"/>
                <a:gd name="T12" fmla="*/ 39 w 396"/>
                <a:gd name="T13" fmla="*/ 65 h 132"/>
                <a:gd name="T14" fmla="*/ 50 w 396"/>
                <a:gd name="T15" fmla="*/ 66 h 132"/>
                <a:gd name="T16" fmla="*/ 61 w 396"/>
                <a:gd name="T17" fmla="*/ 65 h 132"/>
                <a:gd name="T18" fmla="*/ 72 w 396"/>
                <a:gd name="T19" fmla="*/ 60 h 132"/>
                <a:gd name="T20" fmla="*/ 80 w 396"/>
                <a:gd name="T21" fmla="*/ 52 h 132"/>
                <a:gd name="T22" fmla="*/ 88 w 396"/>
                <a:gd name="T23" fmla="*/ 42 h 132"/>
                <a:gd name="T24" fmla="*/ 94 w 396"/>
                <a:gd name="T25" fmla="*/ 29 h 132"/>
                <a:gd name="T26" fmla="*/ 98 w 396"/>
                <a:gd name="T27" fmla="*/ 15 h 132"/>
                <a:gd name="T28" fmla="*/ 99 w 396"/>
                <a:gd name="T29" fmla="*/ 0 h 132"/>
                <a:gd name="T30" fmla="*/ 101 w 396"/>
                <a:gd name="T31" fmla="*/ 15 h 132"/>
                <a:gd name="T32" fmla="*/ 105 w 396"/>
                <a:gd name="T33" fmla="*/ 29 h 132"/>
                <a:gd name="T34" fmla="*/ 111 w 396"/>
                <a:gd name="T35" fmla="*/ 42 h 132"/>
                <a:gd name="T36" fmla="*/ 119 w 396"/>
                <a:gd name="T37" fmla="*/ 52 h 132"/>
                <a:gd name="T38" fmla="*/ 128 w 396"/>
                <a:gd name="T39" fmla="*/ 60 h 132"/>
                <a:gd name="T40" fmla="*/ 138 w 396"/>
                <a:gd name="T41" fmla="*/ 65 h 132"/>
                <a:gd name="T42" fmla="*/ 150 w 396"/>
                <a:gd name="T43" fmla="*/ 66 h 132"/>
                <a:gd name="T44" fmla="*/ 160 w 396"/>
                <a:gd name="T45" fmla="*/ 65 h 132"/>
                <a:gd name="T46" fmla="*/ 171 w 396"/>
                <a:gd name="T47" fmla="*/ 60 h 132"/>
                <a:gd name="T48" fmla="*/ 180 w 396"/>
                <a:gd name="T49" fmla="*/ 52 h 132"/>
                <a:gd name="T50" fmla="*/ 188 w 396"/>
                <a:gd name="T51" fmla="*/ 42 h 132"/>
                <a:gd name="T52" fmla="*/ 194 w 396"/>
                <a:gd name="T53" fmla="*/ 29 h 132"/>
                <a:gd name="T54" fmla="*/ 198 w 396"/>
                <a:gd name="T55" fmla="*/ 15 h 132"/>
                <a:gd name="T56" fmla="*/ 199 w 396"/>
                <a:gd name="T57" fmla="*/ 0 h 1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96" h="132">
                  <a:moveTo>
                    <a:pt x="0" y="0"/>
                  </a:moveTo>
                  <a:lnTo>
                    <a:pt x="2" y="30"/>
                  </a:lnTo>
                  <a:lnTo>
                    <a:pt x="9" y="58"/>
                  </a:lnTo>
                  <a:lnTo>
                    <a:pt x="21" y="83"/>
                  </a:lnTo>
                  <a:lnTo>
                    <a:pt x="37" y="104"/>
                  </a:lnTo>
                  <a:lnTo>
                    <a:pt x="56" y="120"/>
                  </a:lnTo>
                  <a:lnTo>
                    <a:pt x="77" y="130"/>
                  </a:lnTo>
                  <a:lnTo>
                    <a:pt x="99" y="132"/>
                  </a:lnTo>
                  <a:lnTo>
                    <a:pt x="121" y="130"/>
                  </a:lnTo>
                  <a:lnTo>
                    <a:pt x="143" y="120"/>
                  </a:lnTo>
                  <a:lnTo>
                    <a:pt x="160" y="104"/>
                  </a:lnTo>
                  <a:lnTo>
                    <a:pt x="176" y="83"/>
                  </a:lnTo>
                  <a:lnTo>
                    <a:pt x="188" y="58"/>
                  </a:lnTo>
                  <a:lnTo>
                    <a:pt x="195" y="30"/>
                  </a:lnTo>
                  <a:lnTo>
                    <a:pt x="197" y="0"/>
                  </a:lnTo>
                  <a:lnTo>
                    <a:pt x="201" y="30"/>
                  </a:lnTo>
                  <a:lnTo>
                    <a:pt x="208" y="58"/>
                  </a:lnTo>
                  <a:lnTo>
                    <a:pt x="220" y="83"/>
                  </a:lnTo>
                  <a:lnTo>
                    <a:pt x="236" y="104"/>
                  </a:lnTo>
                  <a:lnTo>
                    <a:pt x="254" y="120"/>
                  </a:lnTo>
                  <a:lnTo>
                    <a:pt x="275" y="130"/>
                  </a:lnTo>
                  <a:lnTo>
                    <a:pt x="298" y="132"/>
                  </a:lnTo>
                  <a:lnTo>
                    <a:pt x="319" y="130"/>
                  </a:lnTo>
                  <a:lnTo>
                    <a:pt x="340" y="120"/>
                  </a:lnTo>
                  <a:lnTo>
                    <a:pt x="359" y="104"/>
                  </a:lnTo>
                  <a:lnTo>
                    <a:pt x="375" y="83"/>
                  </a:lnTo>
                  <a:lnTo>
                    <a:pt x="386" y="58"/>
                  </a:lnTo>
                  <a:lnTo>
                    <a:pt x="395" y="30"/>
                  </a:lnTo>
                  <a:lnTo>
                    <a:pt x="396" y="0"/>
                  </a:lnTo>
                </a:path>
              </a:pathLst>
            </a:custGeom>
            <a:noFill/>
            <a:ln w="254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791" name="Line 1050"/>
            <p:cNvSpPr>
              <a:spLocks noChangeShapeType="1"/>
            </p:cNvSpPr>
            <p:nvPr/>
          </p:nvSpPr>
          <p:spPr bwMode="auto">
            <a:xfrm>
              <a:off x="4106" y="3520"/>
              <a:ext cx="1" cy="33"/>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92" name="Line 1051"/>
            <p:cNvSpPr>
              <a:spLocks noChangeShapeType="1"/>
            </p:cNvSpPr>
            <p:nvPr/>
          </p:nvSpPr>
          <p:spPr bwMode="auto">
            <a:xfrm>
              <a:off x="3907" y="3520"/>
              <a:ext cx="1" cy="33"/>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93" name="Freeform 1052"/>
            <p:cNvSpPr>
              <a:spLocks/>
            </p:cNvSpPr>
            <p:nvPr/>
          </p:nvSpPr>
          <p:spPr bwMode="auto">
            <a:xfrm>
              <a:off x="3808" y="3189"/>
              <a:ext cx="198" cy="198"/>
            </a:xfrm>
            <a:custGeom>
              <a:avLst/>
              <a:gdLst>
                <a:gd name="T0" fmla="*/ 0 w 396"/>
                <a:gd name="T1" fmla="*/ 99 h 396"/>
                <a:gd name="T2" fmla="*/ 2 w 396"/>
                <a:gd name="T3" fmla="*/ 81 h 396"/>
                <a:gd name="T4" fmla="*/ 7 w 396"/>
                <a:gd name="T5" fmla="*/ 64 h 396"/>
                <a:gd name="T6" fmla="*/ 15 w 396"/>
                <a:gd name="T7" fmla="*/ 47 h 396"/>
                <a:gd name="T8" fmla="*/ 27 w 396"/>
                <a:gd name="T9" fmla="*/ 33 h 396"/>
                <a:gd name="T10" fmla="*/ 40 w 396"/>
                <a:gd name="T11" fmla="*/ 20 h 396"/>
                <a:gd name="T12" fmla="*/ 56 w 396"/>
                <a:gd name="T13" fmla="*/ 11 h 396"/>
                <a:gd name="T14" fmla="*/ 72 w 396"/>
                <a:gd name="T15" fmla="*/ 4 h 396"/>
                <a:gd name="T16" fmla="*/ 91 w 396"/>
                <a:gd name="T17" fmla="*/ 0 h 396"/>
                <a:gd name="T18" fmla="*/ 108 w 396"/>
                <a:gd name="T19" fmla="*/ 0 h 396"/>
                <a:gd name="T20" fmla="*/ 127 w 396"/>
                <a:gd name="T21" fmla="*/ 4 h 396"/>
                <a:gd name="T22" fmla="*/ 144 w 396"/>
                <a:gd name="T23" fmla="*/ 11 h 396"/>
                <a:gd name="T24" fmla="*/ 160 w 396"/>
                <a:gd name="T25" fmla="*/ 20 h 396"/>
                <a:gd name="T26" fmla="*/ 173 w 396"/>
                <a:gd name="T27" fmla="*/ 33 h 396"/>
                <a:gd name="T28" fmla="*/ 184 w 396"/>
                <a:gd name="T29" fmla="*/ 47 h 396"/>
                <a:gd name="T30" fmla="*/ 192 w 396"/>
                <a:gd name="T31" fmla="*/ 64 h 396"/>
                <a:gd name="T32" fmla="*/ 197 w 396"/>
                <a:gd name="T33" fmla="*/ 81 h 396"/>
                <a:gd name="T34" fmla="*/ 198 w 396"/>
                <a:gd name="T35" fmla="*/ 99 h 396"/>
                <a:gd name="T36" fmla="*/ 197 w 396"/>
                <a:gd name="T37" fmla="*/ 118 h 396"/>
                <a:gd name="T38" fmla="*/ 192 w 396"/>
                <a:gd name="T39" fmla="*/ 135 h 396"/>
                <a:gd name="T40" fmla="*/ 184 w 396"/>
                <a:gd name="T41" fmla="*/ 152 h 396"/>
                <a:gd name="T42" fmla="*/ 173 w 396"/>
                <a:gd name="T43" fmla="*/ 166 h 396"/>
                <a:gd name="T44" fmla="*/ 160 w 396"/>
                <a:gd name="T45" fmla="*/ 179 h 396"/>
                <a:gd name="T46" fmla="*/ 144 w 396"/>
                <a:gd name="T47" fmla="*/ 188 h 396"/>
                <a:gd name="T48" fmla="*/ 127 w 396"/>
                <a:gd name="T49" fmla="*/ 195 h 396"/>
                <a:gd name="T50" fmla="*/ 108 w 396"/>
                <a:gd name="T51" fmla="*/ 198 h 396"/>
                <a:gd name="T52" fmla="*/ 91 w 396"/>
                <a:gd name="T53" fmla="*/ 198 h 396"/>
                <a:gd name="T54" fmla="*/ 72 w 396"/>
                <a:gd name="T55" fmla="*/ 195 h 396"/>
                <a:gd name="T56" fmla="*/ 56 w 396"/>
                <a:gd name="T57" fmla="*/ 188 h 396"/>
                <a:gd name="T58" fmla="*/ 40 w 396"/>
                <a:gd name="T59" fmla="*/ 179 h 396"/>
                <a:gd name="T60" fmla="*/ 27 w 396"/>
                <a:gd name="T61" fmla="*/ 166 h 396"/>
                <a:gd name="T62" fmla="*/ 15 w 396"/>
                <a:gd name="T63" fmla="*/ 152 h 396"/>
                <a:gd name="T64" fmla="*/ 7 w 396"/>
                <a:gd name="T65" fmla="*/ 135 h 396"/>
                <a:gd name="T66" fmla="*/ 2 w 396"/>
                <a:gd name="T67" fmla="*/ 118 h 396"/>
                <a:gd name="T68" fmla="*/ 0 w 396"/>
                <a:gd name="T69" fmla="*/ 99 h 3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96" h="396">
                  <a:moveTo>
                    <a:pt x="0" y="198"/>
                  </a:moveTo>
                  <a:lnTo>
                    <a:pt x="3" y="162"/>
                  </a:lnTo>
                  <a:lnTo>
                    <a:pt x="14" y="127"/>
                  </a:lnTo>
                  <a:lnTo>
                    <a:pt x="30" y="93"/>
                  </a:lnTo>
                  <a:lnTo>
                    <a:pt x="53" y="65"/>
                  </a:lnTo>
                  <a:lnTo>
                    <a:pt x="79" y="40"/>
                  </a:lnTo>
                  <a:lnTo>
                    <a:pt x="111" y="21"/>
                  </a:lnTo>
                  <a:lnTo>
                    <a:pt x="144" y="7"/>
                  </a:lnTo>
                  <a:lnTo>
                    <a:pt x="181" y="0"/>
                  </a:lnTo>
                  <a:lnTo>
                    <a:pt x="216" y="0"/>
                  </a:lnTo>
                  <a:lnTo>
                    <a:pt x="253" y="7"/>
                  </a:lnTo>
                  <a:lnTo>
                    <a:pt x="287" y="21"/>
                  </a:lnTo>
                  <a:lnTo>
                    <a:pt x="319" y="40"/>
                  </a:lnTo>
                  <a:lnTo>
                    <a:pt x="345" y="65"/>
                  </a:lnTo>
                  <a:lnTo>
                    <a:pt x="368" y="93"/>
                  </a:lnTo>
                  <a:lnTo>
                    <a:pt x="384" y="127"/>
                  </a:lnTo>
                  <a:lnTo>
                    <a:pt x="394" y="162"/>
                  </a:lnTo>
                  <a:lnTo>
                    <a:pt x="396" y="198"/>
                  </a:lnTo>
                  <a:lnTo>
                    <a:pt x="394" y="235"/>
                  </a:lnTo>
                  <a:lnTo>
                    <a:pt x="384" y="270"/>
                  </a:lnTo>
                  <a:lnTo>
                    <a:pt x="368" y="304"/>
                  </a:lnTo>
                  <a:lnTo>
                    <a:pt x="345" y="332"/>
                  </a:lnTo>
                  <a:lnTo>
                    <a:pt x="319" y="357"/>
                  </a:lnTo>
                  <a:lnTo>
                    <a:pt x="287" y="376"/>
                  </a:lnTo>
                  <a:lnTo>
                    <a:pt x="253" y="390"/>
                  </a:lnTo>
                  <a:lnTo>
                    <a:pt x="216" y="396"/>
                  </a:lnTo>
                  <a:lnTo>
                    <a:pt x="181" y="396"/>
                  </a:lnTo>
                  <a:lnTo>
                    <a:pt x="144" y="390"/>
                  </a:lnTo>
                  <a:lnTo>
                    <a:pt x="111" y="376"/>
                  </a:lnTo>
                  <a:lnTo>
                    <a:pt x="79" y="357"/>
                  </a:lnTo>
                  <a:lnTo>
                    <a:pt x="53" y="332"/>
                  </a:lnTo>
                  <a:lnTo>
                    <a:pt x="30" y="304"/>
                  </a:lnTo>
                  <a:lnTo>
                    <a:pt x="14" y="270"/>
                  </a:lnTo>
                  <a:lnTo>
                    <a:pt x="3" y="235"/>
                  </a:lnTo>
                  <a:lnTo>
                    <a:pt x="0" y="198"/>
                  </a:lnTo>
                  <a:close/>
                </a:path>
              </a:pathLst>
            </a:custGeom>
            <a:solidFill>
              <a:srgbClr val="FFFFFF"/>
            </a:solidFill>
            <a:ln w="25400">
              <a:solidFill>
                <a:srgbClr val="000000"/>
              </a:solidFill>
              <a:prstDash val="solid"/>
              <a:round/>
              <a:headEnd/>
              <a:tailEnd/>
            </a:ln>
          </p:spPr>
          <p:txBody>
            <a:bodyPr/>
            <a:lstStyle/>
            <a:p>
              <a:pPr algn="l" rtl="0"/>
              <a:endParaRPr lang="en-GB"/>
            </a:p>
          </p:txBody>
        </p:sp>
        <p:sp>
          <p:nvSpPr>
            <p:cNvPr id="31794" name="Rectangle 1053"/>
            <p:cNvSpPr>
              <a:spLocks noChangeArrowheads="1"/>
            </p:cNvSpPr>
            <p:nvPr/>
          </p:nvSpPr>
          <p:spPr bwMode="auto">
            <a:xfrm>
              <a:off x="3858" y="3232"/>
              <a:ext cx="9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1100">
                  <a:solidFill>
                    <a:srgbClr val="000000"/>
                  </a:solidFill>
                </a:rPr>
                <a:t>21</a:t>
              </a:r>
              <a:endParaRPr lang="en-US" altLang="en-US" b="0"/>
            </a:p>
          </p:txBody>
        </p:sp>
        <p:sp>
          <p:nvSpPr>
            <p:cNvPr id="31795" name="Line 1054"/>
            <p:cNvSpPr>
              <a:spLocks noChangeShapeType="1"/>
            </p:cNvSpPr>
            <p:nvPr/>
          </p:nvSpPr>
          <p:spPr bwMode="auto">
            <a:xfrm>
              <a:off x="3907" y="3388"/>
              <a:ext cx="1" cy="13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96" name="Line 1055"/>
            <p:cNvSpPr>
              <a:spLocks noChangeShapeType="1"/>
            </p:cNvSpPr>
            <p:nvPr/>
          </p:nvSpPr>
          <p:spPr bwMode="auto">
            <a:xfrm>
              <a:off x="2140" y="2841"/>
              <a:ext cx="1" cy="12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97" name="Line 1056"/>
            <p:cNvSpPr>
              <a:spLocks noChangeShapeType="1"/>
            </p:cNvSpPr>
            <p:nvPr/>
          </p:nvSpPr>
          <p:spPr bwMode="auto">
            <a:xfrm>
              <a:off x="2140" y="3048"/>
              <a:ext cx="1" cy="12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98" name="Line 1057"/>
            <p:cNvSpPr>
              <a:spLocks noChangeShapeType="1"/>
            </p:cNvSpPr>
            <p:nvPr/>
          </p:nvSpPr>
          <p:spPr bwMode="auto">
            <a:xfrm>
              <a:off x="2140" y="3254"/>
              <a:ext cx="1" cy="12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99" name="Line 1058"/>
            <p:cNvSpPr>
              <a:spLocks noChangeShapeType="1"/>
            </p:cNvSpPr>
            <p:nvPr/>
          </p:nvSpPr>
          <p:spPr bwMode="auto">
            <a:xfrm>
              <a:off x="3759" y="2813"/>
              <a:ext cx="1" cy="12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00" name="Line 1059"/>
            <p:cNvSpPr>
              <a:spLocks noChangeShapeType="1"/>
            </p:cNvSpPr>
            <p:nvPr/>
          </p:nvSpPr>
          <p:spPr bwMode="auto">
            <a:xfrm>
              <a:off x="3759" y="3019"/>
              <a:ext cx="1" cy="12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01" name="Line 1060"/>
            <p:cNvSpPr>
              <a:spLocks noChangeShapeType="1"/>
            </p:cNvSpPr>
            <p:nvPr/>
          </p:nvSpPr>
          <p:spPr bwMode="auto">
            <a:xfrm>
              <a:off x="3759" y="3226"/>
              <a:ext cx="1" cy="12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02" name="Line 1061"/>
            <p:cNvSpPr>
              <a:spLocks noChangeShapeType="1"/>
            </p:cNvSpPr>
            <p:nvPr/>
          </p:nvSpPr>
          <p:spPr bwMode="auto">
            <a:xfrm>
              <a:off x="3759" y="3433"/>
              <a:ext cx="1" cy="12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03" name="Line 1062"/>
            <p:cNvSpPr>
              <a:spLocks noChangeShapeType="1"/>
            </p:cNvSpPr>
            <p:nvPr/>
          </p:nvSpPr>
          <p:spPr bwMode="auto">
            <a:xfrm>
              <a:off x="2173" y="3172"/>
              <a:ext cx="32"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04" name="Line 1063"/>
            <p:cNvSpPr>
              <a:spLocks noChangeShapeType="1"/>
            </p:cNvSpPr>
            <p:nvPr/>
          </p:nvSpPr>
          <p:spPr bwMode="auto">
            <a:xfrm>
              <a:off x="2236" y="3172"/>
              <a:ext cx="32"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05" name="Line 1064"/>
            <p:cNvSpPr>
              <a:spLocks noChangeShapeType="1"/>
            </p:cNvSpPr>
            <p:nvPr/>
          </p:nvSpPr>
          <p:spPr bwMode="auto">
            <a:xfrm>
              <a:off x="2300" y="3172"/>
              <a:ext cx="31"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06" name="Line 1065"/>
            <p:cNvSpPr>
              <a:spLocks noChangeShapeType="1"/>
            </p:cNvSpPr>
            <p:nvPr/>
          </p:nvSpPr>
          <p:spPr bwMode="auto">
            <a:xfrm>
              <a:off x="2363" y="3172"/>
              <a:ext cx="32"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07" name="Line 1066"/>
            <p:cNvSpPr>
              <a:spLocks noChangeShapeType="1"/>
            </p:cNvSpPr>
            <p:nvPr/>
          </p:nvSpPr>
          <p:spPr bwMode="auto">
            <a:xfrm>
              <a:off x="2427" y="3172"/>
              <a:ext cx="31"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08" name="Line 1067"/>
            <p:cNvSpPr>
              <a:spLocks noChangeShapeType="1"/>
            </p:cNvSpPr>
            <p:nvPr/>
          </p:nvSpPr>
          <p:spPr bwMode="auto">
            <a:xfrm>
              <a:off x="2490" y="3172"/>
              <a:ext cx="32"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09" name="Line 1068"/>
            <p:cNvSpPr>
              <a:spLocks noChangeShapeType="1"/>
            </p:cNvSpPr>
            <p:nvPr/>
          </p:nvSpPr>
          <p:spPr bwMode="auto">
            <a:xfrm>
              <a:off x="2553" y="3172"/>
              <a:ext cx="32"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10" name="Line 1069"/>
            <p:cNvSpPr>
              <a:spLocks noChangeShapeType="1"/>
            </p:cNvSpPr>
            <p:nvPr/>
          </p:nvSpPr>
          <p:spPr bwMode="auto">
            <a:xfrm>
              <a:off x="2617" y="3172"/>
              <a:ext cx="32"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11" name="Line 1070"/>
            <p:cNvSpPr>
              <a:spLocks noChangeShapeType="1"/>
            </p:cNvSpPr>
            <p:nvPr/>
          </p:nvSpPr>
          <p:spPr bwMode="auto">
            <a:xfrm>
              <a:off x="2680" y="3172"/>
              <a:ext cx="32"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12" name="Line 1071"/>
            <p:cNvSpPr>
              <a:spLocks noChangeShapeType="1"/>
            </p:cNvSpPr>
            <p:nvPr/>
          </p:nvSpPr>
          <p:spPr bwMode="auto">
            <a:xfrm>
              <a:off x="2744" y="3172"/>
              <a:ext cx="31"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13" name="Line 1072"/>
            <p:cNvSpPr>
              <a:spLocks noChangeShapeType="1"/>
            </p:cNvSpPr>
            <p:nvPr/>
          </p:nvSpPr>
          <p:spPr bwMode="auto">
            <a:xfrm>
              <a:off x="2807" y="3172"/>
              <a:ext cx="32"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14" name="Line 1073"/>
            <p:cNvSpPr>
              <a:spLocks noChangeShapeType="1"/>
            </p:cNvSpPr>
            <p:nvPr/>
          </p:nvSpPr>
          <p:spPr bwMode="auto">
            <a:xfrm>
              <a:off x="2871" y="3172"/>
              <a:ext cx="31"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15" name="Line 1074"/>
            <p:cNvSpPr>
              <a:spLocks noChangeShapeType="1"/>
            </p:cNvSpPr>
            <p:nvPr/>
          </p:nvSpPr>
          <p:spPr bwMode="auto">
            <a:xfrm>
              <a:off x="2934" y="3172"/>
              <a:ext cx="32"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16" name="Line 1075"/>
            <p:cNvSpPr>
              <a:spLocks noChangeShapeType="1"/>
            </p:cNvSpPr>
            <p:nvPr/>
          </p:nvSpPr>
          <p:spPr bwMode="auto">
            <a:xfrm>
              <a:off x="2997" y="3172"/>
              <a:ext cx="32"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17" name="Line 1076"/>
            <p:cNvSpPr>
              <a:spLocks noChangeShapeType="1"/>
            </p:cNvSpPr>
            <p:nvPr/>
          </p:nvSpPr>
          <p:spPr bwMode="auto">
            <a:xfrm>
              <a:off x="3061" y="3172"/>
              <a:ext cx="32"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18" name="Line 1077"/>
            <p:cNvSpPr>
              <a:spLocks noChangeShapeType="1"/>
            </p:cNvSpPr>
            <p:nvPr/>
          </p:nvSpPr>
          <p:spPr bwMode="auto">
            <a:xfrm>
              <a:off x="3124" y="3172"/>
              <a:ext cx="32"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19" name="Line 1078"/>
            <p:cNvSpPr>
              <a:spLocks noChangeShapeType="1"/>
            </p:cNvSpPr>
            <p:nvPr/>
          </p:nvSpPr>
          <p:spPr bwMode="auto">
            <a:xfrm>
              <a:off x="3188" y="3172"/>
              <a:ext cx="31"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20" name="Line 1079"/>
            <p:cNvSpPr>
              <a:spLocks noChangeShapeType="1"/>
            </p:cNvSpPr>
            <p:nvPr/>
          </p:nvSpPr>
          <p:spPr bwMode="auto">
            <a:xfrm>
              <a:off x="3251" y="3172"/>
              <a:ext cx="32"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21" name="Line 1080"/>
            <p:cNvSpPr>
              <a:spLocks noChangeShapeType="1"/>
            </p:cNvSpPr>
            <p:nvPr/>
          </p:nvSpPr>
          <p:spPr bwMode="auto">
            <a:xfrm>
              <a:off x="3315" y="3172"/>
              <a:ext cx="31"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22" name="Line 1081"/>
            <p:cNvSpPr>
              <a:spLocks noChangeShapeType="1"/>
            </p:cNvSpPr>
            <p:nvPr/>
          </p:nvSpPr>
          <p:spPr bwMode="auto">
            <a:xfrm>
              <a:off x="3378" y="3172"/>
              <a:ext cx="32"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23" name="Line 1082"/>
            <p:cNvSpPr>
              <a:spLocks noChangeShapeType="1"/>
            </p:cNvSpPr>
            <p:nvPr/>
          </p:nvSpPr>
          <p:spPr bwMode="auto">
            <a:xfrm>
              <a:off x="3441" y="3172"/>
              <a:ext cx="32"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24" name="Line 1083"/>
            <p:cNvSpPr>
              <a:spLocks noChangeShapeType="1"/>
            </p:cNvSpPr>
            <p:nvPr/>
          </p:nvSpPr>
          <p:spPr bwMode="auto">
            <a:xfrm>
              <a:off x="3505" y="3172"/>
              <a:ext cx="32"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25" name="Line 1084"/>
            <p:cNvSpPr>
              <a:spLocks noChangeShapeType="1"/>
            </p:cNvSpPr>
            <p:nvPr/>
          </p:nvSpPr>
          <p:spPr bwMode="auto">
            <a:xfrm>
              <a:off x="3568" y="3172"/>
              <a:ext cx="32"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26" name="Line 1085"/>
            <p:cNvSpPr>
              <a:spLocks noChangeShapeType="1"/>
            </p:cNvSpPr>
            <p:nvPr/>
          </p:nvSpPr>
          <p:spPr bwMode="auto">
            <a:xfrm>
              <a:off x="3632" y="3172"/>
              <a:ext cx="13" cy="1"/>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27" name="Freeform 1086"/>
            <p:cNvSpPr>
              <a:spLocks/>
            </p:cNvSpPr>
            <p:nvPr/>
          </p:nvSpPr>
          <p:spPr bwMode="auto">
            <a:xfrm>
              <a:off x="3637" y="3138"/>
              <a:ext cx="103" cy="69"/>
            </a:xfrm>
            <a:custGeom>
              <a:avLst/>
              <a:gdLst>
                <a:gd name="T0" fmla="*/ 0 w 206"/>
                <a:gd name="T1" fmla="*/ 0 h 138"/>
                <a:gd name="T2" fmla="*/ 103 w 206"/>
                <a:gd name="T3" fmla="*/ 35 h 138"/>
                <a:gd name="T4" fmla="*/ 0 w 206"/>
                <a:gd name="T5" fmla="*/ 69 h 138"/>
                <a:gd name="T6" fmla="*/ 0 w 206"/>
                <a:gd name="T7" fmla="*/ 0 h 1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6" h="138">
                  <a:moveTo>
                    <a:pt x="0" y="0"/>
                  </a:moveTo>
                  <a:lnTo>
                    <a:pt x="206" y="69"/>
                  </a:lnTo>
                  <a:lnTo>
                    <a:pt x="0" y="138"/>
                  </a:lnTo>
                  <a:lnTo>
                    <a:pt x="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rtl="0"/>
              <a:endParaRPr lang="en-GB"/>
            </a:p>
          </p:txBody>
        </p:sp>
        <p:sp>
          <p:nvSpPr>
            <p:cNvPr id="31828" name="Line 1087"/>
            <p:cNvSpPr>
              <a:spLocks noChangeShapeType="1"/>
            </p:cNvSpPr>
            <p:nvPr/>
          </p:nvSpPr>
          <p:spPr bwMode="auto">
            <a:xfrm>
              <a:off x="2173"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29" name="Line 1088"/>
            <p:cNvSpPr>
              <a:spLocks noChangeShapeType="1"/>
            </p:cNvSpPr>
            <p:nvPr/>
          </p:nvSpPr>
          <p:spPr bwMode="auto">
            <a:xfrm>
              <a:off x="2236"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30" name="Line 1089"/>
            <p:cNvSpPr>
              <a:spLocks noChangeShapeType="1"/>
            </p:cNvSpPr>
            <p:nvPr/>
          </p:nvSpPr>
          <p:spPr bwMode="auto">
            <a:xfrm>
              <a:off x="2300" y="2973"/>
              <a:ext cx="31"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31" name="Line 1090"/>
            <p:cNvSpPr>
              <a:spLocks noChangeShapeType="1"/>
            </p:cNvSpPr>
            <p:nvPr/>
          </p:nvSpPr>
          <p:spPr bwMode="auto">
            <a:xfrm>
              <a:off x="2363"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32" name="Line 1091"/>
            <p:cNvSpPr>
              <a:spLocks noChangeShapeType="1"/>
            </p:cNvSpPr>
            <p:nvPr/>
          </p:nvSpPr>
          <p:spPr bwMode="auto">
            <a:xfrm>
              <a:off x="2427" y="2973"/>
              <a:ext cx="31"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33" name="Line 1092"/>
            <p:cNvSpPr>
              <a:spLocks noChangeShapeType="1"/>
            </p:cNvSpPr>
            <p:nvPr/>
          </p:nvSpPr>
          <p:spPr bwMode="auto">
            <a:xfrm>
              <a:off x="2490"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34" name="Line 1093"/>
            <p:cNvSpPr>
              <a:spLocks noChangeShapeType="1"/>
            </p:cNvSpPr>
            <p:nvPr/>
          </p:nvSpPr>
          <p:spPr bwMode="auto">
            <a:xfrm>
              <a:off x="2553"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35" name="Line 1094"/>
            <p:cNvSpPr>
              <a:spLocks noChangeShapeType="1"/>
            </p:cNvSpPr>
            <p:nvPr/>
          </p:nvSpPr>
          <p:spPr bwMode="auto">
            <a:xfrm>
              <a:off x="2617"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36" name="Line 1095"/>
            <p:cNvSpPr>
              <a:spLocks noChangeShapeType="1"/>
            </p:cNvSpPr>
            <p:nvPr/>
          </p:nvSpPr>
          <p:spPr bwMode="auto">
            <a:xfrm>
              <a:off x="2680"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37" name="Line 1096"/>
            <p:cNvSpPr>
              <a:spLocks noChangeShapeType="1"/>
            </p:cNvSpPr>
            <p:nvPr/>
          </p:nvSpPr>
          <p:spPr bwMode="auto">
            <a:xfrm>
              <a:off x="2744" y="2973"/>
              <a:ext cx="31"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38" name="Line 1097"/>
            <p:cNvSpPr>
              <a:spLocks noChangeShapeType="1"/>
            </p:cNvSpPr>
            <p:nvPr/>
          </p:nvSpPr>
          <p:spPr bwMode="auto">
            <a:xfrm>
              <a:off x="2807"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39" name="Line 1098"/>
            <p:cNvSpPr>
              <a:spLocks noChangeShapeType="1"/>
            </p:cNvSpPr>
            <p:nvPr/>
          </p:nvSpPr>
          <p:spPr bwMode="auto">
            <a:xfrm>
              <a:off x="2871" y="2973"/>
              <a:ext cx="31"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40" name="Line 1099"/>
            <p:cNvSpPr>
              <a:spLocks noChangeShapeType="1"/>
            </p:cNvSpPr>
            <p:nvPr/>
          </p:nvSpPr>
          <p:spPr bwMode="auto">
            <a:xfrm>
              <a:off x="2934"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41" name="Line 1100"/>
            <p:cNvSpPr>
              <a:spLocks noChangeShapeType="1"/>
            </p:cNvSpPr>
            <p:nvPr/>
          </p:nvSpPr>
          <p:spPr bwMode="auto">
            <a:xfrm>
              <a:off x="2997"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42" name="Line 1101"/>
            <p:cNvSpPr>
              <a:spLocks noChangeShapeType="1"/>
            </p:cNvSpPr>
            <p:nvPr/>
          </p:nvSpPr>
          <p:spPr bwMode="auto">
            <a:xfrm>
              <a:off x="3061"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43" name="Line 1102"/>
            <p:cNvSpPr>
              <a:spLocks noChangeShapeType="1"/>
            </p:cNvSpPr>
            <p:nvPr/>
          </p:nvSpPr>
          <p:spPr bwMode="auto">
            <a:xfrm>
              <a:off x="3124"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44" name="Line 1103"/>
            <p:cNvSpPr>
              <a:spLocks noChangeShapeType="1"/>
            </p:cNvSpPr>
            <p:nvPr/>
          </p:nvSpPr>
          <p:spPr bwMode="auto">
            <a:xfrm>
              <a:off x="3188" y="2973"/>
              <a:ext cx="31"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45" name="Line 1104"/>
            <p:cNvSpPr>
              <a:spLocks noChangeShapeType="1"/>
            </p:cNvSpPr>
            <p:nvPr/>
          </p:nvSpPr>
          <p:spPr bwMode="auto">
            <a:xfrm>
              <a:off x="3251"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46" name="Line 1105"/>
            <p:cNvSpPr>
              <a:spLocks noChangeShapeType="1"/>
            </p:cNvSpPr>
            <p:nvPr/>
          </p:nvSpPr>
          <p:spPr bwMode="auto">
            <a:xfrm>
              <a:off x="3315" y="2973"/>
              <a:ext cx="31"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47" name="Line 1106"/>
            <p:cNvSpPr>
              <a:spLocks noChangeShapeType="1"/>
            </p:cNvSpPr>
            <p:nvPr/>
          </p:nvSpPr>
          <p:spPr bwMode="auto">
            <a:xfrm>
              <a:off x="3378"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48" name="Line 1107"/>
            <p:cNvSpPr>
              <a:spLocks noChangeShapeType="1"/>
            </p:cNvSpPr>
            <p:nvPr/>
          </p:nvSpPr>
          <p:spPr bwMode="auto">
            <a:xfrm>
              <a:off x="3441"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49" name="Line 1108"/>
            <p:cNvSpPr>
              <a:spLocks noChangeShapeType="1"/>
            </p:cNvSpPr>
            <p:nvPr/>
          </p:nvSpPr>
          <p:spPr bwMode="auto">
            <a:xfrm>
              <a:off x="3505"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50" name="Line 1109"/>
            <p:cNvSpPr>
              <a:spLocks noChangeShapeType="1"/>
            </p:cNvSpPr>
            <p:nvPr/>
          </p:nvSpPr>
          <p:spPr bwMode="auto">
            <a:xfrm>
              <a:off x="3568"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51" name="Line 1110"/>
            <p:cNvSpPr>
              <a:spLocks noChangeShapeType="1"/>
            </p:cNvSpPr>
            <p:nvPr/>
          </p:nvSpPr>
          <p:spPr bwMode="auto">
            <a:xfrm>
              <a:off x="3632" y="2973"/>
              <a:ext cx="31"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52" name="Line 1111"/>
            <p:cNvSpPr>
              <a:spLocks noChangeShapeType="1"/>
            </p:cNvSpPr>
            <p:nvPr/>
          </p:nvSpPr>
          <p:spPr bwMode="auto">
            <a:xfrm>
              <a:off x="3695"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53" name="Line 1112"/>
            <p:cNvSpPr>
              <a:spLocks noChangeShapeType="1"/>
            </p:cNvSpPr>
            <p:nvPr/>
          </p:nvSpPr>
          <p:spPr bwMode="auto">
            <a:xfrm>
              <a:off x="3759" y="2973"/>
              <a:ext cx="31"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54" name="Line 1113"/>
            <p:cNvSpPr>
              <a:spLocks noChangeShapeType="1"/>
            </p:cNvSpPr>
            <p:nvPr/>
          </p:nvSpPr>
          <p:spPr bwMode="auto">
            <a:xfrm>
              <a:off x="3822"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55" name="Line 1114"/>
            <p:cNvSpPr>
              <a:spLocks noChangeShapeType="1"/>
            </p:cNvSpPr>
            <p:nvPr/>
          </p:nvSpPr>
          <p:spPr bwMode="auto">
            <a:xfrm>
              <a:off x="3885"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56" name="Line 1115"/>
            <p:cNvSpPr>
              <a:spLocks noChangeShapeType="1"/>
            </p:cNvSpPr>
            <p:nvPr/>
          </p:nvSpPr>
          <p:spPr bwMode="auto">
            <a:xfrm>
              <a:off x="3949"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57" name="Line 1116"/>
            <p:cNvSpPr>
              <a:spLocks noChangeShapeType="1"/>
            </p:cNvSpPr>
            <p:nvPr/>
          </p:nvSpPr>
          <p:spPr bwMode="auto">
            <a:xfrm>
              <a:off x="4012"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58" name="Line 1117"/>
            <p:cNvSpPr>
              <a:spLocks noChangeShapeType="1"/>
            </p:cNvSpPr>
            <p:nvPr/>
          </p:nvSpPr>
          <p:spPr bwMode="auto">
            <a:xfrm>
              <a:off x="4076" y="2973"/>
              <a:ext cx="31"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59" name="Line 1118"/>
            <p:cNvSpPr>
              <a:spLocks noChangeShapeType="1"/>
            </p:cNvSpPr>
            <p:nvPr/>
          </p:nvSpPr>
          <p:spPr bwMode="auto">
            <a:xfrm>
              <a:off x="4139"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60" name="Line 1119"/>
            <p:cNvSpPr>
              <a:spLocks noChangeShapeType="1"/>
            </p:cNvSpPr>
            <p:nvPr/>
          </p:nvSpPr>
          <p:spPr bwMode="auto">
            <a:xfrm>
              <a:off x="4203" y="2973"/>
              <a:ext cx="31"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61" name="Line 1120"/>
            <p:cNvSpPr>
              <a:spLocks noChangeShapeType="1"/>
            </p:cNvSpPr>
            <p:nvPr/>
          </p:nvSpPr>
          <p:spPr bwMode="auto">
            <a:xfrm>
              <a:off x="4266"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62" name="Line 1121"/>
            <p:cNvSpPr>
              <a:spLocks noChangeShapeType="1"/>
            </p:cNvSpPr>
            <p:nvPr/>
          </p:nvSpPr>
          <p:spPr bwMode="auto">
            <a:xfrm>
              <a:off x="4329"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63" name="Line 1122"/>
            <p:cNvSpPr>
              <a:spLocks noChangeShapeType="1"/>
            </p:cNvSpPr>
            <p:nvPr/>
          </p:nvSpPr>
          <p:spPr bwMode="auto">
            <a:xfrm>
              <a:off x="4393"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64" name="Line 1123"/>
            <p:cNvSpPr>
              <a:spLocks noChangeShapeType="1"/>
            </p:cNvSpPr>
            <p:nvPr/>
          </p:nvSpPr>
          <p:spPr bwMode="auto">
            <a:xfrm>
              <a:off x="4456"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65" name="Line 1124"/>
            <p:cNvSpPr>
              <a:spLocks noChangeShapeType="1"/>
            </p:cNvSpPr>
            <p:nvPr/>
          </p:nvSpPr>
          <p:spPr bwMode="auto">
            <a:xfrm>
              <a:off x="4520" y="2973"/>
              <a:ext cx="31"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66" name="Line 1125"/>
            <p:cNvSpPr>
              <a:spLocks noChangeShapeType="1"/>
            </p:cNvSpPr>
            <p:nvPr/>
          </p:nvSpPr>
          <p:spPr bwMode="auto">
            <a:xfrm>
              <a:off x="4583"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67" name="Line 1126"/>
            <p:cNvSpPr>
              <a:spLocks noChangeShapeType="1"/>
            </p:cNvSpPr>
            <p:nvPr/>
          </p:nvSpPr>
          <p:spPr bwMode="auto">
            <a:xfrm>
              <a:off x="4647" y="2973"/>
              <a:ext cx="31"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68" name="Line 1127"/>
            <p:cNvSpPr>
              <a:spLocks noChangeShapeType="1"/>
            </p:cNvSpPr>
            <p:nvPr/>
          </p:nvSpPr>
          <p:spPr bwMode="auto">
            <a:xfrm>
              <a:off x="4710"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69" name="Line 1128"/>
            <p:cNvSpPr>
              <a:spLocks noChangeShapeType="1"/>
            </p:cNvSpPr>
            <p:nvPr/>
          </p:nvSpPr>
          <p:spPr bwMode="auto">
            <a:xfrm>
              <a:off x="4773"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70" name="Line 1129"/>
            <p:cNvSpPr>
              <a:spLocks noChangeShapeType="1"/>
            </p:cNvSpPr>
            <p:nvPr/>
          </p:nvSpPr>
          <p:spPr bwMode="auto">
            <a:xfrm>
              <a:off x="4837"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71" name="Line 1130"/>
            <p:cNvSpPr>
              <a:spLocks noChangeShapeType="1"/>
            </p:cNvSpPr>
            <p:nvPr/>
          </p:nvSpPr>
          <p:spPr bwMode="auto">
            <a:xfrm>
              <a:off x="4900"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72" name="Line 1131"/>
            <p:cNvSpPr>
              <a:spLocks noChangeShapeType="1"/>
            </p:cNvSpPr>
            <p:nvPr/>
          </p:nvSpPr>
          <p:spPr bwMode="auto">
            <a:xfrm>
              <a:off x="4964" y="2973"/>
              <a:ext cx="31"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73" name="Line 1132"/>
            <p:cNvSpPr>
              <a:spLocks noChangeShapeType="1"/>
            </p:cNvSpPr>
            <p:nvPr/>
          </p:nvSpPr>
          <p:spPr bwMode="auto">
            <a:xfrm>
              <a:off x="5027" y="2973"/>
              <a:ext cx="32"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74" name="Line 1133"/>
            <p:cNvSpPr>
              <a:spLocks noChangeShapeType="1"/>
            </p:cNvSpPr>
            <p:nvPr/>
          </p:nvSpPr>
          <p:spPr bwMode="auto">
            <a:xfrm>
              <a:off x="5091" y="2973"/>
              <a:ext cx="31"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75" name="Line 1134"/>
            <p:cNvSpPr>
              <a:spLocks noChangeShapeType="1"/>
            </p:cNvSpPr>
            <p:nvPr/>
          </p:nvSpPr>
          <p:spPr bwMode="auto">
            <a:xfrm>
              <a:off x="5154" y="2973"/>
              <a:ext cx="30" cy="1"/>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76" name="Freeform 1135"/>
            <p:cNvSpPr>
              <a:spLocks/>
            </p:cNvSpPr>
            <p:nvPr/>
          </p:nvSpPr>
          <p:spPr bwMode="auto">
            <a:xfrm>
              <a:off x="5175" y="2939"/>
              <a:ext cx="103" cy="69"/>
            </a:xfrm>
            <a:custGeom>
              <a:avLst/>
              <a:gdLst>
                <a:gd name="T0" fmla="*/ 0 w 206"/>
                <a:gd name="T1" fmla="*/ 0 h 138"/>
                <a:gd name="T2" fmla="*/ 103 w 206"/>
                <a:gd name="T3" fmla="*/ 35 h 138"/>
                <a:gd name="T4" fmla="*/ 0 w 206"/>
                <a:gd name="T5" fmla="*/ 69 h 138"/>
                <a:gd name="T6" fmla="*/ 0 w 206"/>
                <a:gd name="T7" fmla="*/ 0 h 1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6" h="138">
                  <a:moveTo>
                    <a:pt x="0" y="0"/>
                  </a:moveTo>
                  <a:lnTo>
                    <a:pt x="206" y="69"/>
                  </a:lnTo>
                  <a:lnTo>
                    <a:pt x="0" y="138"/>
                  </a:lnTo>
                  <a:lnTo>
                    <a:pt x="0"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rtl="0"/>
              <a:endParaRPr lang="en-GB"/>
            </a:p>
          </p:txBody>
        </p:sp>
        <p:sp>
          <p:nvSpPr>
            <p:cNvPr id="31877" name="Rectangle 1136"/>
            <p:cNvSpPr>
              <a:spLocks noChangeArrowheads="1"/>
            </p:cNvSpPr>
            <p:nvPr/>
          </p:nvSpPr>
          <p:spPr bwMode="auto">
            <a:xfrm>
              <a:off x="390" y="2427"/>
              <a:ext cx="84"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1700">
                  <a:solidFill>
                    <a:srgbClr val="000000"/>
                  </a:solidFill>
                </a:rPr>
                <a:t>t</a:t>
              </a:r>
              <a:endParaRPr lang="en-US" altLang="en-US" b="0"/>
            </a:p>
          </p:txBody>
        </p:sp>
        <p:sp>
          <p:nvSpPr>
            <p:cNvPr id="31878" name="Rectangle 1137"/>
            <p:cNvSpPr>
              <a:spLocks noChangeArrowheads="1"/>
            </p:cNvSpPr>
            <p:nvPr/>
          </p:nvSpPr>
          <p:spPr bwMode="auto">
            <a:xfrm>
              <a:off x="471" y="2512"/>
              <a:ext cx="4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1100">
                  <a:solidFill>
                    <a:srgbClr val="000000"/>
                  </a:solidFill>
                </a:rPr>
                <a:t>1</a:t>
              </a:r>
              <a:endParaRPr lang="en-US" altLang="en-US" b="0"/>
            </a:p>
          </p:txBody>
        </p:sp>
        <p:sp>
          <p:nvSpPr>
            <p:cNvPr id="31879" name="Rectangle 1138"/>
            <p:cNvSpPr>
              <a:spLocks noChangeArrowheads="1"/>
            </p:cNvSpPr>
            <p:nvPr/>
          </p:nvSpPr>
          <p:spPr bwMode="auto">
            <a:xfrm>
              <a:off x="390" y="2095"/>
              <a:ext cx="84"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1700">
                  <a:solidFill>
                    <a:srgbClr val="000000"/>
                  </a:solidFill>
                </a:rPr>
                <a:t>t</a:t>
              </a:r>
              <a:endParaRPr lang="en-US" altLang="en-US" b="0"/>
            </a:p>
          </p:txBody>
        </p:sp>
        <p:sp>
          <p:nvSpPr>
            <p:cNvPr id="31880" name="Rectangle 1139"/>
            <p:cNvSpPr>
              <a:spLocks noChangeArrowheads="1"/>
            </p:cNvSpPr>
            <p:nvPr/>
          </p:nvSpPr>
          <p:spPr bwMode="auto">
            <a:xfrm>
              <a:off x="471" y="2181"/>
              <a:ext cx="4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1100">
                  <a:solidFill>
                    <a:srgbClr val="000000"/>
                  </a:solidFill>
                </a:rPr>
                <a:t>2</a:t>
              </a:r>
              <a:endParaRPr lang="en-US" altLang="en-US" b="0"/>
            </a:p>
          </p:txBody>
        </p:sp>
        <p:sp>
          <p:nvSpPr>
            <p:cNvPr id="31881" name="Freeform 1140"/>
            <p:cNvSpPr>
              <a:spLocks/>
            </p:cNvSpPr>
            <p:nvPr/>
          </p:nvSpPr>
          <p:spPr bwMode="auto">
            <a:xfrm>
              <a:off x="2107" y="2576"/>
              <a:ext cx="1585" cy="133"/>
            </a:xfrm>
            <a:custGeom>
              <a:avLst/>
              <a:gdLst>
                <a:gd name="T0" fmla="*/ 1585 w 3171"/>
                <a:gd name="T1" fmla="*/ 0 h 265"/>
                <a:gd name="T2" fmla="*/ 0 w 3171"/>
                <a:gd name="T3" fmla="*/ 0 h 265"/>
                <a:gd name="T4" fmla="*/ 0 w 3171"/>
                <a:gd name="T5" fmla="*/ 133 h 265"/>
                <a:gd name="T6" fmla="*/ 0 60000 65536"/>
                <a:gd name="T7" fmla="*/ 0 60000 65536"/>
                <a:gd name="T8" fmla="*/ 0 60000 65536"/>
              </a:gdLst>
              <a:ahLst/>
              <a:cxnLst>
                <a:cxn ang="T6">
                  <a:pos x="T0" y="T1"/>
                </a:cxn>
                <a:cxn ang="T7">
                  <a:pos x="T2" y="T3"/>
                </a:cxn>
                <a:cxn ang="T8">
                  <a:pos x="T4" y="T5"/>
                </a:cxn>
              </a:cxnLst>
              <a:rect l="0" t="0" r="r" b="b"/>
              <a:pathLst>
                <a:path w="3171" h="265">
                  <a:moveTo>
                    <a:pt x="3171" y="0"/>
                  </a:moveTo>
                  <a:lnTo>
                    <a:pt x="0" y="0"/>
                  </a:lnTo>
                  <a:lnTo>
                    <a:pt x="0" y="265"/>
                  </a:lnTo>
                </a:path>
              </a:pathLst>
            </a:custGeom>
            <a:noFill/>
            <a:ln w="254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882" name="Freeform 1141"/>
            <p:cNvSpPr>
              <a:spLocks/>
            </p:cNvSpPr>
            <p:nvPr/>
          </p:nvSpPr>
          <p:spPr bwMode="auto">
            <a:xfrm>
              <a:off x="3759" y="2245"/>
              <a:ext cx="1453" cy="464"/>
            </a:xfrm>
            <a:custGeom>
              <a:avLst/>
              <a:gdLst>
                <a:gd name="T0" fmla="*/ 1453 w 2907"/>
                <a:gd name="T1" fmla="*/ 0 h 927"/>
                <a:gd name="T2" fmla="*/ 0 w 2907"/>
                <a:gd name="T3" fmla="*/ 0 h 927"/>
                <a:gd name="T4" fmla="*/ 0 w 2907"/>
                <a:gd name="T5" fmla="*/ 464 h 927"/>
                <a:gd name="T6" fmla="*/ 0 60000 65536"/>
                <a:gd name="T7" fmla="*/ 0 60000 65536"/>
                <a:gd name="T8" fmla="*/ 0 60000 65536"/>
              </a:gdLst>
              <a:ahLst/>
              <a:cxnLst>
                <a:cxn ang="T6">
                  <a:pos x="T0" y="T1"/>
                </a:cxn>
                <a:cxn ang="T7">
                  <a:pos x="T2" y="T3"/>
                </a:cxn>
                <a:cxn ang="T8">
                  <a:pos x="T4" y="T5"/>
                </a:cxn>
              </a:cxnLst>
              <a:rect l="0" t="0" r="r" b="b"/>
              <a:pathLst>
                <a:path w="2907" h="927">
                  <a:moveTo>
                    <a:pt x="2907" y="0"/>
                  </a:moveTo>
                  <a:lnTo>
                    <a:pt x="0" y="0"/>
                  </a:lnTo>
                  <a:lnTo>
                    <a:pt x="0" y="927"/>
                  </a:lnTo>
                </a:path>
              </a:pathLst>
            </a:custGeom>
            <a:noFill/>
            <a:ln w="254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883" name="Rectangle 1142"/>
            <p:cNvSpPr>
              <a:spLocks noChangeArrowheads="1"/>
            </p:cNvSpPr>
            <p:nvPr/>
          </p:nvSpPr>
          <p:spPr bwMode="auto">
            <a:xfrm>
              <a:off x="2862" y="2328"/>
              <a:ext cx="84"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1700">
                  <a:solidFill>
                    <a:srgbClr val="FF0000"/>
                  </a:solidFill>
                </a:rPr>
                <a:t>z</a:t>
              </a:r>
              <a:endParaRPr lang="en-US" altLang="en-US" b="0"/>
            </a:p>
          </p:txBody>
        </p:sp>
        <p:sp>
          <p:nvSpPr>
            <p:cNvPr id="31884" name="Rectangle 1143"/>
            <p:cNvSpPr>
              <a:spLocks noChangeArrowheads="1"/>
            </p:cNvSpPr>
            <p:nvPr/>
          </p:nvSpPr>
          <p:spPr bwMode="auto">
            <a:xfrm>
              <a:off x="2943" y="2413"/>
              <a:ext cx="65"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1100">
                  <a:solidFill>
                    <a:srgbClr val="FF0000"/>
                  </a:solidFill>
                </a:rPr>
                <a:t>A</a:t>
              </a:r>
              <a:endParaRPr lang="en-US" altLang="en-US" b="0"/>
            </a:p>
          </p:txBody>
        </p:sp>
        <p:sp>
          <p:nvSpPr>
            <p:cNvPr id="31885" name="Line 1144"/>
            <p:cNvSpPr>
              <a:spLocks noChangeShapeType="1"/>
            </p:cNvSpPr>
            <p:nvPr/>
          </p:nvSpPr>
          <p:spPr bwMode="auto">
            <a:xfrm>
              <a:off x="587" y="2576"/>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86" name="Line 1145"/>
            <p:cNvSpPr>
              <a:spLocks noChangeShapeType="1"/>
            </p:cNvSpPr>
            <p:nvPr/>
          </p:nvSpPr>
          <p:spPr bwMode="auto">
            <a:xfrm>
              <a:off x="651" y="2576"/>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87" name="Line 1146"/>
            <p:cNvSpPr>
              <a:spLocks noChangeShapeType="1"/>
            </p:cNvSpPr>
            <p:nvPr/>
          </p:nvSpPr>
          <p:spPr bwMode="auto">
            <a:xfrm>
              <a:off x="714" y="2576"/>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88" name="Line 1147"/>
            <p:cNvSpPr>
              <a:spLocks noChangeShapeType="1"/>
            </p:cNvSpPr>
            <p:nvPr/>
          </p:nvSpPr>
          <p:spPr bwMode="auto">
            <a:xfrm>
              <a:off x="777" y="2576"/>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89" name="Line 1148"/>
            <p:cNvSpPr>
              <a:spLocks noChangeShapeType="1"/>
            </p:cNvSpPr>
            <p:nvPr/>
          </p:nvSpPr>
          <p:spPr bwMode="auto">
            <a:xfrm>
              <a:off x="841" y="2576"/>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90" name="Line 1149"/>
            <p:cNvSpPr>
              <a:spLocks noChangeShapeType="1"/>
            </p:cNvSpPr>
            <p:nvPr/>
          </p:nvSpPr>
          <p:spPr bwMode="auto">
            <a:xfrm>
              <a:off x="904" y="2576"/>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91" name="Line 1150"/>
            <p:cNvSpPr>
              <a:spLocks noChangeShapeType="1"/>
            </p:cNvSpPr>
            <p:nvPr/>
          </p:nvSpPr>
          <p:spPr bwMode="auto">
            <a:xfrm>
              <a:off x="968" y="2576"/>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92" name="Line 1151"/>
            <p:cNvSpPr>
              <a:spLocks noChangeShapeType="1"/>
            </p:cNvSpPr>
            <p:nvPr/>
          </p:nvSpPr>
          <p:spPr bwMode="auto">
            <a:xfrm>
              <a:off x="1031" y="2576"/>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93" name="Line 1152"/>
            <p:cNvSpPr>
              <a:spLocks noChangeShapeType="1"/>
            </p:cNvSpPr>
            <p:nvPr/>
          </p:nvSpPr>
          <p:spPr bwMode="auto">
            <a:xfrm>
              <a:off x="1095" y="2576"/>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94" name="Line 1153"/>
            <p:cNvSpPr>
              <a:spLocks noChangeShapeType="1"/>
            </p:cNvSpPr>
            <p:nvPr/>
          </p:nvSpPr>
          <p:spPr bwMode="auto">
            <a:xfrm>
              <a:off x="1158" y="2576"/>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95" name="Line 1154"/>
            <p:cNvSpPr>
              <a:spLocks noChangeShapeType="1"/>
            </p:cNvSpPr>
            <p:nvPr/>
          </p:nvSpPr>
          <p:spPr bwMode="auto">
            <a:xfrm>
              <a:off x="1221" y="2576"/>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96" name="Line 1155"/>
            <p:cNvSpPr>
              <a:spLocks noChangeShapeType="1"/>
            </p:cNvSpPr>
            <p:nvPr/>
          </p:nvSpPr>
          <p:spPr bwMode="auto">
            <a:xfrm>
              <a:off x="1285" y="2576"/>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97" name="Line 1156"/>
            <p:cNvSpPr>
              <a:spLocks noChangeShapeType="1"/>
            </p:cNvSpPr>
            <p:nvPr/>
          </p:nvSpPr>
          <p:spPr bwMode="auto">
            <a:xfrm>
              <a:off x="1348" y="2576"/>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98" name="Line 1157"/>
            <p:cNvSpPr>
              <a:spLocks noChangeShapeType="1"/>
            </p:cNvSpPr>
            <p:nvPr/>
          </p:nvSpPr>
          <p:spPr bwMode="auto">
            <a:xfrm>
              <a:off x="1412" y="2576"/>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899" name="Line 1158"/>
            <p:cNvSpPr>
              <a:spLocks noChangeShapeType="1"/>
            </p:cNvSpPr>
            <p:nvPr/>
          </p:nvSpPr>
          <p:spPr bwMode="auto">
            <a:xfrm>
              <a:off x="1475" y="2576"/>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00" name="Line 1159"/>
            <p:cNvSpPr>
              <a:spLocks noChangeShapeType="1"/>
            </p:cNvSpPr>
            <p:nvPr/>
          </p:nvSpPr>
          <p:spPr bwMode="auto">
            <a:xfrm>
              <a:off x="1539" y="2576"/>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01" name="Line 1160"/>
            <p:cNvSpPr>
              <a:spLocks noChangeShapeType="1"/>
            </p:cNvSpPr>
            <p:nvPr/>
          </p:nvSpPr>
          <p:spPr bwMode="auto">
            <a:xfrm>
              <a:off x="1602" y="2576"/>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02" name="Line 1161"/>
            <p:cNvSpPr>
              <a:spLocks noChangeShapeType="1"/>
            </p:cNvSpPr>
            <p:nvPr/>
          </p:nvSpPr>
          <p:spPr bwMode="auto">
            <a:xfrm>
              <a:off x="1665" y="2576"/>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03" name="Line 1162"/>
            <p:cNvSpPr>
              <a:spLocks noChangeShapeType="1"/>
            </p:cNvSpPr>
            <p:nvPr/>
          </p:nvSpPr>
          <p:spPr bwMode="auto">
            <a:xfrm>
              <a:off x="1729" y="2576"/>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04" name="Line 1163"/>
            <p:cNvSpPr>
              <a:spLocks noChangeShapeType="1"/>
            </p:cNvSpPr>
            <p:nvPr/>
          </p:nvSpPr>
          <p:spPr bwMode="auto">
            <a:xfrm>
              <a:off x="1792" y="2576"/>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05" name="Line 1164"/>
            <p:cNvSpPr>
              <a:spLocks noChangeShapeType="1"/>
            </p:cNvSpPr>
            <p:nvPr/>
          </p:nvSpPr>
          <p:spPr bwMode="auto">
            <a:xfrm>
              <a:off x="1856" y="2576"/>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06" name="Line 1165"/>
            <p:cNvSpPr>
              <a:spLocks noChangeShapeType="1"/>
            </p:cNvSpPr>
            <p:nvPr/>
          </p:nvSpPr>
          <p:spPr bwMode="auto">
            <a:xfrm>
              <a:off x="1919" y="2576"/>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07" name="Line 1166"/>
            <p:cNvSpPr>
              <a:spLocks noChangeShapeType="1"/>
            </p:cNvSpPr>
            <p:nvPr/>
          </p:nvSpPr>
          <p:spPr bwMode="auto">
            <a:xfrm>
              <a:off x="1983" y="2576"/>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08" name="Line 1167"/>
            <p:cNvSpPr>
              <a:spLocks noChangeShapeType="1"/>
            </p:cNvSpPr>
            <p:nvPr/>
          </p:nvSpPr>
          <p:spPr bwMode="auto">
            <a:xfrm>
              <a:off x="2046" y="2576"/>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09" name="Line 1168"/>
            <p:cNvSpPr>
              <a:spLocks noChangeShapeType="1"/>
            </p:cNvSpPr>
            <p:nvPr/>
          </p:nvSpPr>
          <p:spPr bwMode="auto">
            <a:xfrm>
              <a:off x="597"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10" name="Line 1169"/>
            <p:cNvSpPr>
              <a:spLocks noChangeShapeType="1"/>
            </p:cNvSpPr>
            <p:nvPr/>
          </p:nvSpPr>
          <p:spPr bwMode="auto">
            <a:xfrm>
              <a:off x="660"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11" name="Line 1170"/>
            <p:cNvSpPr>
              <a:spLocks noChangeShapeType="1"/>
            </p:cNvSpPr>
            <p:nvPr/>
          </p:nvSpPr>
          <p:spPr bwMode="auto">
            <a:xfrm>
              <a:off x="724" y="2245"/>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12" name="Line 1171"/>
            <p:cNvSpPr>
              <a:spLocks noChangeShapeType="1"/>
            </p:cNvSpPr>
            <p:nvPr/>
          </p:nvSpPr>
          <p:spPr bwMode="auto">
            <a:xfrm>
              <a:off x="787"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13" name="Line 1172"/>
            <p:cNvSpPr>
              <a:spLocks noChangeShapeType="1"/>
            </p:cNvSpPr>
            <p:nvPr/>
          </p:nvSpPr>
          <p:spPr bwMode="auto">
            <a:xfrm>
              <a:off x="851" y="2245"/>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14" name="Line 1173"/>
            <p:cNvSpPr>
              <a:spLocks noChangeShapeType="1"/>
            </p:cNvSpPr>
            <p:nvPr/>
          </p:nvSpPr>
          <p:spPr bwMode="auto">
            <a:xfrm>
              <a:off x="914"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15" name="Line 1174"/>
            <p:cNvSpPr>
              <a:spLocks noChangeShapeType="1"/>
            </p:cNvSpPr>
            <p:nvPr/>
          </p:nvSpPr>
          <p:spPr bwMode="auto">
            <a:xfrm>
              <a:off x="977"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16" name="Line 1175"/>
            <p:cNvSpPr>
              <a:spLocks noChangeShapeType="1"/>
            </p:cNvSpPr>
            <p:nvPr/>
          </p:nvSpPr>
          <p:spPr bwMode="auto">
            <a:xfrm>
              <a:off x="1041"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17" name="Line 1176"/>
            <p:cNvSpPr>
              <a:spLocks noChangeShapeType="1"/>
            </p:cNvSpPr>
            <p:nvPr/>
          </p:nvSpPr>
          <p:spPr bwMode="auto">
            <a:xfrm>
              <a:off x="1104"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18" name="Line 1177"/>
            <p:cNvSpPr>
              <a:spLocks noChangeShapeType="1"/>
            </p:cNvSpPr>
            <p:nvPr/>
          </p:nvSpPr>
          <p:spPr bwMode="auto">
            <a:xfrm>
              <a:off x="1168" y="2245"/>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19" name="Line 1178"/>
            <p:cNvSpPr>
              <a:spLocks noChangeShapeType="1"/>
            </p:cNvSpPr>
            <p:nvPr/>
          </p:nvSpPr>
          <p:spPr bwMode="auto">
            <a:xfrm>
              <a:off x="1231"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20" name="Line 1179"/>
            <p:cNvSpPr>
              <a:spLocks noChangeShapeType="1"/>
            </p:cNvSpPr>
            <p:nvPr/>
          </p:nvSpPr>
          <p:spPr bwMode="auto">
            <a:xfrm>
              <a:off x="1295" y="2245"/>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21" name="Line 1180"/>
            <p:cNvSpPr>
              <a:spLocks noChangeShapeType="1"/>
            </p:cNvSpPr>
            <p:nvPr/>
          </p:nvSpPr>
          <p:spPr bwMode="auto">
            <a:xfrm>
              <a:off x="1358"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22" name="Line 1181"/>
            <p:cNvSpPr>
              <a:spLocks noChangeShapeType="1"/>
            </p:cNvSpPr>
            <p:nvPr/>
          </p:nvSpPr>
          <p:spPr bwMode="auto">
            <a:xfrm>
              <a:off x="1421"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23" name="Line 1182"/>
            <p:cNvSpPr>
              <a:spLocks noChangeShapeType="1"/>
            </p:cNvSpPr>
            <p:nvPr/>
          </p:nvSpPr>
          <p:spPr bwMode="auto">
            <a:xfrm>
              <a:off x="1485"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24" name="Line 1183"/>
            <p:cNvSpPr>
              <a:spLocks noChangeShapeType="1"/>
            </p:cNvSpPr>
            <p:nvPr/>
          </p:nvSpPr>
          <p:spPr bwMode="auto">
            <a:xfrm>
              <a:off x="1548"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25" name="Line 1184"/>
            <p:cNvSpPr>
              <a:spLocks noChangeShapeType="1"/>
            </p:cNvSpPr>
            <p:nvPr/>
          </p:nvSpPr>
          <p:spPr bwMode="auto">
            <a:xfrm>
              <a:off x="1612" y="2245"/>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26" name="Line 1185"/>
            <p:cNvSpPr>
              <a:spLocks noChangeShapeType="1"/>
            </p:cNvSpPr>
            <p:nvPr/>
          </p:nvSpPr>
          <p:spPr bwMode="auto">
            <a:xfrm>
              <a:off x="1675"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27" name="Line 1186"/>
            <p:cNvSpPr>
              <a:spLocks noChangeShapeType="1"/>
            </p:cNvSpPr>
            <p:nvPr/>
          </p:nvSpPr>
          <p:spPr bwMode="auto">
            <a:xfrm>
              <a:off x="1739" y="2245"/>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28" name="Line 1187"/>
            <p:cNvSpPr>
              <a:spLocks noChangeShapeType="1"/>
            </p:cNvSpPr>
            <p:nvPr/>
          </p:nvSpPr>
          <p:spPr bwMode="auto">
            <a:xfrm>
              <a:off x="1802"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29" name="Line 1188"/>
            <p:cNvSpPr>
              <a:spLocks noChangeShapeType="1"/>
            </p:cNvSpPr>
            <p:nvPr/>
          </p:nvSpPr>
          <p:spPr bwMode="auto">
            <a:xfrm>
              <a:off x="1865"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30" name="Line 1189"/>
            <p:cNvSpPr>
              <a:spLocks noChangeShapeType="1"/>
            </p:cNvSpPr>
            <p:nvPr/>
          </p:nvSpPr>
          <p:spPr bwMode="auto">
            <a:xfrm>
              <a:off x="1929"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31" name="Line 1190"/>
            <p:cNvSpPr>
              <a:spLocks noChangeShapeType="1"/>
            </p:cNvSpPr>
            <p:nvPr/>
          </p:nvSpPr>
          <p:spPr bwMode="auto">
            <a:xfrm>
              <a:off x="1992"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32" name="Line 1191"/>
            <p:cNvSpPr>
              <a:spLocks noChangeShapeType="1"/>
            </p:cNvSpPr>
            <p:nvPr/>
          </p:nvSpPr>
          <p:spPr bwMode="auto">
            <a:xfrm>
              <a:off x="2056" y="2245"/>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33" name="Line 1192"/>
            <p:cNvSpPr>
              <a:spLocks noChangeShapeType="1"/>
            </p:cNvSpPr>
            <p:nvPr/>
          </p:nvSpPr>
          <p:spPr bwMode="auto">
            <a:xfrm>
              <a:off x="2119"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34" name="Line 1193"/>
            <p:cNvSpPr>
              <a:spLocks noChangeShapeType="1"/>
            </p:cNvSpPr>
            <p:nvPr/>
          </p:nvSpPr>
          <p:spPr bwMode="auto">
            <a:xfrm>
              <a:off x="2183" y="2245"/>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35" name="Line 1194"/>
            <p:cNvSpPr>
              <a:spLocks noChangeShapeType="1"/>
            </p:cNvSpPr>
            <p:nvPr/>
          </p:nvSpPr>
          <p:spPr bwMode="auto">
            <a:xfrm>
              <a:off x="2246"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36" name="Line 1195"/>
            <p:cNvSpPr>
              <a:spLocks noChangeShapeType="1"/>
            </p:cNvSpPr>
            <p:nvPr/>
          </p:nvSpPr>
          <p:spPr bwMode="auto">
            <a:xfrm>
              <a:off x="2309"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37" name="Line 1196"/>
            <p:cNvSpPr>
              <a:spLocks noChangeShapeType="1"/>
            </p:cNvSpPr>
            <p:nvPr/>
          </p:nvSpPr>
          <p:spPr bwMode="auto">
            <a:xfrm>
              <a:off x="2373"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38" name="Line 1197"/>
            <p:cNvSpPr>
              <a:spLocks noChangeShapeType="1"/>
            </p:cNvSpPr>
            <p:nvPr/>
          </p:nvSpPr>
          <p:spPr bwMode="auto">
            <a:xfrm>
              <a:off x="2436"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39" name="Line 1198"/>
            <p:cNvSpPr>
              <a:spLocks noChangeShapeType="1"/>
            </p:cNvSpPr>
            <p:nvPr/>
          </p:nvSpPr>
          <p:spPr bwMode="auto">
            <a:xfrm>
              <a:off x="2500" y="2245"/>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40" name="Line 1199"/>
            <p:cNvSpPr>
              <a:spLocks noChangeShapeType="1"/>
            </p:cNvSpPr>
            <p:nvPr/>
          </p:nvSpPr>
          <p:spPr bwMode="auto">
            <a:xfrm>
              <a:off x="2563"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41" name="Line 1200"/>
            <p:cNvSpPr>
              <a:spLocks noChangeShapeType="1"/>
            </p:cNvSpPr>
            <p:nvPr/>
          </p:nvSpPr>
          <p:spPr bwMode="auto">
            <a:xfrm>
              <a:off x="2627" y="2245"/>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42" name="Line 1201"/>
            <p:cNvSpPr>
              <a:spLocks noChangeShapeType="1"/>
            </p:cNvSpPr>
            <p:nvPr/>
          </p:nvSpPr>
          <p:spPr bwMode="auto">
            <a:xfrm>
              <a:off x="2690"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43" name="Line 1202"/>
            <p:cNvSpPr>
              <a:spLocks noChangeShapeType="1"/>
            </p:cNvSpPr>
            <p:nvPr/>
          </p:nvSpPr>
          <p:spPr bwMode="auto">
            <a:xfrm>
              <a:off x="2753"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44" name="Line 1203"/>
            <p:cNvSpPr>
              <a:spLocks noChangeShapeType="1"/>
            </p:cNvSpPr>
            <p:nvPr/>
          </p:nvSpPr>
          <p:spPr bwMode="auto">
            <a:xfrm>
              <a:off x="2817"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45" name="Line 1204"/>
            <p:cNvSpPr>
              <a:spLocks noChangeShapeType="1"/>
            </p:cNvSpPr>
            <p:nvPr/>
          </p:nvSpPr>
          <p:spPr bwMode="auto">
            <a:xfrm>
              <a:off x="2880"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46" name="Line 1205"/>
            <p:cNvSpPr>
              <a:spLocks noChangeShapeType="1"/>
            </p:cNvSpPr>
            <p:nvPr/>
          </p:nvSpPr>
          <p:spPr bwMode="auto">
            <a:xfrm>
              <a:off x="2944" y="2245"/>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47" name="Line 1206"/>
            <p:cNvSpPr>
              <a:spLocks noChangeShapeType="1"/>
            </p:cNvSpPr>
            <p:nvPr/>
          </p:nvSpPr>
          <p:spPr bwMode="auto">
            <a:xfrm>
              <a:off x="3007"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48" name="Line 1207"/>
            <p:cNvSpPr>
              <a:spLocks noChangeShapeType="1"/>
            </p:cNvSpPr>
            <p:nvPr/>
          </p:nvSpPr>
          <p:spPr bwMode="auto">
            <a:xfrm>
              <a:off x="3071" y="2245"/>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49" name="Line 1208"/>
            <p:cNvSpPr>
              <a:spLocks noChangeShapeType="1"/>
            </p:cNvSpPr>
            <p:nvPr/>
          </p:nvSpPr>
          <p:spPr bwMode="auto">
            <a:xfrm>
              <a:off x="3134"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50" name="Line 1209"/>
            <p:cNvSpPr>
              <a:spLocks noChangeShapeType="1"/>
            </p:cNvSpPr>
            <p:nvPr/>
          </p:nvSpPr>
          <p:spPr bwMode="auto">
            <a:xfrm>
              <a:off x="3197"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51" name="Line 1210"/>
            <p:cNvSpPr>
              <a:spLocks noChangeShapeType="1"/>
            </p:cNvSpPr>
            <p:nvPr/>
          </p:nvSpPr>
          <p:spPr bwMode="auto">
            <a:xfrm>
              <a:off x="3261"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52" name="Line 1211"/>
            <p:cNvSpPr>
              <a:spLocks noChangeShapeType="1"/>
            </p:cNvSpPr>
            <p:nvPr/>
          </p:nvSpPr>
          <p:spPr bwMode="auto">
            <a:xfrm>
              <a:off x="3324"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53" name="Line 1212"/>
            <p:cNvSpPr>
              <a:spLocks noChangeShapeType="1"/>
            </p:cNvSpPr>
            <p:nvPr/>
          </p:nvSpPr>
          <p:spPr bwMode="auto">
            <a:xfrm>
              <a:off x="3388" y="2245"/>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54" name="Line 1213"/>
            <p:cNvSpPr>
              <a:spLocks noChangeShapeType="1"/>
            </p:cNvSpPr>
            <p:nvPr/>
          </p:nvSpPr>
          <p:spPr bwMode="auto">
            <a:xfrm>
              <a:off x="3451"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55" name="Line 1214"/>
            <p:cNvSpPr>
              <a:spLocks noChangeShapeType="1"/>
            </p:cNvSpPr>
            <p:nvPr/>
          </p:nvSpPr>
          <p:spPr bwMode="auto">
            <a:xfrm>
              <a:off x="3515" y="2245"/>
              <a:ext cx="31"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56" name="Line 1215"/>
            <p:cNvSpPr>
              <a:spLocks noChangeShapeType="1"/>
            </p:cNvSpPr>
            <p:nvPr/>
          </p:nvSpPr>
          <p:spPr bwMode="auto">
            <a:xfrm>
              <a:off x="3578"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57" name="Line 1216"/>
            <p:cNvSpPr>
              <a:spLocks noChangeShapeType="1"/>
            </p:cNvSpPr>
            <p:nvPr/>
          </p:nvSpPr>
          <p:spPr bwMode="auto">
            <a:xfrm>
              <a:off x="3641"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58" name="Line 1217"/>
            <p:cNvSpPr>
              <a:spLocks noChangeShapeType="1"/>
            </p:cNvSpPr>
            <p:nvPr/>
          </p:nvSpPr>
          <p:spPr bwMode="auto">
            <a:xfrm>
              <a:off x="3705" y="2245"/>
              <a:ext cx="32"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59" name="Rectangle 1218"/>
            <p:cNvSpPr>
              <a:spLocks noChangeArrowheads="1"/>
            </p:cNvSpPr>
            <p:nvPr/>
          </p:nvSpPr>
          <p:spPr bwMode="auto">
            <a:xfrm>
              <a:off x="4447" y="2029"/>
              <a:ext cx="84"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1700">
                  <a:solidFill>
                    <a:srgbClr val="0000FF"/>
                  </a:solidFill>
                </a:rPr>
                <a:t>z</a:t>
              </a:r>
              <a:endParaRPr lang="en-US" altLang="en-US" b="0"/>
            </a:p>
          </p:txBody>
        </p:sp>
        <p:sp>
          <p:nvSpPr>
            <p:cNvPr id="31960" name="Rectangle 1219"/>
            <p:cNvSpPr>
              <a:spLocks noChangeArrowheads="1"/>
            </p:cNvSpPr>
            <p:nvPr/>
          </p:nvSpPr>
          <p:spPr bwMode="auto">
            <a:xfrm>
              <a:off x="4528" y="2114"/>
              <a:ext cx="65"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1100">
                  <a:solidFill>
                    <a:srgbClr val="0000FF"/>
                  </a:solidFill>
                </a:rPr>
                <a:t>B</a:t>
              </a:r>
              <a:endParaRPr lang="en-US" altLang="en-US" b="0"/>
            </a:p>
          </p:txBody>
        </p:sp>
        <p:sp>
          <p:nvSpPr>
            <p:cNvPr id="31961" name="Line 1220"/>
            <p:cNvSpPr>
              <a:spLocks noChangeShapeType="1"/>
            </p:cNvSpPr>
            <p:nvPr/>
          </p:nvSpPr>
          <p:spPr bwMode="auto">
            <a:xfrm>
              <a:off x="3032" y="2642"/>
              <a:ext cx="19" cy="25"/>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62" name="Freeform 1221"/>
            <p:cNvSpPr>
              <a:spLocks/>
            </p:cNvSpPr>
            <p:nvPr/>
          </p:nvSpPr>
          <p:spPr bwMode="auto">
            <a:xfrm>
              <a:off x="3067" y="2694"/>
              <a:ext cx="15" cy="29"/>
            </a:xfrm>
            <a:custGeom>
              <a:avLst/>
              <a:gdLst>
                <a:gd name="T0" fmla="*/ 0 w 17"/>
                <a:gd name="T1" fmla="*/ 0 h 32"/>
                <a:gd name="T2" fmla="*/ 14 w 17"/>
                <a:gd name="T3" fmla="*/ 27 h 32"/>
                <a:gd name="T4" fmla="*/ 15 w 17"/>
                <a:gd name="T5" fmla="*/ 29 h 32"/>
                <a:gd name="T6" fmla="*/ 0 60000 65536"/>
                <a:gd name="T7" fmla="*/ 0 60000 65536"/>
                <a:gd name="T8" fmla="*/ 0 60000 65536"/>
              </a:gdLst>
              <a:ahLst/>
              <a:cxnLst>
                <a:cxn ang="T6">
                  <a:pos x="T0" y="T1"/>
                </a:cxn>
                <a:cxn ang="T7">
                  <a:pos x="T2" y="T3"/>
                </a:cxn>
                <a:cxn ang="T8">
                  <a:pos x="T4" y="T5"/>
                </a:cxn>
              </a:cxnLst>
              <a:rect l="0" t="0" r="r" b="b"/>
              <a:pathLst>
                <a:path w="17" h="32">
                  <a:moveTo>
                    <a:pt x="0" y="0"/>
                  </a:moveTo>
                  <a:lnTo>
                    <a:pt x="16" y="30"/>
                  </a:lnTo>
                  <a:lnTo>
                    <a:pt x="17" y="32"/>
                  </a:lnTo>
                </a:path>
              </a:pathLst>
            </a:custGeom>
            <a:noFill/>
            <a:ln w="254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963" name="Freeform 1222"/>
            <p:cNvSpPr>
              <a:spLocks/>
            </p:cNvSpPr>
            <p:nvPr/>
          </p:nvSpPr>
          <p:spPr bwMode="auto">
            <a:xfrm>
              <a:off x="3093" y="2753"/>
              <a:ext cx="7" cy="31"/>
            </a:xfrm>
            <a:custGeom>
              <a:avLst/>
              <a:gdLst>
                <a:gd name="T0" fmla="*/ 0 w 9"/>
                <a:gd name="T1" fmla="*/ 0 h 35"/>
                <a:gd name="T2" fmla="*/ 6 w 9"/>
                <a:gd name="T3" fmla="*/ 27 h 35"/>
                <a:gd name="T4" fmla="*/ 7 w 9"/>
                <a:gd name="T5" fmla="*/ 31 h 35"/>
                <a:gd name="T6" fmla="*/ 0 60000 65536"/>
                <a:gd name="T7" fmla="*/ 0 60000 65536"/>
                <a:gd name="T8" fmla="*/ 0 60000 65536"/>
              </a:gdLst>
              <a:ahLst/>
              <a:cxnLst>
                <a:cxn ang="T6">
                  <a:pos x="T0" y="T1"/>
                </a:cxn>
                <a:cxn ang="T7">
                  <a:pos x="T2" y="T3"/>
                </a:cxn>
                <a:cxn ang="T8">
                  <a:pos x="T4" y="T5"/>
                </a:cxn>
              </a:cxnLst>
              <a:rect l="0" t="0" r="r" b="b"/>
              <a:pathLst>
                <a:path w="9" h="35">
                  <a:moveTo>
                    <a:pt x="0" y="0"/>
                  </a:moveTo>
                  <a:lnTo>
                    <a:pt x="8" y="31"/>
                  </a:lnTo>
                  <a:lnTo>
                    <a:pt x="9" y="35"/>
                  </a:lnTo>
                </a:path>
              </a:pathLst>
            </a:custGeom>
            <a:noFill/>
            <a:ln w="254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964" name="Freeform 1223"/>
            <p:cNvSpPr>
              <a:spLocks/>
            </p:cNvSpPr>
            <p:nvPr/>
          </p:nvSpPr>
          <p:spPr bwMode="auto">
            <a:xfrm>
              <a:off x="3104" y="2815"/>
              <a:ext cx="3" cy="32"/>
            </a:xfrm>
            <a:custGeom>
              <a:avLst/>
              <a:gdLst>
                <a:gd name="T0" fmla="*/ 0 w 3"/>
                <a:gd name="T1" fmla="*/ 0 h 36"/>
                <a:gd name="T2" fmla="*/ 3 w 3"/>
                <a:gd name="T3" fmla="*/ 27 h 36"/>
                <a:gd name="T4" fmla="*/ 3 w 3"/>
                <a:gd name="T5" fmla="*/ 32 h 36"/>
                <a:gd name="T6" fmla="*/ 0 60000 65536"/>
                <a:gd name="T7" fmla="*/ 0 60000 65536"/>
                <a:gd name="T8" fmla="*/ 0 60000 65536"/>
              </a:gdLst>
              <a:ahLst/>
              <a:cxnLst>
                <a:cxn ang="T6">
                  <a:pos x="T0" y="T1"/>
                </a:cxn>
                <a:cxn ang="T7">
                  <a:pos x="T2" y="T3"/>
                </a:cxn>
                <a:cxn ang="T8">
                  <a:pos x="T4" y="T5"/>
                </a:cxn>
              </a:cxnLst>
              <a:rect l="0" t="0" r="r" b="b"/>
              <a:pathLst>
                <a:path w="3" h="36">
                  <a:moveTo>
                    <a:pt x="0" y="0"/>
                  </a:moveTo>
                  <a:lnTo>
                    <a:pt x="3" y="30"/>
                  </a:lnTo>
                  <a:lnTo>
                    <a:pt x="3" y="36"/>
                  </a:lnTo>
                </a:path>
              </a:pathLst>
            </a:custGeom>
            <a:noFill/>
            <a:ln w="254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965" name="Freeform 1224"/>
            <p:cNvSpPr>
              <a:spLocks/>
            </p:cNvSpPr>
            <p:nvPr/>
          </p:nvSpPr>
          <p:spPr bwMode="auto">
            <a:xfrm>
              <a:off x="3099" y="2879"/>
              <a:ext cx="5" cy="32"/>
            </a:xfrm>
            <a:custGeom>
              <a:avLst/>
              <a:gdLst>
                <a:gd name="T0" fmla="*/ 5 w 6"/>
                <a:gd name="T1" fmla="*/ 0 h 36"/>
                <a:gd name="T2" fmla="*/ 2 w 6"/>
                <a:gd name="T3" fmla="*/ 25 h 36"/>
                <a:gd name="T4" fmla="*/ 0 w 6"/>
                <a:gd name="T5" fmla="*/ 32 h 36"/>
                <a:gd name="T6" fmla="*/ 0 60000 65536"/>
                <a:gd name="T7" fmla="*/ 0 60000 65536"/>
                <a:gd name="T8" fmla="*/ 0 60000 65536"/>
              </a:gdLst>
              <a:ahLst/>
              <a:cxnLst>
                <a:cxn ang="T6">
                  <a:pos x="T0" y="T1"/>
                </a:cxn>
                <a:cxn ang="T7">
                  <a:pos x="T2" y="T3"/>
                </a:cxn>
                <a:cxn ang="T8">
                  <a:pos x="T4" y="T5"/>
                </a:cxn>
              </a:cxnLst>
              <a:rect l="0" t="0" r="r" b="b"/>
              <a:pathLst>
                <a:path w="6" h="36">
                  <a:moveTo>
                    <a:pt x="6" y="0"/>
                  </a:moveTo>
                  <a:lnTo>
                    <a:pt x="2" y="28"/>
                  </a:lnTo>
                  <a:lnTo>
                    <a:pt x="0" y="36"/>
                  </a:lnTo>
                </a:path>
              </a:pathLst>
            </a:custGeom>
            <a:noFill/>
            <a:ln w="254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966" name="Freeform 1225"/>
            <p:cNvSpPr>
              <a:spLocks/>
            </p:cNvSpPr>
            <p:nvPr/>
          </p:nvSpPr>
          <p:spPr bwMode="auto">
            <a:xfrm>
              <a:off x="3079" y="2942"/>
              <a:ext cx="12" cy="30"/>
            </a:xfrm>
            <a:custGeom>
              <a:avLst/>
              <a:gdLst>
                <a:gd name="T0" fmla="*/ 12 w 13"/>
                <a:gd name="T1" fmla="*/ 0 h 34"/>
                <a:gd name="T2" fmla="*/ 4 w 13"/>
                <a:gd name="T3" fmla="*/ 21 h 34"/>
                <a:gd name="T4" fmla="*/ 0 w 13"/>
                <a:gd name="T5" fmla="*/ 30 h 34"/>
                <a:gd name="T6" fmla="*/ 0 60000 65536"/>
                <a:gd name="T7" fmla="*/ 0 60000 65536"/>
                <a:gd name="T8" fmla="*/ 0 60000 65536"/>
              </a:gdLst>
              <a:ahLst/>
              <a:cxnLst>
                <a:cxn ang="T6">
                  <a:pos x="T0" y="T1"/>
                </a:cxn>
                <a:cxn ang="T7">
                  <a:pos x="T2" y="T3"/>
                </a:cxn>
                <a:cxn ang="T8">
                  <a:pos x="T4" y="T5"/>
                </a:cxn>
              </a:cxnLst>
              <a:rect l="0" t="0" r="r" b="b"/>
              <a:pathLst>
                <a:path w="13" h="34">
                  <a:moveTo>
                    <a:pt x="13" y="0"/>
                  </a:moveTo>
                  <a:lnTo>
                    <a:pt x="4" y="24"/>
                  </a:lnTo>
                  <a:lnTo>
                    <a:pt x="0" y="34"/>
                  </a:lnTo>
                </a:path>
              </a:pathLst>
            </a:custGeom>
            <a:noFill/>
            <a:ln w="254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967" name="Freeform 1226"/>
            <p:cNvSpPr>
              <a:spLocks/>
            </p:cNvSpPr>
            <p:nvPr/>
          </p:nvSpPr>
          <p:spPr bwMode="auto">
            <a:xfrm>
              <a:off x="3048" y="3000"/>
              <a:ext cx="17" cy="26"/>
            </a:xfrm>
            <a:custGeom>
              <a:avLst/>
              <a:gdLst>
                <a:gd name="T0" fmla="*/ 17 w 20"/>
                <a:gd name="T1" fmla="*/ 0 h 30"/>
                <a:gd name="T2" fmla="*/ 7 w 20"/>
                <a:gd name="T3" fmla="*/ 17 h 30"/>
                <a:gd name="T4" fmla="*/ 0 w 20"/>
                <a:gd name="T5" fmla="*/ 26 h 30"/>
                <a:gd name="T6" fmla="*/ 0 60000 65536"/>
                <a:gd name="T7" fmla="*/ 0 60000 65536"/>
                <a:gd name="T8" fmla="*/ 0 60000 65536"/>
              </a:gdLst>
              <a:ahLst/>
              <a:cxnLst>
                <a:cxn ang="T6">
                  <a:pos x="T0" y="T1"/>
                </a:cxn>
                <a:cxn ang="T7">
                  <a:pos x="T2" y="T3"/>
                </a:cxn>
                <a:cxn ang="T8">
                  <a:pos x="T4" y="T5"/>
                </a:cxn>
              </a:cxnLst>
              <a:rect l="0" t="0" r="r" b="b"/>
              <a:pathLst>
                <a:path w="20" h="30">
                  <a:moveTo>
                    <a:pt x="20" y="0"/>
                  </a:moveTo>
                  <a:lnTo>
                    <a:pt x="8" y="20"/>
                  </a:lnTo>
                  <a:lnTo>
                    <a:pt x="0" y="30"/>
                  </a:lnTo>
                </a:path>
              </a:pathLst>
            </a:custGeom>
            <a:noFill/>
            <a:ln w="254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968" name="Freeform 1227"/>
            <p:cNvSpPr>
              <a:spLocks/>
            </p:cNvSpPr>
            <p:nvPr/>
          </p:nvSpPr>
          <p:spPr bwMode="auto">
            <a:xfrm>
              <a:off x="2966" y="3011"/>
              <a:ext cx="99" cy="95"/>
            </a:xfrm>
            <a:custGeom>
              <a:avLst/>
              <a:gdLst>
                <a:gd name="T0" fmla="*/ 54 w 199"/>
                <a:gd name="T1" fmla="*/ 0 h 189"/>
                <a:gd name="T2" fmla="*/ 0 w 199"/>
                <a:gd name="T3" fmla="*/ 95 h 189"/>
                <a:gd name="T4" fmla="*/ 99 w 199"/>
                <a:gd name="T5" fmla="*/ 51 h 189"/>
                <a:gd name="T6" fmla="*/ 54 w 199"/>
                <a:gd name="T7" fmla="*/ 0 h 18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 h="189">
                  <a:moveTo>
                    <a:pt x="108" y="0"/>
                  </a:moveTo>
                  <a:lnTo>
                    <a:pt x="0" y="189"/>
                  </a:lnTo>
                  <a:lnTo>
                    <a:pt x="199" y="102"/>
                  </a:lnTo>
                  <a:lnTo>
                    <a:pt x="108"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rtl="0"/>
              <a:endParaRPr lang="en-GB"/>
            </a:p>
          </p:txBody>
        </p:sp>
        <p:sp>
          <p:nvSpPr>
            <p:cNvPr id="31969" name="Line 1228"/>
            <p:cNvSpPr>
              <a:spLocks noChangeShapeType="1"/>
            </p:cNvSpPr>
            <p:nvPr/>
          </p:nvSpPr>
          <p:spPr bwMode="auto">
            <a:xfrm>
              <a:off x="4551" y="2245"/>
              <a:ext cx="15" cy="28"/>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970" name="Freeform 1229"/>
            <p:cNvSpPr>
              <a:spLocks/>
            </p:cNvSpPr>
            <p:nvPr/>
          </p:nvSpPr>
          <p:spPr bwMode="auto">
            <a:xfrm>
              <a:off x="4580" y="2302"/>
              <a:ext cx="12" cy="29"/>
            </a:xfrm>
            <a:custGeom>
              <a:avLst/>
              <a:gdLst>
                <a:gd name="T0" fmla="*/ 0 w 14"/>
                <a:gd name="T1" fmla="*/ 0 h 33"/>
                <a:gd name="T2" fmla="*/ 9 w 14"/>
                <a:gd name="T3" fmla="*/ 22 h 33"/>
                <a:gd name="T4" fmla="*/ 12 w 14"/>
                <a:gd name="T5" fmla="*/ 29 h 33"/>
                <a:gd name="T6" fmla="*/ 0 60000 65536"/>
                <a:gd name="T7" fmla="*/ 0 60000 65536"/>
                <a:gd name="T8" fmla="*/ 0 60000 65536"/>
              </a:gdLst>
              <a:ahLst/>
              <a:cxnLst>
                <a:cxn ang="T6">
                  <a:pos x="T0" y="T1"/>
                </a:cxn>
                <a:cxn ang="T7">
                  <a:pos x="T2" y="T3"/>
                </a:cxn>
                <a:cxn ang="T8">
                  <a:pos x="T4" y="T5"/>
                </a:cxn>
              </a:cxnLst>
              <a:rect l="0" t="0" r="r" b="b"/>
              <a:pathLst>
                <a:path w="14" h="33">
                  <a:moveTo>
                    <a:pt x="0" y="0"/>
                  </a:moveTo>
                  <a:lnTo>
                    <a:pt x="11" y="25"/>
                  </a:lnTo>
                  <a:lnTo>
                    <a:pt x="14" y="33"/>
                  </a:lnTo>
                </a:path>
              </a:pathLst>
            </a:custGeom>
            <a:noFill/>
            <a:ln w="254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971" name="Freeform 1230"/>
            <p:cNvSpPr>
              <a:spLocks/>
            </p:cNvSpPr>
            <p:nvPr/>
          </p:nvSpPr>
          <p:spPr bwMode="auto">
            <a:xfrm>
              <a:off x="4602" y="2361"/>
              <a:ext cx="8" cy="31"/>
            </a:xfrm>
            <a:custGeom>
              <a:avLst/>
              <a:gdLst>
                <a:gd name="T0" fmla="*/ 0 w 9"/>
                <a:gd name="T1" fmla="*/ 0 h 35"/>
                <a:gd name="T2" fmla="*/ 2 w 9"/>
                <a:gd name="T3" fmla="*/ 4 h 35"/>
                <a:gd name="T4" fmla="*/ 8 w 9"/>
                <a:gd name="T5" fmla="*/ 31 h 35"/>
                <a:gd name="T6" fmla="*/ 0 60000 65536"/>
                <a:gd name="T7" fmla="*/ 0 60000 65536"/>
                <a:gd name="T8" fmla="*/ 0 60000 65536"/>
              </a:gdLst>
              <a:ahLst/>
              <a:cxnLst>
                <a:cxn ang="T6">
                  <a:pos x="T0" y="T1"/>
                </a:cxn>
                <a:cxn ang="T7">
                  <a:pos x="T2" y="T3"/>
                </a:cxn>
                <a:cxn ang="T8">
                  <a:pos x="T4" y="T5"/>
                </a:cxn>
              </a:cxnLst>
              <a:rect l="0" t="0" r="r" b="b"/>
              <a:pathLst>
                <a:path w="9" h="35">
                  <a:moveTo>
                    <a:pt x="0" y="0"/>
                  </a:moveTo>
                  <a:lnTo>
                    <a:pt x="2" y="5"/>
                  </a:lnTo>
                  <a:lnTo>
                    <a:pt x="9" y="35"/>
                  </a:lnTo>
                </a:path>
              </a:pathLst>
            </a:custGeom>
            <a:noFill/>
            <a:ln w="254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grpSp>
      <p:sp>
        <p:nvSpPr>
          <p:cNvPr id="31750" name="Freeform 1232"/>
          <p:cNvSpPr>
            <a:spLocks/>
          </p:cNvSpPr>
          <p:nvPr/>
        </p:nvSpPr>
        <p:spPr bwMode="auto">
          <a:xfrm>
            <a:off x="8853489" y="3846513"/>
            <a:ext cx="7937" cy="49212"/>
          </a:xfrm>
          <a:custGeom>
            <a:avLst/>
            <a:gdLst>
              <a:gd name="T0" fmla="*/ 0 w 6"/>
              <a:gd name="T1" fmla="*/ 0 h 35"/>
              <a:gd name="T2" fmla="*/ 7937 w 6"/>
              <a:gd name="T3" fmla="*/ 44994 h 35"/>
              <a:gd name="T4" fmla="*/ 7937 w 6"/>
              <a:gd name="T5" fmla="*/ 49212 h 35"/>
              <a:gd name="T6" fmla="*/ 0 60000 65536"/>
              <a:gd name="T7" fmla="*/ 0 60000 65536"/>
              <a:gd name="T8" fmla="*/ 0 60000 65536"/>
            </a:gdLst>
            <a:ahLst/>
            <a:cxnLst>
              <a:cxn ang="T6">
                <a:pos x="T0" y="T1"/>
              </a:cxn>
              <a:cxn ang="T7">
                <a:pos x="T2" y="T3"/>
              </a:cxn>
              <a:cxn ang="T8">
                <a:pos x="T4" y="T5"/>
              </a:cxn>
            </a:cxnLst>
            <a:rect l="0" t="0" r="r" b="b"/>
            <a:pathLst>
              <a:path w="6" h="35">
                <a:moveTo>
                  <a:pt x="0" y="0"/>
                </a:moveTo>
                <a:lnTo>
                  <a:pt x="6" y="32"/>
                </a:lnTo>
                <a:lnTo>
                  <a:pt x="6" y="35"/>
                </a:lnTo>
              </a:path>
            </a:pathLst>
          </a:custGeom>
          <a:noFill/>
          <a:ln w="254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751" name="Freeform 1233"/>
          <p:cNvSpPr>
            <a:spLocks/>
          </p:cNvSpPr>
          <p:nvPr/>
        </p:nvSpPr>
        <p:spPr bwMode="auto">
          <a:xfrm>
            <a:off x="8866189" y="3946525"/>
            <a:ext cx="1587" cy="50800"/>
          </a:xfrm>
          <a:custGeom>
            <a:avLst/>
            <a:gdLst>
              <a:gd name="T0" fmla="*/ 0 w 1"/>
              <a:gd name="T1" fmla="*/ 0 h 36"/>
              <a:gd name="T2" fmla="*/ 1587 w 1"/>
              <a:gd name="T3" fmla="*/ 15522 h 36"/>
              <a:gd name="T4" fmla="*/ 1587 w 1"/>
              <a:gd name="T5" fmla="*/ 50800 h 36"/>
              <a:gd name="T6" fmla="*/ 0 60000 65536"/>
              <a:gd name="T7" fmla="*/ 0 60000 65536"/>
              <a:gd name="T8" fmla="*/ 0 60000 65536"/>
            </a:gdLst>
            <a:ahLst/>
            <a:cxnLst>
              <a:cxn ang="T6">
                <a:pos x="T0" y="T1"/>
              </a:cxn>
              <a:cxn ang="T7">
                <a:pos x="T2" y="T3"/>
              </a:cxn>
              <a:cxn ang="T8">
                <a:pos x="T4" y="T5"/>
              </a:cxn>
            </a:cxnLst>
            <a:rect l="0" t="0" r="r" b="b"/>
            <a:pathLst>
              <a:path w="1" h="36">
                <a:moveTo>
                  <a:pt x="0" y="0"/>
                </a:moveTo>
                <a:lnTo>
                  <a:pt x="1" y="11"/>
                </a:lnTo>
                <a:lnTo>
                  <a:pt x="1" y="36"/>
                </a:lnTo>
              </a:path>
            </a:pathLst>
          </a:custGeom>
          <a:noFill/>
          <a:ln w="254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752" name="Line 1234"/>
          <p:cNvSpPr>
            <a:spLocks noChangeShapeType="1"/>
          </p:cNvSpPr>
          <p:nvPr/>
        </p:nvSpPr>
        <p:spPr bwMode="auto">
          <a:xfrm flipH="1">
            <a:off x="8866189" y="4048126"/>
            <a:ext cx="1587" cy="49213"/>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53" name="Freeform 1235"/>
          <p:cNvSpPr>
            <a:spLocks/>
          </p:cNvSpPr>
          <p:nvPr/>
        </p:nvSpPr>
        <p:spPr bwMode="auto">
          <a:xfrm>
            <a:off x="8851900" y="4148138"/>
            <a:ext cx="7938" cy="49212"/>
          </a:xfrm>
          <a:custGeom>
            <a:avLst/>
            <a:gdLst>
              <a:gd name="T0" fmla="*/ 7938 w 6"/>
              <a:gd name="T1" fmla="*/ 0 h 35"/>
              <a:gd name="T2" fmla="*/ 5292 w 6"/>
              <a:gd name="T3" fmla="*/ 22497 h 35"/>
              <a:gd name="T4" fmla="*/ 0 w 6"/>
              <a:gd name="T5" fmla="*/ 49212 h 35"/>
              <a:gd name="T6" fmla="*/ 0 60000 65536"/>
              <a:gd name="T7" fmla="*/ 0 60000 65536"/>
              <a:gd name="T8" fmla="*/ 0 60000 65536"/>
            </a:gdLst>
            <a:ahLst/>
            <a:cxnLst>
              <a:cxn ang="T6">
                <a:pos x="T0" y="T1"/>
              </a:cxn>
              <a:cxn ang="T7">
                <a:pos x="T2" y="T3"/>
              </a:cxn>
              <a:cxn ang="T8">
                <a:pos x="T4" y="T5"/>
              </a:cxn>
            </a:cxnLst>
            <a:rect l="0" t="0" r="r" b="b"/>
            <a:pathLst>
              <a:path w="6" h="35">
                <a:moveTo>
                  <a:pt x="6" y="0"/>
                </a:moveTo>
                <a:lnTo>
                  <a:pt x="4" y="16"/>
                </a:lnTo>
                <a:lnTo>
                  <a:pt x="0" y="35"/>
                </a:lnTo>
              </a:path>
            </a:pathLst>
          </a:custGeom>
          <a:noFill/>
          <a:ln w="254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754" name="Line 1236"/>
          <p:cNvSpPr>
            <a:spLocks noChangeShapeType="1"/>
          </p:cNvSpPr>
          <p:nvPr/>
        </p:nvSpPr>
        <p:spPr bwMode="auto">
          <a:xfrm flipH="1">
            <a:off x="8824914" y="4246563"/>
            <a:ext cx="14287" cy="49212"/>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55" name="Freeform 1237"/>
          <p:cNvSpPr>
            <a:spLocks/>
          </p:cNvSpPr>
          <p:nvPr/>
        </p:nvSpPr>
        <p:spPr bwMode="auto">
          <a:xfrm>
            <a:off x="8789988" y="4343400"/>
            <a:ext cx="17462" cy="46038"/>
          </a:xfrm>
          <a:custGeom>
            <a:avLst/>
            <a:gdLst>
              <a:gd name="T0" fmla="*/ 17462 w 13"/>
              <a:gd name="T1" fmla="*/ 0 h 33"/>
              <a:gd name="T2" fmla="*/ 8059 w 13"/>
              <a:gd name="T3" fmla="*/ 27902 h 33"/>
              <a:gd name="T4" fmla="*/ 0 w 13"/>
              <a:gd name="T5" fmla="*/ 46038 h 33"/>
              <a:gd name="T6" fmla="*/ 0 60000 65536"/>
              <a:gd name="T7" fmla="*/ 0 60000 65536"/>
              <a:gd name="T8" fmla="*/ 0 60000 65536"/>
            </a:gdLst>
            <a:ahLst/>
            <a:cxnLst>
              <a:cxn ang="T6">
                <a:pos x="T0" y="T1"/>
              </a:cxn>
              <a:cxn ang="T7">
                <a:pos x="T2" y="T3"/>
              </a:cxn>
              <a:cxn ang="T8">
                <a:pos x="T4" y="T5"/>
              </a:cxn>
            </a:cxnLst>
            <a:rect l="0" t="0" r="r" b="b"/>
            <a:pathLst>
              <a:path w="13" h="33">
                <a:moveTo>
                  <a:pt x="13" y="0"/>
                </a:moveTo>
                <a:lnTo>
                  <a:pt x="6" y="20"/>
                </a:lnTo>
                <a:lnTo>
                  <a:pt x="0" y="33"/>
                </a:lnTo>
              </a:path>
            </a:pathLst>
          </a:custGeom>
          <a:noFill/>
          <a:ln w="254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lgn="l" rtl="0"/>
            <a:endParaRPr lang="en-GB"/>
          </a:p>
        </p:txBody>
      </p:sp>
      <p:sp>
        <p:nvSpPr>
          <p:cNvPr id="31756" name="Line 1238"/>
          <p:cNvSpPr>
            <a:spLocks noChangeShapeType="1"/>
          </p:cNvSpPr>
          <p:nvPr/>
        </p:nvSpPr>
        <p:spPr bwMode="auto">
          <a:xfrm flipH="1">
            <a:off x="8742364" y="4435475"/>
            <a:ext cx="26987" cy="44450"/>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57" name="Freeform 1239"/>
          <p:cNvSpPr>
            <a:spLocks/>
          </p:cNvSpPr>
          <p:nvPr/>
        </p:nvSpPr>
        <p:spPr bwMode="auto">
          <a:xfrm>
            <a:off x="8643939" y="4451351"/>
            <a:ext cx="141287" cy="163513"/>
          </a:xfrm>
          <a:custGeom>
            <a:avLst/>
            <a:gdLst>
              <a:gd name="T0" fmla="*/ 53975 w 178"/>
              <a:gd name="T1" fmla="*/ 0 h 206"/>
              <a:gd name="T2" fmla="*/ 0 w 178"/>
              <a:gd name="T3" fmla="*/ 163513 h 206"/>
              <a:gd name="T4" fmla="*/ 141287 w 178"/>
              <a:gd name="T5" fmla="*/ 64294 h 206"/>
              <a:gd name="T6" fmla="*/ 53975 w 178"/>
              <a:gd name="T7" fmla="*/ 0 h 20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8" h="206">
                <a:moveTo>
                  <a:pt x="68" y="0"/>
                </a:moveTo>
                <a:lnTo>
                  <a:pt x="0" y="206"/>
                </a:lnTo>
                <a:lnTo>
                  <a:pt x="178" y="81"/>
                </a:lnTo>
                <a:lnTo>
                  <a:pt x="68"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rtl="0"/>
            <a:endParaRPr lang="en-GB"/>
          </a:p>
        </p:txBody>
      </p:sp>
      <p:sp>
        <p:nvSpPr>
          <p:cNvPr id="31758" name="Rectangle 1240"/>
          <p:cNvSpPr>
            <a:spLocks noChangeArrowheads="1"/>
          </p:cNvSpPr>
          <p:nvPr/>
        </p:nvSpPr>
        <p:spPr bwMode="auto">
          <a:xfrm>
            <a:off x="5159375" y="2301875"/>
            <a:ext cx="15709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1700">
                <a:solidFill>
                  <a:srgbClr val="000000"/>
                </a:solidFill>
              </a:rPr>
              <a:t>R</a:t>
            </a:r>
            <a:endParaRPr lang="en-US" altLang="en-US" b="0"/>
          </a:p>
        </p:txBody>
      </p:sp>
      <p:sp>
        <p:nvSpPr>
          <p:cNvPr id="31759" name="Rectangle 1241"/>
          <p:cNvSpPr>
            <a:spLocks noChangeArrowheads="1"/>
          </p:cNvSpPr>
          <p:nvPr/>
        </p:nvSpPr>
        <p:spPr bwMode="auto">
          <a:xfrm>
            <a:off x="2962275" y="671513"/>
            <a:ext cx="14587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1700">
                <a:solidFill>
                  <a:srgbClr val="000000"/>
                </a:solidFill>
              </a:rPr>
              <a:t>X</a:t>
            </a:r>
            <a:endParaRPr lang="en-US" altLang="en-US" b="0"/>
          </a:p>
        </p:txBody>
      </p:sp>
      <p:sp>
        <p:nvSpPr>
          <p:cNvPr id="31760" name="Line 1242"/>
          <p:cNvSpPr>
            <a:spLocks noChangeShapeType="1"/>
          </p:cNvSpPr>
          <p:nvPr/>
        </p:nvSpPr>
        <p:spPr bwMode="auto">
          <a:xfrm flipH="1">
            <a:off x="3295651" y="1082676"/>
            <a:ext cx="854075" cy="1141413"/>
          </a:xfrm>
          <a:prstGeom prst="line">
            <a:avLst/>
          </a:prstGeom>
          <a:noFill/>
          <a:ln w="25400">
            <a:solidFill>
              <a:srgbClr val="FF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61" name="Freeform 1243"/>
          <p:cNvSpPr>
            <a:spLocks/>
          </p:cNvSpPr>
          <p:nvPr/>
        </p:nvSpPr>
        <p:spPr bwMode="auto">
          <a:xfrm>
            <a:off x="4097339" y="962026"/>
            <a:ext cx="141287" cy="163513"/>
          </a:xfrm>
          <a:custGeom>
            <a:avLst/>
            <a:gdLst>
              <a:gd name="T0" fmla="*/ 86518 w 178"/>
              <a:gd name="T1" fmla="*/ 163513 h 207"/>
              <a:gd name="T2" fmla="*/ 141287 w 178"/>
              <a:gd name="T3" fmla="*/ 0 h 207"/>
              <a:gd name="T4" fmla="*/ 0 w 178"/>
              <a:gd name="T5" fmla="*/ 97950 h 207"/>
              <a:gd name="T6" fmla="*/ 86518 w 178"/>
              <a:gd name="T7" fmla="*/ 163513 h 20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8" h="207">
                <a:moveTo>
                  <a:pt x="109" y="207"/>
                </a:moveTo>
                <a:lnTo>
                  <a:pt x="178" y="0"/>
                </a:lnTo>
                <a:lnTo>
                  <a:pt x="0" y="124"/>
                </a:lnTo>
                <a:lnTo>
                  <a:pt x="109" y="207"/>
                </a:lnTo>
                <a:close/>
              </a:path>
            </a:pathLst>
          </a:custGeom>
          <a:solidFill>
            <a:srgbClr val="FF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rtl="0"/>
            <a:endParaRPr lang="en-GB"/>
          </a:p>
        </p:txBody>
      </p:sp>
      <p:sp>
        <p:nvSpPr>
          <p:cNvPr id="31762" name="Rectangle 1244"/>
          <p:cNvSpPr>
            <a:spLocks noChangeArrowheads="1"/>
          </p:cNvSpPr>
          <p:nvPr/>
        </p:nvSpPr>
        <p:spPr bwMode="auto">
          <a:xfrm>
            <a:off x="4237038" y="723900"/>
            <a:ext cx="1330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1700">
                <a:solidFill>
                  <a:srgbClr val="FF00FF"/>
                </a:solidFill>
              </a:rPr>
              <a:t>z</a:t>
            </a:r>
            <a:endParaRPr lang="en-US" altLang="en-US" b="0"/>
          </a:p>
        </p:txBody>
      </p:sp>
      <p:sp>
        <p:nvSpPr>
          <p:cNvPr id="31763" name="Rectangle 1245"/>
          <p:cNvSpPr>
            <a:spLocks noChangeArrowheads="1"/>
          </p:cNvSpPr>
          <p:nvPr/>
        </p:nvSpPr>
        <p:spPr bwMode="auto">
          <a:xfrm>
            <a:off x="4365625" y="858839"/>
            <a:ext cx="8656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r>
              <a:rPr lang="en-US" altLang="en-US" sz="1100">
                <a:solidFill>
                  <a:srgbClr val="FF00FF"/>
                </a:solidFill>
              </a:rPr>
              <a:t>l</a:t>
            </a:r>
            <a:endParaRPr lang="en-US" altLang="en-US" b="0"/>
          </a:p>
        </p:txBody>
      </p:sp>
      <p:sp>
        <p:nvSpPr>
          <p:cNvPr id="31764" name="Line 1246"/>
          <p:cNvSpPr>
            <a:spLocks noChangeShapeType="1"/>
          </p:cNvSpPr>
          <p:nvPr/>
        </p:nvSpPr>
        <p:spPr bwMode="auto">
          <a:xfrm>
            <a:off x="3295650" y="1487489"/>
            <a:ext cx="763588" cy="1587"/>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65" name="Line 1247"/>
          <p:cNvSpPr>
            <a:spLocks noChangeShapeType="1"/>
          </p:cNvSpPr>
          <p:nvPr/>
        </p:nvSpPr>
        <p:spPr bwMode="auto">
          <a:xfrm flipV="1">
            <a:off x="3556001" y="1487488"/>
            <a:ext cx="500063" cy="73660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66" name="Line 1248"/>
          <p:cNvSpPr>
            <a:spLocks noChangeShapeType="1"/>
          </p:cNvSpPr>
          <p:nvPr/>
        </p:nvSpPr>
        <p:spPr bwMode="auto">
          <a:xfrm>
            <a:off x="3295651" y="1171575"/>
            <a:ext cx="1152525" cy="1588"/>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67" name="Line 1249"/>
          <p:cNvSpPr>
            <a:spLocks noChangeShapeType="1"/>
          </p:cNvSpPr>
          <p:nvPr/>
        </p:nvSpPr>
        <p:spPr bwMode="auto">
          <a:xfrm flipV="1">
            <a:off x="3779839" y="1171576"/>
            <a:ext cx="668337" cy="1038225"/>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68" name="Line 1250"/>
          <p:cNvSpPr>
            <a:spLocks noChangeShapeType="1"/>
          </p:cNvSpPr>
          <p:nvPr/>
        </p:nvSpPr>
        <p:spPr bwMode="auto">
          <a:xfrm>
            <a:off x="3295650" y="825500"/>
            <a:ext cx="1588" cy="168275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69" name="Freeform 1251"/>
          <p:cNvSpPr>
            <a:spLocks/>
          </p:cNvSpPr>
          <p:nvPr/>
        </p:nvSpPr>
        <p:spPr bwMode="auto">
          <a:xfrm>
            <a:off x="3240089" y="676276"/>
            <a:ext cx="109537" cy="163513"/>
          </a:xfrm>
          <a:custGeom>
            <a:avLst/>
            <a:gdLst>
              <a:gd name="T0" fmla="*/ 109537 w 137"/>
              <a:gd name="T1" fmla="*/ 163513 h 207"/>
              <a:gd name="T2" fmla="*/ 54369 w 137"/>
              <a:gd name="T3" fmla="*/ 0 h 207"/>
              <a:gd name="T4" fmla="*/ 0 w 137"/>
              <a:gd name="T5" fmla="*/ 163513 h 207"/>
              <a:gd name="T6" fmla="*/ 109537 w 137"/>
              <a:gd name="T7" fmla="*/ 163513 h 20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7" h="207">
                <a:moveTo>
                  <a:pt x="137" y="207"/>
                </a:moveTo>
                <a:lnTo>
                  <a:pt x="68" y="0"/>
                </a:lnTo>
                <a:lnTo>
                  <a:pt x="0" y="207"/>
                </a:lnTo>
                <a:lnTo>
                  <a:pt x="137" y="2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rtl="0"/>
            <a:endParaRPr lang="en-GB"/>
          </a:p>
        </p:txBody>
      </p:sp>
      <p:sp>
        <p:nvSpPr>
          <p:cNvPr id="31770" name="Line 1252"/>
          <p:cNvSpPr>
            <a:spLocks noChangeShapeType="1"/>
          </p:cNvSpPr>
          <p:nvPr/>
        </p:nvSpPr>
        <p:spPr bwMode="auto">
          <a:xfrm>
            <a:off x="2979738" y="2224089"/>
            <a:ext cx="1993900" cy="158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algn="l" rtl="0"/>
            <a:endParaRPr lang="en-GB"/>
          </a:p>
        </p:txBody>
      </p:sp>
      <p:sp>
        <p:nvSpPr>
          <p:cNvPr id="31771" name="Freeform 1253"/>
          <p:cNvSpPr>
            <a:spLocks/>
          </p:cNvSpPr>
          <p:nvPr/>
        </p:nvSpPr>
        <p:spPr bwMode="auto">
          <a:xfrm>
            <a:off x="4959351" y="2168525"/>
            <a:ext cx="163513" cy="109538"/>
          </a:xfrm>
          <a:custGeom>
            <a:avLst/>
            <a:gdLst>
              <a:gd name="T0" fmla="*/ 0 w 206"/>
              <a:gd name="T1" fmla="*/ 0 h 138"/>
              <a:gd name="T2" fmla="*/ 163513 w 206"/>
              <a:gd name="T3" fmla="*/ 54769 h 138"/>
              <a:gd name="T4" fmla="*/ 0 w 206"/>
              <a:gd name="T5" fmla="*/ 109538 h 138"/>
              <a:gd name="T6" fmla="*/ 0 w 206"/>
              <a:gd name="T7" fmla="*/ 0 h 1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6" h="138">
                <a:moveTo>
                  <a:pt x="0" y="0"/>
                </a:moveTo>
                <a:lnTo>
                  <a:pt x="206" y="69"/>
                </a:lnTo>
                <a:lnTo>
                  <a:pt x="0" y="138"/>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rtl="0"/>
            <a:endParaRPr lang="en-GB"/>
          </a:p>
        </p:txBody>
      </p:sp>
    </p:spTree>
    <p:extLst>
      <p:ext uri="{BB962C8B-B14F-4D97-AF65-F5344CB8AC3E}">
        <p14:creationId xmlns:p14="http://schemas.microsoft.com/office/powerpoint/2010/main" val="29647475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32771" name="Rectangle 1026"/>
          <p:cNvSpPr>
            <a:spLocks noGrp="1" noChangeArrowheads="1"/>
          </p:cNvSpPr>
          <p:nvPr>
            <p:ph type="title"/>
          </p:nvPr>
        </p:nvSpPr>
        <p:spPr>
          <a:xfrm>
            <a:off x="1981200" y="228601"/>
            <a:ext cx="8459788" cy="620713"/>
          </a:xfrm>
        </p:spPr>
        <p:txBody>
          <a:bodyPr/>
          <a:lstStyle/>
          <a:p>
            <a:pPr algn="l" rtl="0" eaLnBrk="1" hangingPunct="1"/>
            <a:r>
              <a:rPr lang="en-US" altLang="en-US" sz="3600" b="1">
                <a:solidFill>
                  <a:srgbClr val="0066FF"/>
                </a:solidFill>
              </a:rPr>
              <a:t>Impedancia: esquema POTT</a:t>
            </a:r>
          </a:p>
        </p:txBody>
      </p:sp>
      <p:sp>
        <p:nvSpPr>
          <p:cNvPr id="32772" name="Rectangle 1027"/>
          <p:cNvSpPr>
            <a:spLocks noGrp="1" noChangeArrowheads="1"/>
          </p:cNvSpPr>
          <p:nvPr>
            <p:ph type="body" sz="half" idx="2"/>
          </p:nvPr>
        </p:nvSpPr>
        <p:spPr>
          <a:xfrm>
            <a:off x="2520951" y="5157789"/>
            <a:ext cx="6494463" cy="954087"/>
          </a:xfrm>
        </p:spPr>
        <p:txBody>
          <a:bodyPr/>
          <a:lstStyle/>
          <a:p>
            <a:pPr marL="341313" lvl="1" indent="-339725" algn="l" rtl="0"/>
            <a:r>
              <a:rPr lang="en-US" altLang="en-US" sz="2400"/>
              <a:t>POTT disparará sólo la sección de línea con falla</a:t>
            </a:r>
          </a:p>
          <a:p>
            <a:pPr marL="341313" lvl="1" indent="-339725" algn="l" rtl="0"/>
            <a:r>
              <a:rPr lang="en-US" altLang="en-US" sz="2400"/>
              <a:t>Los elementos RO son 21; 21G o 67N</a:t>
            </a:r>
          </a:p>
        </p:txBody>
      </p:sp>
      <p:pic>
        <p:nvPicPr>
          <p:cNvPr id="32773"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5338" y="995364"/>
            <a:ext cx="7994650" cy="3849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8662766"/>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p:txBody>
          <a:bodyPr/>
          <a:lstStyle/>
          <a:p>
            <a:pPr algn="l" rtl="0" eaLnBrk="1" hangingPunct="1">
              <a:lnSpc>
                <a:spcPct val="100000"/>
              </a:lnSpc>
              <a:defRPr/>
            </a:pPr>
            <a:fld id="{8EDCD3EE-1A73-4AA1-9204-F5E56F48A253}" type="slidenum">
              <a:rPr lang="en-US" altLang="en-US" i="0">
                <a:latin typeface="+mn-lt"/>
              </a:rPr>
              <a:pPr algn="l" rtl="0" eaLnBrk="1" hangingPunct="1">
                <a:lnSpc>
                  <a:spcPct val="100000"/>
                </a:lnSpc>
                <a:defRPr/>
              </a:pPr>
              <a:t>82</a:t>
            </a:fld>
            <a:endParaRPr lang="en-US" altLang="en-US" i="0">
              <a:latin typeface="+mn-lt"/>
            </a:endParaRPr>
          </a:p>
          <a:p>
            <a:pPr algn="l" rtl="0">
              <a:defRPr/>
            </a:pPr>
            <a:r>
              <a:rPr lang="en-US" altLang="en-US" sz="900">
                <a:latin typeface="GE Inspira" pitchFamily="34" charset="0"/>
              </a:rPr>
              <a:t>GE Consumo e Industria</a:t>
            </a:r>
          </a:p>
          <a:p>
            <a:pPr algn="l" rtl="0">
              <a:defRPr/>
            </a:pPr>
            <a:r>
              <a:rPr lang="en-US" altLang="en-US" sz="900" b="1"/>
              <a:t>Multilin</a:t>
            </a:r>
          </a:p>
          <a:p>
            <a:pPr algn="ctr" rtl="0" eaLnBrk="1" hangingPunct="1">
              <a:lnSpc>
                <a:spcPct val="100000"/>
              </a:lnSpc>
              <a:defRPr/>
            </a:pPr>
            <a:endParaRPr lang="en-US" altLang="en-US" i="0">
              <a:latin typeface="+mn-lt"/>
            </a:endParaRPr>
          </a:p>
        </p:txBody>
      </p:sp>
      <p:sp>
        <p:nvSpPr>
          <p:cNvPr id="33795" name="Rectangle 1026"/>
          <p:cNvSpPr>
            <a:spLocks noGrp="1" noChangeArrowheads="1"/>
          </p:cNvSpPr>
          <p:nvPr>
            <p:ph type="title"/>
          </p:nvPr>
        </p:nvSpPr>
        <p:spPr>
          <a:xfrm>
            <a:off x="2362200" y="228600"/>
            <a:ext cx="7772400" cy="1143000"/>
          </a:xfrm>
          <a:extLst>
            <a:ext uri="{909E8E84-426E-40DD-AFC4-6F175D3DCCD1}">
              <a14:hiddenFill xmlns:a14="http://schemas.microsoft.com/office/drawing/2010/main">
                <a:solidFill>
                  <a:srgbClr val="FFFF66"/>
                </a:solidFill>
              </a14:hiddenFill>
            </a:ext>
          </a:extLst>
        </p:spPr>
        <p:txBody>
          <a:bodyPr/>
          <a:lstStyle/>
          <a:p>
            <a:pPr algn="l" rtl="0" eaLnBrk="1" hangingPunct="1"/>
            <a:r>
              <a:rPr lang="en-US" altLang="en-US" sz="3600" i="1">
                <a:solidFill>
                  <a:srgbClr val="3366FF"/>
                </a:solidFill>
              </a:rPr>
              <a:t>Fuerza</a:t>
            </a:r>
            <a:r>
              <a:rPr lang="en-US" altLang="en-US" sz="3600">
                <a:solidFill>
                  <a:srgbClr val="3366FF"/>
                </a:solidFill>
              </a:rPr>
              <a:t>vs.</a:t>
            </a:r>
            <a:r>
              <a:rPr lang="en-US" altLang="en-US" sz="3600" i="1">
                <a:solidFill>
                  <a:srgbClr val="3366FF"/>
                </a:solidFill>
              </a:rPr>
              <a:t>Proteccion</a:t>
            </a:r>
            <a:r>
              <a:rPr lang="en-US" altLang="en-US" sz="3600">
                <a:solidFill>
                  <a:srgbClr val="3366FF"/>
                </a:solidFill>
              </a:rPr>
              <a:t>Ingeniero:</a:t>
            </a:r>
            <a:br>
              <a:rPr lang="en-US" altLang="en-US" sz="3600">
                <a:solidFill>
                  <a:srgbClr val="3366FF"/>
                </a:solidFill>
              </a:rPr>
            </a:br>
            <a:r>
              <a:rPr lang="en-US" altLang="en-US" sz="3600">
                <a:solidFill>
                  <a:srgbClr val="3366FF"/>
                </a:solidFill>
                <a:latin typeface="Comic Sans MS" pitchFamily="66" charset="0"/>
              </a:rPr>
              <a:t>Vistas del mundo</a:t>
            </a:r>
          </a:p>
        </p:txBody>
      </p:sp>
      <p:sp>
        <p:nvSpPr>
          <p:cNvPr id="33796" name="Rectangle 1027"/>
          <p:cNvSpPr>
            <a:spLocks noGrp="1" noChangeArrowheads="1"/>
          </p:cNvSpPr>
          <p:nvPr>
            <p:ph type="body" idx="1"/>
          </p:nvPr>
        </p:nvSpPr>
        <p:spPr>
          <a:xfrm>
            <a:off x="2209800" y="6019800"/>
            <a:ext cx="7772400" cy="457200"/>
          </a:xfrm>
        </p:spPr>
        <p:txBody>
          <a:bodyPr>
            <a:normAutofit lnSpcReduction="10000"/>
          </a:bodyPr>
          <a:lstStyle/>
          <a:p>
            <a:pPr algn="ctr" rtl="0" eaLnBrk="1" hangingPunct="1">
              <a:lnSpc>
                <a:spcPct val="90000"/>
              </a:lnSpc>
              <a:buFontTx/>
              <a:buNone/>
            </a:pPr>
            <a:r>
              <a:rPr lang="en-US" altLang="en-US" sz="2800" i="1">
                <a:solidFill>
                  <a:srgbClr val="FF00FF"/>
                </a:solidFill>
                <a:latin typeface="Comic Sans MS" pitchFamily="66" charset="0"/>
              </a:rPr>
              <a:t>¡180 opuestos!</a:t>
            </a:r>
          </a:p>
        </p:txBody>
      </p:sp>
      <p:sp>
        <p:nvSpPr>
          <p:cNvPr id="33797" name="Rectangle 1028"/>
          <p:cNvSpPr>
            <a:spLocks noChangeArrowheads="1"/>
          </p:cNvSpPr>
          <p:nvPr/>
        </p:nvSpPr>
        <p:spPr bwMode="auto">
          <a:xfrm>
            <a:off x="4808538" y="2381250"/>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sp>
        <p:nvSpPr>
          <p:cNvPr id="33798" name="Rectangle 1029"/>
          <p:cNvSpPr>
            <a:spLocks noChangeArrowheads="1"/>
          </p:cNvSpPr>
          <p:nvPr/>
        </p:nvSpPr>
        <p:spPr bwMode="auto">
          <a:xfrm>
            <a:off x="4759325" y="2328863"/>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algn="ctr" eaLnBrk="0" fontAlgn="base" hangingPunct="0">
              <a:spcBef>
                <a:spcPct val="0"/>
              </a:spcBef>
              <a:spcAft>
                <a:spcPct val="0"/>
              </a:spcAft>
              <a:defRPr b="1">
                <a:solidFill>
                  <a:schemeClr val="tx1"/>
                </a:solidFill>
                <a:latin typeface="Arial" pitchFamily="34" charset="0"/>
              </a:defRPr>
            </a:lvl6pPr>
            <a:lvl7pPr marL="2971800" indent="-228600" algn="ctr" eaLnBrk="0" fontAlgn="base" hangingPunct="0">
              <a:spcBef>
                <a:spcPct val="0"/>
              </a:spcBef>
              <a:spcAft>
                <a:spcPct val="0"/>
              </a:spcAft>
              <a:defRPr b="1">
                <a:solidFill>
                  <a:schemeClr val="tx1"/>
                </a:solidFill>
                <a:latin typeface="Arial" pitchFamily="34" charset="0"/>
              </a:defRPr>
            </a:lvl7pPr>
            <a:lvl8pPr marL="3429000" indent="-228600" algn="ctr" eaLnBrk="0" fontAlgn="base" hangingPunct="0">
              <a:spcBef>
                <a:spcPct val="0"/>
              </a:spcBef>
              <a:spcAft>
                <a:spcPct val="0"/>
              </a:spcAft>
              <a:defRPr b="1">
                <a:solidFill>
                  <a:schemeClr val="tx1"/>
                </a:solidFill>
                <a:latin typeface="Arial" pitchFamily="34" charset="0"/>
              </a:defRPr>
            </a:lvl8pPr>
            <a:lvl9pPr marL="3886200" indent="-228600" algn="ctr" eaLnBrk="0" fontAlgn="base" hangingPunct="0">
              <a:spcBef>
                <a:spcPct val="0"/>
              </a:spcBef>
              <a:spcAft>
                <a:spcPct val="0"/>
              </a:spcAft>
              <a:defRPr b="1">
                <a:solidFill>
                  <a:schemeClr val="tx1"/>
                </a:solidFill>
                <a:latin typeface="Arial" pitchFamily="34" charset="0"/>
              </a:defRPr>
            </a:lvl9pPr>
          </a:lstStyle>
          <a:p>
            <a:pPr algn="l" rtl="0" eaLnBrk="1" hangingPunct="1"/>
            <a:endParaRPr lang="en-GB" altLang="en-US"/>
          </a:p>
        </p:txBody>
      </p:sp>
      <p:pic>
        <p:nvPicPr>
          <p:cNvPr id="33799" name="Object 103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1" y="1447800"/>
            <a:ext cx="8526463" cy="425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12906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l" rtl="0" eaLnBrk="1" hangingPunct="1"/>
            <a:r>
              <a:rPr lang="en-US" altLang="en-US" dirty="0" err="1"/>
              <a:t>Requerir</a:t>
            </a:r>
            <a:r>
              <a:rPr lang="en-US" altLang="en-US" dirty="0"/>
              <a:t>Beneficios</a:t>
            </a:r>
          </a:p>
        </p:txBody>
      </p:sp>
      <p:graphicFrame>
        <p:nvGraphicFramePr>
          <p:cNvPr id="787494" name="Group 38"/>
          <p:cNvGraphicFramePr>
            <a:graphicFrameLocks noGrp="1"/>
          </p:cNvGraphicFramePr>
          <p:nvPr>
            <p:extLst>
              <p:ext uri="{D42A27DB-BD31-4B8C-83A1-F6EECF244321}">
                <p14:modId xmlns:p14="http://schemas.microsoft.com/office/powerpoint/2010/main" val="874066778"/>
              </p:ext>
            </p:extLst>
          </p:nvPr>
        </p:nvGraphicFramePr>
        <p:xfrm>
          <a:off x="1905000" y="1143001"/>
          <a:ext cx="8229600" cy="4694239"/>
        </p:xfrm>
        <a:graphic>
          <a:graphicData uri="http://schemas.openxmlformats.org/drawingml/2006/table">
            <a:tbl>
              <a:tblPr/>
              <a:tblGrid>
                <a:gridCol w="2215229">
                  <a:extLst>
                    <a:ext uri="{9D8B030D-6E8A-4147-A177-3AD203B41FA5}">
                      <a16:colId xmlns:a16="http://schemas.microsoft.com/office/drawing/2014/main" val="20000"/>
                    </a:ext>
                  </a:extLst>
                </a:gridCol>
                <a:gridCol w="6014371">
                  <a:extLst>
                    <a:ext uri="{9D8B030D-6E8A-4147-A177-3AD203B41FA5}">
                      <a16:colId xmlns:a16="http://schemas.microsoft.com/office/drawing/2014/main" val="20001"/>
                    </a:ext>
                  </a:extLst>
                </a:gridCol>
              </a:tblGrid>
              <a:tr h="854777">
                <a:tc>
                  <a:txBody>
                    <a:bodyPr/>
                    <a:lstStyle>
                      <a:lvl1pPr>
                        <a:lnSpc>
                          <a:spcPts val="2400"/>
                        </a:lnSpc>
                        <a:buFont typeface="Wingdings" pitchFamily="2" charset="2"/>
                        <a:defRPr>
                          <a:solidFill>
                            <a:schemeClr val="tx1"/>
                          </a:solidFill>
                          <a:latin typeface="Arial" charset="0"/>
                        </a:defRPr>
                      </a:lvl1pPr>
                      <a:lvl2pPr marL="1588">
                        <a:lnSpc>
                          <a:spcPts val="2400"/>
                        </a:lnSpc>
                        <a:buClr>
                          <a:schemeClr val="tx2"/>
                        </a:buClr>
                        <a:buFont typeface="Wingdings" pitchFamily="2" charset="2"/>
                        <a:defRPr>
                          <a:solidFill>
                            <a:schemeClr val="tx1"/>
                          </a:solidFill>
                          <a:latin typeface="Arial" charset="0"/>
                        </a:defRPr>
                      </a:lvl2pPr>
                      <a:lvl3pPr marL="185738">
                        <a:lnSpc>
                          <a:spcPts val="2400"/>
                        </a:lnSpc>
                        <a:buClr>
                          <a:schemeClr val="tx2"/>
                        </a:buClr>
                        <a:buFont typeface="Wingdings" pitchFamily="2" charset="2"/>
                        <a:defRPr>
                          <a:solidFill>
                            <a:schemeClr val="tx1"/>
                          </a:solidFill>
                          <a:latin typeface="Arial" charset="0"/>
                        </a:defRPr>
                      </a:lvl3pPr>
                      <a:lvl4pPr marL="376238">
                        <a:lnSpc>
                          <a:spcPts val="2400"/>
                        </a:lnSpc>
                        <a:buClr>
                          <a:schemeClr val="tx2"/>
                        </a:buClr>
                        <a:buFont typeface="Wingdings" pitchFamily="2" charset="2"/>
                        <a:defRPr>
                          <a:solidFill>
                            <a:schemeClr val="tx1"/>
                          </a:solidFill>
                          <a:latin typeface="Arial" charset="0"/>
                        </a:defRPr>
                      </a:lvl4pPr>
                      <a:lvl5pPr marL="568325">
                        <a:lnSpc>
                          <a:spcPts val="2400"/>
                        </a:lnSpc>
                        <a:buClr>
                          <a:schemeClr val="tx2"/>
                        </a:buClr>
                        <a:buFont typeface="Wingdings" pitchFamily="2" charset="2"/>
                        <a:defRPr>
                          <a:solidFill>
                            <a:schemeClr val="tx1"/>
                          </a:solidFill>
                          <a:latin typeface="Arial" charset="0"/>
                        </a:defRPr>
                      </a:lvl5pPr>
                      <a:lvl6pPr marL="1025525" fontAlgn="base">
                        <a:lnSpc>
                          <a:spcPts val="2400"/>
                        </a:lnSpc>
                        <a:spcBef>
                          <a:spcPct val="0"/>
                        </a:spcBef>
                        <a:spcAft>
                          <a:spcPct val="0"/>
                        </a:spcAft>
                        <a:buClr>
                          <a:schemeClr val="tx2"/>
                        </a:buClr>
                        <a:buFont typeface="Wingdings" pitchFamily="2" charset="2"/>
                        <a:defRPr>
                          <a:solidFill>
                            <a:schemeClr val="tx1"/>
                          </a:solidFill>
                          <a:latin typeface="Arial" charset="0"/>
                        </a:defRPr>
                      </a:lvl6pPr>
                      <a:lvl7pPr marL="1482725" fontAlgn="base">
                        <a:lnSpc>
                          <a:spcPts val="2400"/>
                        </a:lnSpc>
                        <a:spcBef>
                          <a:spcPct val="0"/>
                        </a:spcBef>
                        <a:spcAft>
                          <a:spcPct val="0"/>
                        </a:spcAft>
                        <a:buClr>
                          <a:schemeClr val="tx2"/>
                        </a:buClr>
                        <a:buFont typeface="Wingdings" pitchFamily="2" charset="2"/>
                        <a:defRPr>
                          <a:solidFill>
                            <a:schemeClr val="tx1"/>
                          </a:solidFill>
                          <a:latin typeface="Arial" charset="0"/>
                        </a:defRPr>
                      </a:lvl7pPr>
                      <a:lvl8pPr marL="1939925" fontAlgn="base">
                        <a:lnSpc>
                          <a:spcPts val="2400"/>
                        </a:lnSpc>
                        <a:spcBef>
                          <a:spcPct val="0"/>
                        </a:spcBef>
                        <a:spcAft>
                          <a:spcPct val="0"/>
                        </a:spcAft>
                        <a:buClr>
                          <a:schemeClr val="tx2"/>
                        </a:buClr>
                        <a:buFont typeface="Wingdings" pitchFamily="2" charset="2"/>
                        <a:defRPr>
                          <a:solidFill>
                            <a:schemeClr val="tx1"/>
                          </a:solidFill>
                          <a:latin typeface="Arial" charset="0"/>
                        </a:defRPr>
                      </a:lvl8pPr>
                      <a:lvl9pPr marL="2397125" fontAlgn="base">
                        <a:lnSpc>
                          <a:spcPts val="2400"/>
                        </a:lnSpc>
                        <a:spcBef>
                          <a:spcPct val="0"/>
                        </a:spcBef>
                        <a:spcAft>
                          <a:spcPct val="0"/>
                        </a:spcAft>
                        <a:buClr>
                          <a:schemeClr val="tx2"/>
                        </a:buClr>
                        <a:buFont typeface="Wingdings" pitchFamily="2" charset="2"/>
                        <a:defRPr>
                          <a:solidFill>
                            <a:schemeClr val="tx1"/>
                          </a:solidFill>
                          <a:latin typeface="Arial" charset="0"/>
                        </a:defRPr>
                      </a:lvl9pPr>
                    </a:lstStyle>
                    <a:p>
                      <a:pPr marL="0" marR="0" lvl="0" indent="0" algn="l" defTabSz="914400" rtl="0" eaLnBrk="1" fontAlgn="base" latinLnBrk="0" hangingPunct="1">
                        <a:lnSpc>
                          <a:spcPts val="2400"/>
                        </a:lnSpc>
                        <a:spcBef>
                          <a:spcPct val="0"/>
                        </a:spcBef>
                        <a:spcAft>
                          <a:spcPct val="0"/>
                        </a:spcAft>
                        <a:buClrTx/>
                        <a:buSzTx/>
                        <a:buFont typeface="Wingdings" pitchFamily="2" charset="2"/>
                        <a:buNone/>
                        <a:tabLst/>
                      </a:pPr>
                      <a:r>
                        <a:rPr kumimoji="0" lang="en-US" altLang="en-US" sz="1800" b="1" i="0" u="none" strike="noStrike" cap="none" normalizeH="0" baseline="0" dirty="0">
                          <a:ln>
                            <a:noFill/>
                          </a:ln>
                          <a:solidFill>
                            <a:schemeClr val="bg2"/>
                          </a:solidFill>
                          <a:effectLst/>
                          <a:latin typeface="Arial" charset="0"/>
                        </a:rPr>
                        <a:t>Ahorra dinero</a:t>
                      </a:r>
                    </a:p>
                  </a:txBody>
                  <a:tcPr marL="180000" marR="90000" marT="90000" marB="0" anchor="ctr" horzOverflow="overflow">
                    <a:lnL cap="flat">
                      <a:noFill/>
                    </a:lnL>
                    <a:lnR w="19050" cap="flat" cmpd="sng" algn="ctr">
                      <a:solidFill>
                        <a:schemeClr val="bg2"/>
                      </a:solidFill>
                      <a:prstDash val="solid"/>
                      <a:round/>
                      <a:headEnd type="none" w="med" len="med"/>
                      <a:tailEnd type="none" w="med" len="med"/>
                    </a:lnR>
                    <a:lnT cap="flat">
                      <a:noFill/>
                    </a:lnT>
                    <a:lnB w="19050" cap="flat" cmpd="sng" algn="ctr">
                      <a:solidFill>
                        <a:schemeClr val="bg2"/>
                      </a:solidFill>
                      <a:prstDash val="solid"/>
                      <a:round/>
                      <a:headEnd type="none" w="med" len="med"/>
                      <a:tailEnd type="none" w="med" len="med"/>
                    </a:lnB>
                    <a:lnTlToBr>
                      <a:noFill/>
                    </a:lnTlToBr>
                    <a:lnBlToTr>
                      <a:noFill/>
                    </a:lnBlToTr>
                    <a:solidFill>
                      <a:srgbClr val="0058B0"/>
                    </a:solidFill>
                  </a:tcPr>
                </a:tc>
                <a:tc rowSpan="5">
                  <a:txBody>
                    <a:bodyPr/>
                    <a:lstStyle>
                      <a:lvl1pPr>
                        <a:lnSpc>
                          <a:spcPts val="2400"/>
                        </a:lnSpc>
                        <a:buFont typeface="Wingdings" pitchFamily="2" charset="2"/>
                        <a:defRPr>
                          <a:solidFill>
                            <a:schemeClr val="tx1"/>
                          </a:solidFill>
                          <a:latin typeface="Arial" charset="0"/>
                        </a:defRPr>
                      </a:lvl1pPr>
                      <a:lvl2pPr marL="263525" indent="-261938">
                        <a:lnSpc>
                          <a:spcPts val="2400"/>
                        </a:lnSpc>
                        <a:buClr>
                          <a:schemeClr val="tx2"/>
                        </a:buClr>
                        <a:buFont typeface="Wingdings" pitchFamily="2" charset="2"/>
                        <a:defRPr>
                          <a:solidFill>
                            <a:schemeClr val="tx1"/>
                          </a:solidFill>
                          <a:latin typeface="Arial" charset="0"/>
                        </a:defRPr>
                      </a:lvl2pPr>
                      <a:lvl3pPr marL="265113">
                        <a:lnSpc>
                          <a:spcPts val="2400"/>
                        </a:lnSpc>
                        <a:buClr>
                          <a:schemeClr val="tx2"/>
                        </a:buClr>
                        <a:buFont typeface="Wingdings" pitchFamily="2" charset="2"/>
                        <a:defRPr>
                          <a:solidFill>
                            <a:schemeClr val="tx1"/>
                          </a:solidFill>
                          <a:latin typeface="Arial" charset="0"/>
                        </a:defRPr>
                      </a:lvl3pPr>
                      <a:lvl4pPr marL="444500">
                        <a:lnSpc>
                          <a:spcPts val="2400"/>
                        </a:lnSpc>
                        <a:buClr>
                          <a:schemeClr val="tx2"/>
                        </a:buClr>
                        <a:buFont typeface="Wingdings" pitchFamily="2" charset="2"/>
                        <a:defRPr>
                          <a:solidFill>
                            <a:schemeClr val="tx1"/>
                          </a:solidFill>
                          <a:latin typeface="Arial" charset="0"/>
                        </a:defRPr>
                      </a:lvl4pPr>
                      <a:lvl5pPr marL="623888">
                        <a:lnSpc>
                          <a:spcPts val="2400"/>
                        </a:lnSpc>
                        <a:buClr>
                          <a:schemeClr val="tx2"/>
                        </a:buClr>
                        <a:buFont typeface="Wingdings" pitchFamily="2" charset="2"/>
                        <a:defRPr>
                          <a:solidFill>
                            <a:schemeClr val="tx1"/>
                          </a:solidFill>
                          <a:latin typeface="Arial" charset="0"/>
                        </a:defRPr>
                      </a:lvl5pPr>
                      <a:lvl6pPr marL="1081088" fontAlgn="base">
                        <a:lnSpc>
                          <a:spcPts val="2400"/>
                        </a:lnSpc>
                        <a:spcBef>
                          <a:spcPct val="0"/>
                        </a:spcBef>
                        <a:spcAft>
                          <a:spcPct val="0"/>
                        </a:spcAft>
                        <a:buClr>
                          <a:schemeClr val="tx2"/>
                        </a:buClr>
                        <a:buFont typeface="Wingdings" pitchFamily="2" charset="2"/>
                        <a:defRPr>
                          <a:solidFill>
                            <a:schemeClr val="tx1"/>
                          </a:solidFill>
                          <a:latin typeface="Arial" charset="0"/>
                        </a:defRPr>
                      </a:lvl6pPr>
                      <a:lvl7pPr marL="1538288" fontAlgn="base">
                        <a:lnSpc>
                          <a:spcPts val="2400"/>
                        </a:lnSpc>
                        <a:spcBef>
                          <a:spcPct val="0"/>
                        </a:spcBef>
                        <a:spcAft>
                          <a:spcPct val="0"/>
                        </a:spcAft>
                        <a:buClr>
                          <a:schemeClr val="tx2"/>
                        </a:buClr>
                        <a:buFont typeface="Wingdings" pitchFamily="2" charset="2"/>
                        <a:defRPr>
                          <a:solidFill>
                            <a:schemeClr val="tx1"/>
                          </a:solidFill>
                          <a:latin typeface="Arial" charset="0"/>
                        </a:defRPr>
                      </a:lvl7pPr>
                      <a:lvl8pPr marL="1995488" fontAlgn="base">
                        <a:lnSpc>
                          <a:spcPts val="2400"/>
                        </a:lnSpc>
                        <a:spcBef>
                          <a:spcPct val="0"/>
                        </a:spcBef>
                        <a:spcAft>
                          <a:spcPct val="0"/>
                        </a:spcAft>
                        <a:buClr>
                          <a:schemeClr val="tx2"/>
                        </a:buClr>
                        <a:buFont typeface="Wingdings" pitchFamily="2" charset="2"/>
                        <a:defRPr>
                          <a:solidFill>
                            <a:schemeClr val="tx1"/>
                          </a:solidFill>
                          <a:latin typeface="Arial" charset="0"/>
                        </a:defRPr>
                      </a:lvl8pPr>
                      <a:lvl9pPr marL="2452688" fontAlgn="base">
                        <a:lnSpc>
                          <a:spcPts val="2400"/>
                        </a:lnSpc>
                        <a:spcBef>
                          <a:spcPct val="0"/>
                        </a:spcBef>
                        <a:spcAft>
                          <a:spcPct val="0"/>
                        </a:spcAft>
                        <a:buClr>
                          <a:schemeClr val="tx2"/>
                        </a:buClr>
                        <a:buFont typeface="Wingdings" pitchFamily="2" charset="2"/>
                        <a:defRPr>
                          <a:solidFill>
                            <a:schemeClr val="tx1"/>
                          </a:solidFill>
                          <a:latin typeface="Arial" charset="0"/>
                        </a:defRPr>
                      </a:lvl9pPr>
                    </a:lstStyle>
                    <a:p>
                      <a:pPr marL="263525" marR="0" lvl="1" indent="-261938" algn="l" defTabSz="914400" rtl="0" eaLnBrk="1" fontAlgn="base" latinLnBrk="0" hangingPunct="1">
                        <a:lnSpc>
                          <a:spcPts val="2400"/>
                        </a:lnSpc>
                        <a:spcBef>
                          <a:spcPct val="0"/>
                        </a:spcBef>
                        <a:spcAft>
                          <a:spcPct val="0"/>
                        </a:spcAft>
                        <a:buClr>
                          <a:schemeClr val="tx2"/>
                        </a:buClr>
                        <a:buSzTx/>
                        <a:buFont typeface="Wingdings" pitchFamily="2" charset="2"/>
                        <a:buChar char="§"/>
                        <a:tabLst/>
                      </a:pPr>
                      <a:endParaRPr kumimoji="0" lang="en-US" altLang="en-US" sz="2000" b="0" i="0" u="none" strike="noStrike" cap="none" normalizeH="0" baseline="0" dirty="0">
                        <a:ln>
                          <a:noFill/>
                        </a:ln>
                        <a:solidFill>
                          <a:schemeClr val="tx1"/>
                        </a:solidFill>
                        <a:effectLst/>
                        <a:latin typeface="Arial" charset="0"/>
                      </a:endParaRPr>
                    </a:p>
                    <a:p>
                      <a:pPr marL="263525" marR="0" lvl="1" indent="-261938" algn="l" defTabSz="914400" rtl="0" eaLnBrk="1" fontAlgn="base" latinLnBrk="0" hangingPunct="1">
                        <a:lnSpc>
                          <a:spcPts val="2400"/>
                        </a:lnSpc>
                        <a:spcBef>
                          <a:spcPct val="0"/>
                        </a:spcBef>
                        <a:spcAft>
                          <a:spcPct val="0"/>
                        </a:spcAft>
                        <a:buClr>
                          <a:schemeClr val="tx2"/>
                        </a:buClr>
                        <a:buSzTx/>
                        <a:buFont typeface="Wingdings" pitchFamily="2" charset="2"/>
                        <a:buNone/>
                        <a:tabLst/>
                      </a:pPr>
                      <a:endParaRPr kumimoji="0" lang="en-US" altLang="en-US" sz="2000" b="0" i="0" u="none" strike="noStrike" cap="none" normalizeH="0" baseline="0" dirty="0">
                        <a:ln>
                          <a:noFill/>
                        </a:ln>
                        <a:solidFill>
                          <a:schemeClr val="tx1"/>
                        </a:solidFill>
                        <a:effectLst/>
                        <a:latin typeface="Arial" charset="0"/>
                      </a:endParaRPr>
                    </a:p>
                    <a:p>
                      <a:pPr marL="263525" marR="0" lvl="1" indent="-261938" algn="l" defTabSz="914400" rtl="0" eaLnBrk="1" fontAlgn="base" latinLnBrk="0" hangingPunct="1">
                        <a:lnSpc>
                          <a:spcPts val="2400"/>
                        </a:lnSpc>
                        <a:spcBef>
                          <a:spcPct val="0"/>
                        </a:spcBef>
                        <a:spcAft>
                          <a:spcPct val="0"/>
                        </a:spcAft>
                        <a:buClr>
                          <a:schemeClr val="tx2"/>
                        </a:buClr>
                        <a:buSzTx/>
                        <a:buFont typeface="Wingdings" pitchFamily="2" charset="2"/>
                        <a:buNone/>
                        <a:tabLst/>
                      </a:pPr>
                      <a:endParaRPr kumimoji="0" lang="en-US" altLang="en-US" sz="2000" b="0" i="0" u="none" strike="noStrike" cap="none" normalizeH="0" baseline="0" dirty="0">
                        <a:ln>
                          <a:noFill/>
                        </a:ln>
                        <a:solidFill>
                          <a:schemeClr val="tx1"/>
                        </a:solidFill>
                        <a:effectLst/>
                        <a:latin typeface="Arial" charset="0"/>
                      </a:endParaRPr>
                    </a:p>
                    <a:p>
                      <a:pPr marL="263525" marR="0" lvl="1" indent="-261938" algn="l" defTabSz="914400" rtl="0" eaLnBrk="1" fontAlgn="base" latinLnBrk="0" hangingPunct="1">
                        <a:lnSpc>
                          <a:spcPts val="2400"/>
                        </a:lnSpc>
                        <a:spcBef>
                          <a:spcPct val="0"/>
                        </a:spcBef>
                        <a:spcAft>
                          <a:spcPct val="0"/>
                        </a:spcAft>
                        <a:buClr>
                          <a:schemeClr val="tx2"/>
                        </a:buClr>
                        <a:buSzTx/>
                        <a:buFont typeface="Wingdings" pitchFamily="2" charset="2"/>
                        <a:buChar char="§"/>
                        <a:tabLst/>
                      </a:pPr>
                      <a:endParaRPr kumimoji="0" lang="en-US" altLang="en-US" sz="2000" b="0" i="0" u="none" strike="noStrike" cap="none" normalizeH="0" baseline="0" dirty="0">
                        <a:ln>
                          <a:noFill/>
                        </a:ln>
                        <a:solidFill>
                          <a:schemeClr val="tx1"/>
                        </a:solidFill>
                        <a:effectLst/>
                        <a:latin typeface="Arial" charset="0"/>
                      </a:endParaRPr>
                    </a:p>
                    <a:p>
                      <a:pPr marL="263525" marR="0" lvl="1" indent="-261938" algn="l" defTabSz="914400" rtl="0" eaLnBrk="1" fontAlgn="base" latinLnBrk="0" hangingPunct="1">
                        <a:lnSpc>
                          <a:spcPts val="2400"/>
                        </a:lnSpc>
                        <a:spcBef>
                          <a:spcPct val="0"/>
                        </a:spcBef>
                        <a:spcAft>
                          <a:spcPct val="0"/>
                        </a:spcAft>
                        <a:buClr>
                          <a:schemeClr val="tx2"/>
                        </a:buClr>
                        <a:buSzTx/>
                        <a:buFont typeface="Wingdings" pitchFamily="2" charset="2"/>
                        <a:buChar char="§"/>
                        <a:tabLst/>
                      </a:pPr>
                      <a:endParaRPr kumimoji="0" lang="en-US" altLang="en-US" sz="2000" b="0" i="0" u="none" strike="noStrike" cap="none" normalizeH="0" baseline="0" dirty="0">
                        <a:ln>
                          <a:noFill/>
                        </a:ln>
                        <a:solidFill>
                          <a:schemeClr val="tx1"/>
                        </a:solidFill>
                        <a:effectLst/>
                        <a:latin typeface="Arial" charset="0"/>
                      </a:endParaRPr>
                    </a:p>
                    <a:p>
                      <a:pPr marL="263525" marR="0" lvl="1" indent="-261938" algn="l" defTabSz="914400" rtl="0" eaLnBrk="1" fontAlgn="base" latinLnBrk="0" hangingPunct="1">
                        <a:lnSpc>
                          <a:spcPts val="2400"/>
                        </a:lnSpc>
                        <a:spcBef>
                          <a:spcPct val="0"/>
                        </a:spcBef>
                        <a:spcAft>
                          <a:spcPct val="0"/>
                        </a:spcAft>
                        <a:buClr>
                          <a:schemeClr val="tx2"/>
                        </a:buClr>
                        <a:buSzTx/>
                        <a:buFont typeface="Wingdings" pitchFamily="2" charset="2"/>
                        <a:buChar char="§"/>
                        <a:tabLst/>
                      </a:pPr>
                      <a:endParaRPr kumimoji="0" lang="en-US" altLang="en-US" sz="2000" b="0" i="0" u="none" strike="noStrike" cap="none" normalizeH="0" baseline="0" dirty="0">
                        <a:ln>
                          <a:noFill/>
                        </a:ln>
                        <a:solidFill>
                          <a:schemeClr val="tx1"/>
                        </a:solidFill>
                        <a:effectLst/>
                        <a:latin typeface="Arial" charset="0"/>
                      </a:endParaRPr>
                    </a:p>
                    <a:p>
                      <a:pPr marL="263525" marR="0" lvl="1" indent="-261938" algn="l" defTabSz="914400" rtl="0" eaLnBrk="1" fontAlgn="base" latinLnBrk="0" hangingPunct="1">
                        <a:lnSpc>
                          <a:spcPts val="2400"/>
                        </a:lnSpc>
                        <a:spcBef>
                          <a:spcPct val="0"/>
                        </a:spcBef>
                        <a:spcAft>
                          <a:spcPct val="0"/>
                        </a:spcAft>
                        <a:buClr>
                          <a:schemeClr val="tx2"/>
                        </a:buClr>
                        <a:buSzTx/>
                        <a:buFont typeface="Wingdings" pitchFamily="2" charset="2"/>
                        <a:buChar char="§"/>
                        <a:tabLst/>
                      </a:pPr>
                      <a:endParaRPr kumimoji="0" lang="en-US" altLang="en-US" sz="2000" b="0" i="0" u="none" strike="noStrike" cap="none" normalizeH="0" baseline="0" dirty="0">
                        <a:ln>
                          <a:noFill/>
                        </a:ln>
                        <a:solidFill>
                          <a:schemeClr val="tx1"/>
                        </a:solidFill>
                        <a:effectLst/>
                        <a:latin typeface="Arial" charset="0"/>
                      </a:endParaRPr>
                    </a:p>
                    <a:p>
                      <a:pPr marL="263525" marR="0" lvl="1" indent="-261938" algn="l" defTabSz="914400" rtl="0" eaLnBrk="1" fontAlgn="base" latinLnBrk="0" hangingPunct="1">
                        <a:lnSpc>
                          <a:spcPts val="2400"/>
                        </a:lnSpc>
                        <a:spcBef>
                          <a:spcPct val="0"/>
                        </a:spcBef>
                        <a:spcAft>
                          <a:spcPct val="0"/>
                        </a:spcAft>
                        <a:buClr>
                          <a:schemeClr val="tx2"/>
                        </a:buClr>
                        <a:buSzTx/>
                        <a:buFont typeface="Wingdings" pitchFamily="2" charset="2"/>
                        <a:buChar char="§"/>
                        <a:tabLst/>
                      </a:pPr>
                      <a:endParaRPr kumimoji="0" lang="en-US" altLang="en-US" sz="2000" b="0" i="0" u="none" strike="noStrike" cap="none" normalizeH="0" baseline="0" dirty="0">
                        <a:ln>
                          <a:noFill/>
                        </a:ln>
                        <a:solidFill>
                          <a:schemeClr val="tx1"/>
                        </a:solidFill>
                        <a:effectLst/>
                        <a:latin typeface="Arial" charset="0"/>
                      </a:endParaRPr>
                    </a:p>
                    <a:p>
                      <a:pPr marL="263525" marR="0" lvl="1" indent="-261938" algn="l" defTabSz="914400" rtl="0" eaLnBrk="1" fontAlgn="base" latinLnBrk="0" hangingPunct="1">
                        <a:lnSpc>
                          <a:spcPts val="2400"/>
                        </a:lnSpc>
                        <a:spcBef>
                          <a:spcPct val="0"/>
                        </a:spcBef>
                        <a:spcAft>
                          <a:spcPct val="0"/>
                        </a:spcAft>
                        <a:buClr>
                          <a:schemeClr val="tx2"/>
                        </a:buClr>
                        <a:buSzTx/>
                        <a:buFont typeface="Wingdings" pitchFamily="2" charset="2"/>
                        <a:buChar char="§"/>
                        <a:tabLst/>
                      </a:pPr>
                      <a:endParaRPr kumimoji="0" lang="en-US" altLang="en-US" sz="2000" b="0" i="0" u="none" strike="noStrike" cap="none" normalizeH="0" baseline="0" dirty="0">
                        <a:ln>
                          <a:noFill/>
                        </a:ln>
                        <a:solidFill>
                          <a:schemeClr val="tx1"/>
                        </a:solidFill>
                        <a:effectLst/>
                        <a:latin typeface="Arial" charset="0"/>
                      </a:endParaRPr>
                    </a:p>
                    <a:p>
                      <a:pPr marL="263525" marR="0" lvl="1" indent="-261938" algn="l" defTabSz="914400" rtl="0" eaLnBrk="1" fontAlgn="base" latinLnBrk="0" hangingPunct="1">
                        <a:lnSpc>
                          <a:spcPts val="2400"/>
                        </a:lnSpc>
                        <a:spcBef>
                          <a:spcPct val="0"/>
                        </a:spcBef>
                        <a:spcAft>
                          <a:spcPct val="0"/>
                        </a:spcAft>
                        <a:buClr>
                          <a:schemeClr val="tx2"/>
                        </a:buClr>
                        <a:buSzTx/>
                        <a:buFont typeface="Wingdings" pitchFamily="2" charset="2"/>
                        <a:buChar char="§"/>
                        <a:tabLst/>
                      </a:pPr>
                      <a:endParaRPr kumimoji="0" lang="en-US" altLang="en-US" sz="2000" b="0" i="0" u="none" strike="noStrike" cap="none" normalizeH="0" baseline="0" dirty="0">
                        <a:ln>
                          <a:noFill/>
                        </a:ln>
                        <a:solidFill>
                          <a:schemeClr val="tx1"/>
                        </a:solidFill>
                        <a:effectLst/>
                        <a:latin typeface="Arial" charset="0"/>
                      </a:endParaRPr>
                    </a:p>
                    <a:p>
                      <a:pPr marL="263525" marR="0" lvl="1" indent="-261938" algn="l" defTabSz="914400" rtl="0" eaLnBrk="1" fontAlgn="base" latinLnBrk="0" hangingPunct="1">
                        <a:lnSpc>
                          <a:spcPts val="2400"/>
                        </a:lnSpc>
                        <a:spcBef>
                          <a:spcPct val="0"/>
                        </a:spcBef>
                        <a:spcAft>
                          <a:spcPct val="0"/>
                        </a:spcAft>
                        <a:buClr>
                          <a:schemeClr val="tx2"/>
                        </a:buClr>
                        <a:buSzTx/>
                        <a:buFont typeface="Wingdings" pitchFamily="2" charset="2"/>
                        <a:buChar char="§"/>
                        <a:tabLst/>
                      </a:pPr>
                      <a:endParaRPr kumimoji="0" lang="en-US" altLang="en-US" sz="2000" b="0" i="0" u="none" strike="noStrike" cap="none" normalizeH="0" baseline="0" dirty="0">
                        <a:ln>
                          <a:noFill/>
                        </a:ln>
                        <a:solidFill>
                          <a:schemeClr val="tx1"/>
                        </a:solidFill>
                        <a:effectLst/>
                        <a:latin typeface="Arial" charset="0"/>
                      </a:endParaRPr>
                    </a:p>
                    <a:p>
                      <a:pPr marL="263525" marR="0" lvl="1" indent="-261938" algn="l" defTabSz="914400" rtl="0" eaLnBrk="1" fontAlgn="base" latinLnBrk="0" hangingPunct="1">
                        <a:lnSpc>
                          <a:spcPts val="2400"/>
                        </a:lnSpc>
                        <a:spcBef>
                          <a:spcPct val="0"/>
                        </a:spcBef>
                        <a:spcAft>
                          <a:spcPct val="0"/>
                        </a:spcAft>
                        <a:buClr>
                          <a:schemeClr val="tx2"/>
                        </a:buClr>
                        <a:buSzTx/>
                        <a:buFont typeface="Wingdings" pitchFamily="2" charset="2"/>
                        <a:buNone/>
                        <a:tabLst/>
                      </a:pPr>
                      <a:endParaRPr kumimoji="0" lang="en-US" altLang="en-US" sz="2000" b="0" i="0" u="none" strike="noStrike" cap="none" normalizeH="0" baseline="0" dirty="0">
                        <a:ln>
                          <a:noFill/>
                        </a:ln>
                        <a:solidFill>
                          <a:schemeClr val="tx1"/>
                        </a:solidFill>
                        <a:effectLst/>
                        <a:latin typeface="Arial" charset="0"/>
                      </a:endParaRPr>
                    </a:p>
                  </a:txBody>
                  <a:tcPr marL="180000" marR="90000" marT="90000" marB="0" horzOverflow="overflow">
                    <a:lnL w="19050" cap="flat" cmpd="sng" algn="ctr">
                      <a:solidFill>
                        <a:schemeClr val="bg2"/>
                      </a:solidFill>
                      <a:prstDash val="solid"/>
                      <a:round/>
                      <a:headEnd type="none" w="med" len="med"/>
                      <a:tailEnd type="none" w="med" len="med"/>
                    </a:lnL>
                    <a:lnR cap="flat">
                      <a:noFill/>
                    </a:lnR>
                    <a:lnT cap="flat">
                      <a:noFill/>
                    </a:lnT>
                    <a:lnB cap="flat">
                      <a:noFill/>
                    </a:lnB>
                    <a:lnTlToBr>
                      <a:noFill/>
                    </a:lnTlToBr>
                    <a:lnBlToTr>
                      <a:noFill/>
                    </a:lnBlToTr>
                    <a:solidFill>
                      <a:srgbClr val="E5E5E5"/>
                    </a:solidFill>
                  </a:tcPr>
                </a:tc>
                <a:extLst>
                  <a:ext uri="{0D108BD9-81ED-4DB2-BD59-A6C34878D82A}">
                    <a16:rowId xmlns:a16="http://schemas.microsoft.com/office/drawing/2014/main" val="10000"/>
                  </a:ext>
                </a:extLst>
              </a:tr>
              <a:tr h="870607">
                <a:tc>
                  <a:txBody>
                    <a:bodyPr/>
                    <a:lstStyle>
                      <a:lvl1pPr>
                        <a:lnSpc>
                          <a:spcPts val="2400"/>
                        </a:lnSpc>
                        <a:buFont typeface="Wingdings" pitchFamily="2" charset="2"/>
                        <a:defRPr>
                          <a:solidFill>
                            <a:schemeClr val="tx1"/>
                          </a:solidFill>
                          <a:latin typeface="Arial" charset="0"/>
                        </a:defRPr>
                      </a:lvl1pPr>
                      <a:lvl2pPr marL="1588">
                        <a:lnSpc>
                          <a:spcPts val="2400"/>
                        </a:lnSpc>
                        <a:buClr>
                          <a:schemeClr val="tx2"/>
                        </a:buClr>
                        <a:buFont typeface="Wingdings" pitchFamily="2" charset="2"/>
                        <a:defRPr>
                          <a:solidFill>
                            <a:schemeClr val="tx1"/>
                          </a:solidFill>
                          <a:latin typeface="Arial" charset="0"/>
                        </a:defRPr>
                      </a:lvl2pPr>
                      <a:lvl3pPr marL="185738">
                        <a:lnSpc>
                          <a:spcPts val="2400"/>
                        </a:lnSpc>
                        <a:buClr>
                          <a:schemeClr val="tx2"/>
                        </a:buClr>
                        <a:buFont typeface="Wingdings" pitchFamily="2" charset="2"/>
                        <a:defRPr>
                          <a:solidFill>
                            <a:schemeClr val="tx1"/>
                          </a:solidFill>
                          <a:latin typeface="Arial" charset="0"/>
                        </a:defRPr>
                      </a:lvl3pPr>
                      <a:lvl4pPr marL="376238">
                        <a:lnSpc>
                          <a:spcPts val="2400"/>
                        </a:lnSpc>
                        <a:buClr>
                          <a:schemeClr val="tx2"/>
                        </a:buClr>
                        <a:buFont typeface="Wingdings" pitchFamily="2" charset="2"/>
                        <a:defRPr>
                          <a:solidFill>
                            <a:schemeClr val="tx1"/>
                          </a:solidFill>
                          <a:latin typeface="Arial" charset="0"/>
                        </a:defRPr>
                      </a:lvl4pPr>
                      <a:lvl5pPr marL="568325">
                        <a:lnSpc>
                          <a:spcPts val="2400"/>
                        </a:lnSpc>
                        <a:buClr>
                          <a:schemeClr val="tx2"/>
                        </a:buClr>
                        <a:buFont typeface="Wingdings" pitchFamily="2" charset="2"/>
                        <a:defRPr>
                          <a:solidFill>
                            <a:schemeClr val="tx1"/>
                          </a:solidFill>
                          <a:latin typeface="Arial" charset="0"/>
                        </a:defRPr>
                      </a:lvl5pPr>
                      <a:lvl6pPr marL="1025525" fontAlgn="base">
                        <a:lnSpc>
                          <a:spcPts val="2400"/>
                        </a:lnSpc>
                        <a:spcBef>
                          <a:spcPct val="0"/>
                        </a:spcBef>
                        <a:spcAft>
                          <a:spcPct val="0"/>
                        </a:spcAft>
                        <a:buClr>
                          <a:schemeClr val="tx2"/>
                        </a:buClr>
                        <a:buFont typeface="Wingdings" pitchFamily="2" charset="2"/>
                        <a:defRPr>
                          <a:solidFill>
                            <a:schemeClr val="tx1"/>
                          </a:solidFill>
                          <a:latin typeface="Arial" charset="0"/>
                        </a:defRPr>
                      </a:lvl6pPr>
                      <a:lvl7pPr marL="1482725" fontAlgn="base">
                        <a:lnSpc>
                          <a:spcPts val="2400"/>
                        </a:lnSpc>
                        <a:spcBef>
                          <a:spcPct val="0"/>
                        </a:spcBef>
                        <a:spcAft>
                          <a:spcPct val="0"/>
                        </a:spcAft>
                        <a:buClr>
                          <a:schemeClr val="tx2"/>
                        </a:buClr>
                        <a:buFont typeface="Wingdings" pitchFamily="2" charset="2"/>
                        <a:defRPr>
                          <a:solidFill>
                            <a:schemeClr val="tx1"/>
                          </a:solidFill>
                          <a:latin typeface="Arial" charset="0"/>
                        </a:defRPr>
                      </a:lvl7pPr>
                      <a:lvl8pPr marL="1939925" fontAlgn="base">
                        <a:lnSpc>
                          <a:spcPts val="2400"/>
                        </a:lnSpc>
                        <a:spcBef>
                          <a:spcPct val="0"/>
                        </a:spcBef>
                        <a:spcAft>
                          <a:spcPct val="0"/>
                        </a:spcAft>
                        <a:buClr>
                          <a:schemeClr val="tx2"/>
                        </a:buClr>
                        <a:buFont typeface="Wingdings" pitchFamily="2" charset="2"/>
                        <a:defRPr>
                          <a:solidFill>
                            <a:schemeClr val="tx1"/>
                          </a:solidFill>
                          <a:latin typeface="Arial" charset="0"/>
                        </a:defRPr>
                      </a:lvl8pPr>
                      <a:lvl9pPr marL="2397125" fontAlgn="base">
                        <a:lnSpc>
                          <a:spcPts val="2400"/>
                        </a:lnSpc>
                        <a:spcBef>
                          <a:spcPct val="0"/>
                        </a:spcBef>
                        <a:spcAft>
                          <a:spcPct val="0"/>
                        </a:spcAft>
                        <a:buClr>
                          <a:schemeClr val="tx2"/>
                        </a:buClr>
                        <a:buFont typeface="Wingdings" pitchFamily="2" charset="2"/>
                        <a:defRPr>
                          <a:solidFill>
                            <a:schemeClr val="tx1"/>
                          </a:solidFill>
                          <a:latin typeface="Arial" charset="0"/>
                        </a:defRPr>
                      </a:lvl9pPr>
                    </a:lstStyle>
                    <a:p>
                      <a:pPr marL="0" marR="0" lvl="0" indent="0" algn="l" defTabSz="914400" rtl="0" eaLnBrk="1" fontAlgn="base" latinLnBrk="0" hangingPunct="1">
                        <a:lnSpc>
                          <a:spcPts val="2400"/>
                        </a:lnSpc>
                        <a:spcBef>
                          <a:spcPct val="0"/>
                        </a:spcBef>
                        <a:spcAft>
                          <a:spcPct val="0"/>
                        </a:spcAft>
                        <a:buClrTx/>
                        <a:buSzTx/>
                        <a:buFont typeface="Wingdings" pitchFamily="2" charset="2"/>
                        <a:buNone/>
                        <a:tabLst/>
                      </a:pPr>
                      <a:r>
                        <a:rPr kumimoji="0" lang="en-US" altLang="en-US" sz="1800" b="1" i="0" u="none" strike="noStrike" cap="none" normalizeH="0" baseline="0" dirty="0">
                          <a:ln>
                            <a:noFill/>
                          </a:ln>
                          <a:solidFill>
                            <a:schemeClr val="bg2"/>
                          </a:solidFill>
                          <a:effectLst/>
                          <a:latin typeface="Arial" charset="0"/>
                        </a:rPr>
                        <a:t>Ahorra tiempo</a:t>
                      </a:r>
                    </a:p>
                  </a:txBody>
                  <a:tcPr marL="180000" marR="90000" marT="90000" marB="0" anchor="ctr" horzOverflow="overflow">
                    <a:lnL cap="flat">
                      <a:noFill/>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a:noFill/>
                    </a:lnTlToBr>
                    <a:lnBlToTr>
                      <a:noFill/>
                    </a:lnBlToTr>
                    <a:solidFill>
                      <a:srgbClr val="0058B0"/>
                    </a:solidFill>
                  </a:tcPr>
                </a:tc>
                <a:tc vMerge="1">
                  <a:txBody>
                    <a:bodyPr/>
                    <a:lstStyle/>
                    <a:p>
                      <a:pPr algn="l" rtl="0"/>
                      <a:endParaRPr lang="en-GB"/>
                    </a:p>
                  </a:txBody>
                  <a:tcPr/>
                </a:tc>
                <a:extLst>
                  <a:ext uri="{0D108BD9-81ED-4DB2-BD59-A6C34878D82A}">
                    <a16:rowId xmlns:a16="http://schemas.microsoft.com/office/drawing/2014/main" val="10001"/>
                  </a:ext>
                </a:extLst>
              </a:tr>
              <a:tr h="810807">
                <a:tc>
                  <a:txBody>
                    <a:bodyPr/>
                    <a:lstStyle>
                      <a:lvl1pPr>
                        <a:lnSpc>
                          <a:spcPts val="2400"/>
                        </a:lnSpc>
                        <a:buFont typeface="Wingdings" pitchFamily="2" charset="2"/>
                        <a:defRPr>
                          <a:solidFill>
                            <a:schemeClr val="tx1"/>
                          </a:solidFill>
                          <a:latin typeface="Arial" charset="0"/>
                        </a:defRPr>
                      </a:lvl1pPr>
                      <a:lvl2pPr marL="1588">
                        <a:lnSpc>
                          <a:spcPts val="2400"/>
                        </a:lnSpc>
                        <a:buClr>
                          <a:schemeClr val="tx2"/>
                        </a:buClr>
                        <a:buFont typeface="Wingdings" pitchFamily="2" charset="2"/>
                        <a:defRPr>
                          <a:solidFill>
                            <a:schemeClr val="tx1"/>
                          </a:solidFill>
                          <a:latin typeface="Arial" charset="0"/>
                        </a:defRPr>
                      </a:lvl2pPr>
                      <a:lvl3pPr marL="185738">
                        <a:lnSpc>
                          <a:spcPts val="2400"/>
                        </a:lnSpc>
                        <a:buClr>
                          <a:schemeClr val="tx2"/>
                        </a:buClr>
                        <a:buFont typeface="Wingdings" pitchFamily="2" charset="2"/>
                        <a:defRPr>
                          <a:solidFill>
                            <a:schemeClr val="tx1"/>
                          </a:solidFill>
                          <a:latin typeface="Arial" charset="0"/>
                        </a:defRPr>
                      </a:lvl3pPr>
                      <a:lvl4pPr marL="376238">
                        <a:lnSpc>
                          <a:spcPts val="2400"/>
                        </a:lnSpc>
                        <a:buClr>
                          <a:schemeClr val="tx2"/>
                        </a:buClr>
                        <a:buFont typeface="Wingdings" pitchFamily="2" charset="2"/>
                        <a:defRPr>
                          <a:solidFill>
                            <a:schemeClr val="tx1"/>
                          </a:solidFill>
                          <a:latin typeface="Arial" charset="0"/>
                        </a:defRPr>
                      </a:lvl4pPr>
                      <a:lvl5pPr marL="568325">
                        <a:lnSpc>
                          <a:spcPts val="2400"/>
                        </a:lnSpc>
                        <a:buClr>
                          <a:schemeClr val="tx2"/>
                        </a:buClr>
                        <a:buFont typeface="Wingdings" pitchFamily="2" charset="2"/>
                        <a:defRPr>
                          <a:solidFill>
                            <a:schemeClr val="tx1"/>
                          </a:solidFill>
                          <a:latin typeface="Arial" charset="0"/>
                        </a:defRPr>
                      </a:lvl5pPr>
                      <a:lvl6pPr marL="1025525" fontAlgn="base">
                        <a:lnSpc>
                          <a:spcPts val="2400"/>
                        </a:lnSpc>
                        <a:spcBef>
                          <a:spcPct val="0"/>
                        </a:spcBef>
                        <a:spcAft>
                          <a:spcPct val="0"/>
                        </a:spcAft>
                        <a:buClr>
                          <a:schemeClr val="tx2"/>
                        </a:buClr>
                        <a:buFont typeface="Wingdings" pitchFamily="2" charset="2"/>
                        <a:defRPr>
                          <a:solidFill>
                            <a:schemeClr val="tx1"/>
                          </a:solidFill>
                          <a:latin typeface="Arial" charset="0"/>
                        </a:defRPr>
                      </a:lvl6pPr>
                      <a:lvl7pPr marL="1482725" fontAlgn="base">
                        <a:lnSpc>
                          <a:spcPts val="2400"/>
                        </a:lnSpc>
                        <a:spcBef>
                          <a:spcPct val="0"/>
                        </a:spcBef>
                        <a:spcAft>
                          <a:spcPct val="0"/>
                        </a:spcAft>
                        <a:buClr>
                          <a:schemeClr val="tx2"/>
                        </a:buClr>
                        <a:buFont typeface="Wingdings" pitchFamily="2" charset="2"/>
                        <a:defRPr>
                          <a:solidFill>
                            <a:schemeClr val="tx1"/>
                          </a:solidFill>
                          <a:latin typeface="Arial" charset="0"/>
                        </a:defRPr>
                      </a:lvl7pPr>
                      <a:lvl8pPr marL="1939925" fontAlgn="base">
                        <a:lnSpc>
                          <a:spcPts val="2400"/>
                        </a:lnSpc>
                        <a:spcBef>
                          <a:spcPct val="0"/>
                        </a:spcBef>
                        <a:spcAft>
                          <a:spcPct val="0"/>
                        </a:spcAft>
                        <a:buClr>
                          <a:schemeClr val="tx2"/>
                        </a:buClr>
                        <a:buFont typeface="Wingdings" pitchFamily="2" charset="2"/>
                        <a:defRPr>
                          <a:solidFill>
                            <a:schemeClr val="tx1"/>
                          </a:solidFill>
                          <a:latin typeface="Arial" charset="0"/>
                        </a:defRPr>
                      </a:lvl8pPr>
                      <a:lvl9pPr marL="2397125" fontAlgn="base">
                        <a:lnSpc>
                          <a:spcPts val="2400"/>
                        </a:lnSpc>
                        <a:spcBef>
                          <a:spcPct val="0"/>
                        </a:spcBef>
                        <a:spcAft>
                          <a:spcPct val="0"/>
                        </a:spcAft>
                        <a:buClr>
                          <a:schemeClr val="tx2"/>
                        </a:buClr>
                        <a:buFont typeface="Wingdings" pitchFamily="2" charset="2"/>
                        <a:defRPr>
                          <a:solidFill>
                            <a:schemeClr val="tx1"/>
                          </a:solidFill>
                          <a:latin typeface="Arial" charset="0"/>
                        </a:defRPr>
                      </a:lvl9pPr>
                    </a:lstStyle>
                    <a:p>
                      <a:pPr marL="0" marR="0" lvl="0" indent="0" algn="l" defTabSz="914400" rtl="0" eaLnBrk="1" fontAlgn="base" latinLnBrk="0" hangingPunct="1">
                        <a:lnSpc>
                          <a:spcPts val="2400"/>
                        </a:lnSpc>
                        <a:spcBef>
                          <a:spcPct val="0"/>
                        </a:spcBef>
                        <a:spcAft>
                          <a:spcPct val="0"/>
                        </a:spcAft>
                        <a:buClrTx/>
                        <a:buSzTx/>
                        <a:buFont typeface="Wingdings" pitchFamily="2" charset="2"/>
                        <a:buNone/>
                        <a:tabLst/>
                      </a:pPr>
                      <a:r>
                        <a:rPr kumimoji="0" lang="en-US" altLang="en-US" sz="1800" b="1" i="0" u="none" strike="noStrike" cap="none" normalizeH="0" baseline="0" dirty="0">
                          <a:ln>
                            <a:noFill/>
                          </a:ln>
                          <a:solidFill>
                            <a:schemeClr val="bg2"/>
                          </a:solidFill>
                          <a:effectLst/>
                          <a:latin typeface="Arial" charset="0"/>
                        </a:rPr>
                        <a:t>Ahorra costos</a:t>
                      </a:r>
                    </a:p>
                  </a:txBody>
                  <a:tcPr marL="180000" marR="90000" marT="90000" marB="0" anchor="ctr" horzOverflow="overflow">
                    <a:lnL cap="flat">
                      <a:noFill/>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a:noFill/>
                    </a:lnTlToBr>
                    <a:lnBlToTr>
                      <a:noFill/>
                    </a:lnBlToTr>
                    <a:solidFill>
                      <a:srgbClr val="0058B0"/>
                    </a:solidFill>
                  </a:tcPr>
                </a:tc>
                <a:tc vMerge="1">
                  <a:txBody>
                    <a:bodyPr/>
                    <a:lstStyle/>
                    <a:p>
                      <a:pPr algn="l" rtl="0"/>
                      <a:endParaRPr lang="en-GB"/>
                    </a:p>
                  </a:txBody>
                  <a:tcPr/>
                </a:tc>
                <a:extLst>
                  <a:ext uri="{0D108BD9-81ED-4DB2-BD59-A6C34878D82A}">
                    <a16:rowId xmlns:a16="http://schemas.microsoft.com/office/drawing/2014/main" val="10002"/>
                  </a:ext>
                </a:extLst>
              </a:tr>
              <a:tr h="1009551">
                <a:tc>
                  <a:txBody>
                    <a:bodyPr/>
                    <a:lstStyle>
                      <a:lvl1pPr>
                        <a:lnSpc>
                          <a:spcPts val="2400"/>
                        </a:lnSpc>
                        <a:buFont typeface="Wingdings" pitchFamily="2" charset="2"/>
                        <a:defRPr>
                          <a:solidFill>
                            <a:schemeClr val="tx1"/>
                          </a:solidFill>
                          <a:latin typeface="Arial" charset="0"/>
                        </a:defRPr>
                      </a:lvl1pPr>
                      <a:lvl2pPr marL="1588">
                        <a:lnSpc>
                          <a:spcPts val="2400"/>
                        </a:lnSpc>
                        <a:buClr>
                          <a:schemeClr val="tx2"/>
                        </a:buClr>
                        <a:buFont typeface="Wingdings" pitchFamily="2" charset="2"/>
                        <a:defRPr>
                          <a:solidFill>
                            <a:schemeClr val="tx1"/>
                          </a:solidFill>
                          <a:latin typeface="Arial" charset="0"/>
                        </a:defRPr>
                      </a:lvl2pPr>
                      <a:lvl3pPr marL="185738">
                        <a:lnSpc>
                          <a:spcPts val="2400"/>
                        </a:lnSpc>
                        <a:buClr>
                          <a:schemeClr val="tx2"/>
                        </a:buClr>
                        <a:buFont typeface="Wingdings" pitchFamily="2" charset="2"/>
                        <a:defRPr>
                          <a:solidFill>
                            <a:schemeClr val="tx1"/>
                          </a:solidFill>
                          <a:latin typeface="Arial" charset="0"/>
                        </a:defRPr>
                      </a:lvl3pPr>
                      <a:lvl4pPr marL="376238">
                        <a:lnSpc>
                          <a:spcPts val="2400"/>
                        </a:lnSpc>
                        <a:buClr>
                          <a:schemeClr val="tx2"/>
                        </a:buClr>
                        <a:buFont typeface="Wingdings" pitchFamily="2" charset="2"/>
                        <a:defRPr>
                          <a:solidFill>
                            <a:schemeClr val="tx1"/>
                          </a:solidFill>
                          <a:latin typeface="Arial" charset="0"/>
                        </a:defRPr>
                      </a:lvl4pPr>
                      <a:lvl5pPr marL="568325">
                        <a:lnSpc>
                          <a:spcPts val="2400"/>
                        </a:lnSpc>
                        <a:buClr>
                          <a:schemeClr val="tx2"/>
                        </a:buClr>
                        <a:buFont typeface="Wingdings" pitchFamily="2" charset="2"/>
                        <a:defRPr>
                          <a:solidFill>
                            <a:schemeClr val="tx1"/>
                          </a:solidFill>
                          <a:latin typeface="Arial" charset="0"/>
                        </a:defRPr>
                      </a:lvl5pPr>
                      <a:lvl6pPr marL="1025525" fontAlgn="base">
                        <a:lnSpc>
                          <a:spcPts val="2400"/>
                        </a:lnSpc>
                        <a:spcBef>
                          <a:spcPct val="0"/>
                        </a:spcBef>
                        <a:spcAft>
                          <a:spcPct val="0"/>
                        </a:spcAft>
                        <a:buClr>
                          <a:schemeClr val="tx2"/>
                        </a:buClr>
                        <a:buFont typeface="Wingdings" pitchFamily="2" charset="2"/>
                        <a:defRPr>
                          <a:solidFill>
                            <a:schemeClr val="tx1"/>
                          </a:solidFill>
                          <a:latin typeface="Arial" charset="0"/>
                        </a:defRPr>
                      </a:lvl6pPr>
                      <a:lvl7pPr marL="1482725" fontAlgn="base">
                        <a:lnSpc>
                          <a:spcPts val="2400"/>
                        </a:lnSpc>
                        <a:spcBef>
                          <a:spcPct val="0"/>
                        </a:spcBef>
                        <a:spcAft>
                          <a:spcPct val="0"/>
                        </a:spcAft>
                        <a:buClr>
                          <a:schemeClr val="tx2"/>
                        </a:buClr>
                        <a:buFont typeface="Wingdings" pitchFamily="2" charset="2"/>
                        <a:defRPr>
                          <a:solidFill>
                            <a:schemeClr val="tx1"/>
                          </a:solidFill>
                          <a:latin typeface="Arial" charset="0"/>
                        </a:defRPr>
                      </a:lvl7pPr>
                      <a:lvl8pPr marL="1939925" fontAlgn="base">
                        <a:lnSpc>
                          <a:spcPts val="2400"/>
                        </a:lnSpc>
                        <a:spcBef>
                          <a:spcPct val="0"/>
                        </a:spcBef>
                        <a:spcAft>
                          <a:spcPct val="0"/>
                        </a:spcAft>
                        <a:buClr>
                          <a:schemeClr val="tx2"/>
                        </a:buClr>
                        <a:buFont typeface="Wingdings" pitchFamily="2" charset="2"/>
                        <a:defRPr>
                          <a:solidFill>
                            <a:schemeClr val="tx1"/>
                          </a:solidFill>
                          <a:latin typeface="Arial" charset="0"/>
                        </a:defRPr>
                      </a:lvl8pPr>
                      <a:lvl9pPr marL="2397125" fontAlgn="base">
                        <a:lnSpc>
                          <a:spcPts val="2400"/>
                        </a:lnSpc>
                        <a:spcBef>
                          <a:spcPct val="0"/>
                        </a:spcBef>
                        <a:spcAft>
                          <a:spcPct val="0"/>
                        </a:spcAft>
                        <a:buClr>
                          <a:schemeClr val="tx2"/>
                        </a:buClr>
                        <a:buFont typeface="Wingdings" pitchFamily="2" charset="2"/>
                        <a:defRPr>
                          <a:solidFill>
                            <a:schemeClr val="tx1"/>
                          </a:solidFill>
                          <a:latin typeface="Arial" charset="0"/>
                        </a:defRPr>
                      </a:lvl9pPr>
                    </a:lstStyle>
                    <a:p>
                      <a:pPr marL="0" marR="0" lvl="0" indent="0" algn="l" defTabSz="914400" rtl="0" eaLnBrk="1" fontAlgn="base" latinLnBrk="0" hangingPunct="1">
                        <a:lnSpc>
                          <a:spcPts val="2400"/>
                        </a:lnSpc>
                        <a:spcBef>
                          <a:spcPct val="0"/>
                        </a:spcBef>
                        <a:spcAft>
                          <a:spcPct val="0"/>
                        </a:spcAft>
                        <a:buClrTx/>
                        <a:buSzTx/>
                        <a:buFont typeface="Wingdings" pitchFamily="2" charset="2"/>
                        <a:buNone/>
                        <a:tabLst/>
                      </a:pPr>
                      <a:r>
                        <a:rPr kumimoji="0" lang="en-US" altLang="en-US" sz="1800" b="1" i="0" u="none" strike="noStrike" cap="none" normalizeH="0" baseline="0">
                          <a:ln>
                            <a:noFill/>
                          </a:ln>
                          <a:solidFill>
                            <a:schemeClr val="bg2"/>
                          </a:solidFill>
                          <a:effectLst/>
                          <a:latin typeface="Arial" charset="0"/>
                        </a:rPr>
                        <a:t>Establecimiento de estándares</a:t>
                      </a:r>
                    </a:p>
                  </a:txBody>
                  <a:tcPr marL="180000" marR="90000" marT="90000" marB="0" anchor="ctr" horzOverflow="overflow">
                    <a:lnL cap="flat">
                      <a:noFill/>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a:noFill/>
                    </a:lnTlToBr>
                    <a:lnBlToTr>
                      <a:noFill/>
                    </a:lnBlToTr>
                    <a:solidFill>
                      <a:srgbClr val="0058B0"/>
                    </a:solidFill>
                  </a:tcPr>
                </a:tc>
                <a:tc vMerge="1">
                  <a:txBody>
                    <a:bodyPr/>
                    <a:lstStyle/>
                    <a:p>
                      <a:pPr algn="l" rtl="0"/>
                      <a:endParaRPr lang="en-GB"/>
                    </a:p>
                  </a:txBody>
                  <a:tcPr/>
                </a:tc>
                <a:extLst>
                  <a:ext uri="{0D108BD9-81ED-4DB2-BD59-A6C34878D82A}">
                    <a16:rowId xmlns:a16="http://schemas.microsoft.com/office/drawing/2014/main" val="10003"/>
                  </a:ext>
                </a:extLst>
              </a:tr>
              <a:tr h="1148497">
                <a:tc>
                  <a:txBody>
                    <a:bodyPr/>
                    <a:lstStyle>
                      <a:lvl1pPr>
                        <a:lnSpc>
                          <a:spcPts val="2400"/>
                        </a:lnSpc>
                        <a:buFont typeface="Wingdings" pitchFamily="2" charset="2"/>
                        <a:defRPr>
                          <a:solidFill>
                            <a:schemeClr val="tx1"/>
                          </a:solidFill>
                          <a:latin typeface="Arial" charset="0"/>
                        </a:defRPr>
                      </a:lvl1pPr>
                      <a:lvl2pPr marL="1588">
                        <a:lnSpc>
                          <a:spcPts val="2400"/>
                        </a:lnSpc>
                        <a:buClr>
                          <a:schemeClr val="tx2"/>
                        </a:buClr>
                        <a:buFont typeface="Wingdings" pitchFamily="2" charset="2"/>
                        <a:defRPr>
                          <a:solidFill>
                            <a:schemeClr val="tx1"/>
                          </a:solidFill>
                          <a:latin typeface="Arial" charset="0"/>
                        </a:defRPr>
                      </a:lvl2pPr>
                      <a:lvl3pPr marL="185738">
                        <a:lnSpc>
                          <a:spcPts val="2400"/>
                        </a:lnSpc>
                        <a:buClr>
                          <a:schemeClr val="tx2"/>
                        </a:buClr>
                        <a:buFont typeface="Wingdings" pitchFamily="2" charset="2"/>
                        <a:defRPr>
                          <a:solidFill>
                            <a:schemeClr val="tx1"/>
                          </a:solidFill>
                          <a:latin typeface="Arial" charset="0"/>
                        </a:defRPr>
                      </a:lvl3pPr>
                      <a:lvl4pPr marL="376238">
                        <a:lnSpc>
                          <a:spcPts val="2400"/>
                        </a:lnSpc>
                        <a:buClr>
                          <a:schemeClr val="tx2"/>
                        </a:buClr>
                        <a:buFont typeface="Wingdings" pitchFamily="2" charset="2"/>
                        <a:defRPr>
                          <a:solidFill>
                            <a:schemeClr val="tx1"/>
                          </a:solidFill>
                          <a:latin typeface="Arial" charset="0"/>
                        </a:defRPr>
                      </a:lvl4pPr>
                      <a:lvl5pPr marL="568325">
                        <a:lnSpc>
                          <a:spcPts val="2400"/>
                        </a:lnSpc>
                        <a:buClr>
                          <a:schemeClr val="tx2"/>
                        </a:buClr>
                        <a:buFont typeface="Wingdings" pitchFamily="2" charset="2"/>
                        <a:defRPr>
                          <a:solidFill>
                            <a:schemeClr val="tx1"/>
                          </a:solidFill>
                          <a:latin typeface="Arial" charset="0"/>
                        </a:defRPr>
                      </a:lvl5pPr>
                      <a:lvl6pPr marL="1025525" fontAlgn="base">
                        <a:lnSpc>
                          <a:spcPts val="2400"/>
                        </a:lnSpc>
                        <a:spcBef>
                          <a:spcPct val="0"/>
                        </a:spcBef>
                        <a:spcAft>
                          <a:spcPct val="0"/>
                        </a:spcAft>
                        <a:buClr>
                          <a:schemeClr val="tx2"/>
                        </a:buClr>
                        <a:buFont typeface="Wingdings" pitchFamily="2" charset="2"/>
                        <a:defRPr>
                          <a:solidFill>
                            <a:schemeClr val="tx1"/>
                          </a:solidFill>
                          <a:latin typeface="Arial" charset="0"/>
                        </a:defRPr>
                      </a:lvl6pPr>
                      <a:lvl7pPr marL="1482725" fontAlgn="base">
                        <a:lnSpc>
                          <a:spcPts val="2400"/>
                        </a:lnSpc>
                        <a:spcBef>
                          <a:spcPct val="0"/>
                        </a:spcBef>
                        <a:spcAft>
                          <a:spcPct val="0"/>
                        </a:spcAft>
                        <a:buClr>
                          <a:schemeClr val="tx2"/>
                        </a:buClr>
                        <a:buFont typeface="Wingdings" pitchFamily="2" charset="2"/>
                        <a:defRPr>
                          <a:solidFill>
                            <a:schemeClr val="tx1"/>
                          </a:solidFill>
                          <a:latin typeface="Arial" charset="0"/>
                        </a:defRPr>
                      </a:lvl7pPr>
                      <a:lvl8pPr marL="1939925" fontAlgn="base">
                        <a:lnSpc>
                          <a:spcPts val="2400"/>
                        </a:lnSpc>
                        <a:spcBef>
                          <a:spcPct val="0"/>
                        </a:spcBef>
                        <a:spcAft>
                          <a:spcPct val="0"/>
                        </a:spcAft>
                        <a:buClr>
                          <a:schemeClr val="tx2"/>
                        </a:buClr>
                        <a:buFont typeface="Wingdings" pitchFamily="2" charset="2"/>
                        <a:defRPr>
                          <a:solidFill>
                            <a:schemeClr val="tx1"/>
                          </a:solidFill>
                          <a:latin typeface="Arial" charset="0"/>
                        </a:defRPr>
                      </a:lvl8pPr>
                      <a:lvl9pPr marL="2397125" fontAlgn="base">
                        <a:lnSpc>
                          <a:spcPts val="2400"/>
                        </a:lnSpc>
                        <a:spcBef>
                          <a:spcPct val="0"/>
                        </a:spcBef>
                        <a:spcAft>
                          <a:spcPct val="0"/>
                        </a:spcAft>
                        <a:buClr>
                          <a:schemeClr val="tx2"/>
                        </a:buClr>
                        <a:buFont typeface="Wingdings" pitchFamily="2" charset="2"/>
                        <a:defRPr>
                          <a:solidFill>
                            <a:schemeClr val="tx1"/>
                          </a:solidFill>
                          <a:latin typeface="Arial" charset="0"/>
                        </a:defRPr>
                      </a:lvl9pPr>
                    </a:lstStyle>
                    <a:p>
                      <a:pPr marL="0" marR="0" lvl="0" indent="0" algn="l" defTabSz="914400" rtl="0" eaLnBrk="1" fontAlgn="base" latinLnBrk="0" hangingPunct="1">
                        <a:lnSpc>
                          <a:spcPts val="2400"/>
                        </a:lnSpc>
                        <a:spcBef>
                          <a:spcPct val="0"/>
                        </a:spcBef>
                        <a:spcAft>
                          <a:spcPct val="0"/>
                        </a:spcAft>
                        <a:buClrTx/>
                        <a:buSzTx/>
                        <a:buFont typeface="Wingdings" pitchFamily="2" charset="2"/>
                        <a:buNone/>
                        <a:tabLst/>
                      </a:pPr>
                      <a:r>
                        <a:rPr kumimoji="0" lang="en-US" altLang="en-US" sz="1800" b="1" i="0" u="none" strike="noStrike" cap="none" normalizeH="0" baseline="0" dirty="0">
                          <a:ln>
                            <a:noFill/>
                          </a:ln>
                          <a:solidFill>
                            <a:schemeClr val="bg2"/>
                          </a:solidFill>
                          <a:effectLst/>
                          <a:latin typeface="Arial" charset="0"/>
                        </a:rPr>
                        <a:t>Fiabilidad y disponibilidad</a:t>
                      </a:r>
                    </a:p>
                  </a:txBody>
                  <a:tcPr marL="180000" marR="90000" marT="90000" marB="0" anchor="ctr" horzOverflow="overflow">
                    <a:lnL cap="flat">
                      <a:noFill/>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cap="flat">
                      <a:noFill/>
                    </a:lnB>
                    <a:lnTlToBr>
                      <a:noFill/>
                    </a:lnTlToBr>
                    <a:lnBlToTr>
                      <a:noFill/>
                    </a:lnBlToTr>
                    <a:solidFill>
                      <a:srgbClr val="0058B0"/>
                    </a:solidFill>
                  </a:tcPr>
                </a:tc>
                <a:tc vMerge="1">
                  <a:txBody>
                    <a:bodyPr/>
                    <a:lstStyle/>
                    <a:p>
                      <a:pPr algn="l" rtl="0"/>
                      <a:endParaRPr lang="en-GB" dirty="0"/>
                    </a:p>
                  </a:txBody>
                  <a:tcPr/>
                </a:tc>
                <a:extLst>
                  <a:ext uri="{0D108BD9-81ED-4DB2-BD59-A6C34878D82A}">
                    <a16:rowId xmlns:a16="http://schemas.microsoft.com/office/drawing/2014/main" val="10004"/>
                  </a:ext>
                </a:extLst>
              </a:tr>
            </a:tbl>
          </a:graphicData>
        </a:graphic>
      </p:graphicFrame>
      <p:sp>
        <p:nvSpPr>
          <p:cNvPr id="29712" name="Text Box 31"/>
          <p:cNvSpPr txBox="1">
            <a:spLocks noChangeArrowheads="1"/>
          </p:cNvSpPr>
          <p:nvPr/>
        </p:nvSpPr>
        <p:spPr bwMode="auto">
          <a:xfrm>
            <a:off x="4248150" y="1871663"/>
            <a:ext cx="4324350" cy="36671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l" rtl="0" eaLnBrk="1" hangingPunct="1"/>
            <a:r>
              <a:rPr lang="en-US" altLang="en-US" sz="1800"/>
              <a:t>Un dispositivo para todas las tareas a nivel del alimentador</a:t>
            </a:r>
          </a:p>
        </p:txBody>
      </p:sp>
      <p:sp>
        <p:nvSpPr>
          <p:cNvPr id="29713" name="Text Box 34"/>
          <p:cNvSpPr txBox="1">
            <a:spLocks noChangeArrowheads="1"/>
          </p:cNvSpPr>
          <p:nvPr/>
        </p:nvSpPr>
        <p:spPr bwMode="auto">
          <a:xfrm>
            <a:off x="4248150" y="2463801"/>
            <a:ext cx="2292350" cy="7016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l" rtl="0" eaLnBrk="1" hangingPunct="1">
              <a:lnSpc>
                <a:spcPts val="2400"/>
              </a:lnSpc>
            </a:pPr>
            <a:r>
              <a:rPr lang="en-US" altLang="en-US" sz="1800"/>
              <a:t>Instalación rápida y</a:t>
            </a:r>
            <a:br>
              <a:rPr lang="en-US" altLang="en-US" sz="1800"/>
            </a:br>
            <a:r>
              <a:rPr lang="en-US" altLang="en-US" sz="1800"/>
              <a:t>Puesta en servicio</a:t>
            </a:r>
          </a:p>
        </p:txBody>
      </p:sp>
      <p:sp>
        <p:nvSpPr>
          <p:cNvPr id="29714" name="Text Box 35"/>
          <p:cNvSpPr txBox="1">
            <a:spLocks noChangeArrowheads="1"/>
          </p:cNvSpPr>
          <p:nvPr/>
        </p:nvSpPr>
        <p:spPr bwMode="auto">
          <a:xfrm>
            <a:off x="4248150" y="3406776"/>
            <a:ext cx="2698750" cy="366713"/>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l" rtl="0" eaLnBrk="1" hangingPunct="1"/>
            <a:r>
              <a:rPr lang="en-US" altLang="en-US" sz="1800"/>
              <a:t>Costos reducidos del ciclo de vida</a:t>
            </a:r>
          </a:p>
        </p:txBody>
      </p:sp>
      <p:sp>
        <p:nvSpPr>
          <p:cNvPr id="29715" name="Text Box 36"/>
          <p:cNvSpPr txBox="1">
            <a:spLocks noChangeArrowheads="1"/>
          </p:cNvSpPr>
          <p:nvPr/>
        </p:nvSpPr>
        <p:spPr bwMode="auto">
          <a:xfrm>
            <a:off x="4248150" y="4222751"/>
            <a:ext cx="3473450" cy="366713"/>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l" rtl="0" eaLnBrk="1" hangingPunct="1"/>
            <a:r>
              <a:rPr lang="en-US" altLang="en-US" sz="1800"/>
              <a:t>Guarda tu inversión en el futuro</a:t>
            </a:r>
          </a:p>
        </p:txBody>
      </p:sp>
      <p:sp>
        <p:nvSpPr>
          <p:cNvPr id="29716" name="Text Box 37"/>
          <p:cNvSpPr txBox="1">
            <a:spLocks noChangeArrowheads="1"/>
          </p:cNvSpPr>
          <p:nvPr/>
        </p:nvSpPr>
        <p:spPr bwMode="auto">
          <a:xfrm>
            <a:off x="4241800" y="5024439"/>
            <a:ext cx="4768850" cy="7016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l" rtl="0" eaLnBrk="1" hangingPunct="1">
              <a:lnSpc>
                <a:spcPts val="2400"/>
              </a:lnSpc>
            </a:pPr>
            <a:r>
              <a:rPr lang="en-US" altLang="en-US" sz="1800"/>
              <a:t>Dispositivos confiables y</a:t>
            </a:r>
            <a:br>
              <a:rPr lang="en-US" altLang="en-US" sz="1800"/>
            </a:br>
            <a:r>
              <a:rPr lang="en-US" altLang="en-US" sz="1800"/>
              <a:t>Potente herramienta de análisis que redujo los tiempos de inactividad.</a:t>
            </a:r>
          </a:p>
        </p:txBody>
      </p:sp>
    </p:spTree>
    <p:extLst>
      <p:ext uri="{BB962C8B-B14F-4D97-AF65-F5344CB8AC3E}">
        <p14:creationId xmlns:p14="http://schemas.microsoft.com/office/powerpoint/2010/main" val="18792280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144305"/>
            <a:ext cx="10027920" cy="991553"/>
          </a:xfrm>
          <a:prstGeom prst="rect">
            <a:avLst/>
          </a:prstGeom>
        </p:spPr>
        <p:txBody>
          <a:bodyPr vert="horz" wrap="square" lIns="0" tIns="372364" rIns="0" bIns="0" rtlCol="0" anchor="ctr">
            <a:spAutoFit/>
          </a:bodyPr>
          <a:lstStyle/>
          <a:p>
            <a:pPr marL="213995" algn="l" rtl="0"/>
            <a:r>
              <a:rPr sz="4000" spc="70" dirty="0">
                <a:solidFill>
                  <a:srgbClr val="0D0D0D"/>
                </a:solidFill>
                <a:latin typeface="Tw Cen MT Condensed"/>
                <a:cs typeface="Tw Cen MT Condensed"/>
              </a:rPr>
              <a:t>PRIMARIO</a:t>
            </a:r>
            <a:r>
              <a:rPr sz="4000" spc="165" dirty="0">
                <a:solidFill>
                  <a:srgbClr val="0D0D0D"/>
                </a:solidFill>
                <a:latin typeface="Tw Cen MT Condensed"/>
                <a:cs typeface="Tw Cen MT Condensed"/>
              </a:rPr>
              <a:t> </a:t>
            </a:r>
            <a:r>
              <a:rPr sz="4000" spc="70" dirty="0">
                <a:solidFill>
                  <a:srgbClr val="0D0D0D"/>
                </a:solidFill>
                <a:latin typeface="Tw Cen MT Condensed"/>
                <a:cs typeface="Tw Cen MT Condensed"/>
              </a:rPr>
              <a:t>PROTECCION</a:t>
            </a:r>
            <a:endParaRPr sz="4000">
              <a:latin typeface="Tw Cen MT Condensed"/>
              <a:cs typeface="Tw Cen MT Condensed"/>
            </a:endParaRPr>
          </a:p>
        </p:txBody>
      </p:sp>
      <p:sp>
        <p:nvSpPr>
          <p:cNvPr id="3" name="object 3"/>
          <p:cNvSpPr/>
          <p:nvPr/>
        </p:nvSpPr>
        <p:spPr>
          <a:xfrm>
            <a:off x="5214412" y="2372992"/>
            <a:ext cx="2329180" cy="0"/>
          </a:xfrm>
          <a:custGeom>
            <a:avLst/>
            <a:gdLst/>
            <a:ahLst/>
            <a:cxnLst/>
            <a:rect l="l" t="t" r="r" b="b"/>
            <a:pathLst>
              <a:path w="2329179">
                <a:moveTo>
                  <a:pt x="0" y="0"/>
                </a:moveTo>
                <a:lnTo>
                  <a:pt x="2328679" y="0"/>
                </a:lnTo>
              </a:path>
            </a:pathLst>
          </a:custGeom>
          <a:ln w="29028">
            <a:solidFill>
              <a:srgbClr val="000000"/>
            </a:solidFill>
          </a:ln>
        </p:spPr>
        <p:txBody>
          <a:bodyPr wrap="square" lIns="0" tIns="0" rIns="0" bIns="0" rtlCol="0"/>
          <a:lstStyle/>
          <a:p>
            <a:pPr algn="l" rtl="0"/>
            <a:endParaRPr/>
          </a:p>
        </p:txBody>
      </p:sp>
      <p:sp>
        <p:nvSpPr>
          <p:cNvPr id="4" name="object 4"/>
          <p:cNvSpPr/>
          <p:nvPr/>
        </p:nvSpPr>
        <p:spPr>
          <a:xfrm>
            <a:off x="2982070" y="2372992"/>
            <a:ext cx="528320" cy="0"/>
          </a:xfrm>
          <a:custGeom>
            <a:avLst/>
            <a:gdLst/>
            <a:ahLst/>
            <a:cxnLst/>
            <a:rect l="l" t="t" r="r" b="b"/>
            <a:pathLst>
              <a:path w="528319">
                <a:moveTo>
                  <a:pt x="0" y="0"/>
                </a:moveTo>
                <a:lnTo>
                  <a:pt x="528305" y="0"/>
                </a:lnTo>
              </a:path>
            </a:pathLst>
          </a:custGeom>
          <a:ln w="29028">
            <a:solidFill>
              <a:srgbClr val="000000"/>
            </a:solidFill>
          </a:ln>
        </p:spPr>
        <p:txBody>
          <a:bodyPr wrap="square" lIns="0" tIns="0" rIns="0" bIns="0" rtlCol="0"/>
          <a:lstStyle/>
          <a:p>
            <a:pPr algn="l" rtl="0"/>
            <a:endParaRPr/>
          </a:p>
        </p:txBody>
      </p:sp>
      <p:sp>
        <p:nvSpPr>
          <p:cNvPr id="5" name="object 5"/>
          <p:cNvSpPr/>
          <p:nvPr/>
        </p:nvSpPr>
        <p:spPr>
          <a:xfrm>
            <a:off x="3696843" y="2372992"/>
            <a:ext cx="304165" cy="0"/>
          </a:xfrm>
          <a:custGeom>
            <a:avLst/>
            <a:gdLst/>
            <a:ahLst/>
            <a:cxnLst/>
            <a:rect l="l" t="t" r="r" b="b"/>
            <a:pathLst>
              <a:path w="304164">
                <a:moveTo>
                  <a:pt x="0" y="0"/>
                </a:moveTo>
                <a:lnTo>
                  <a:pt x="303572" y="0"/>
                </a:lnTo>
              </a:path>
            </a:pathLst>
          </a:custGeom>
          <a:ln w="29028">
            <a:solidFill>
              <a:srgbClr val="000000"/>
            </a:solidFill>
          </a:ln>
        </p:spPr>
        <p:txBody>
          <a:bodyPr wrap="square" lIns="0" tIns="0" rIns="0" bIns="0" rtlCol="0"/>
          <a:lstStyle/>
          <a:p>
            <a:pPr algn="l" rtl="0"/>
            <a:endParaRPr/>
          </a:p>
        </p:txBody>
      </p:sp>
      <p:sp>
        <p:nvSpPr>
          <p:cNvPr id="6" name="object 6"/>
          <p:cNvSpPr/>
          <p:nvPr/>
        </p:nvSpPr>
        <p:spPr>
          <a:xfrm>
            <a:off x="2976886" y="5063670"/>
            <a:ext cx="503555" cy="0"/>
          </a:xfrm>
          <a:custGeom>
            <a:avLst/>
            <a:gdLst/>
            <a:ahLst/>
            <a:cxnLst/>
            <a:rect l="l" t="t" r="r" b="b"/>
            <a:pathLst>
              <a:path w="503555">
                <a:moveTo>
                  <a:pt x="0" y="0"/>
                </a:moveTo>
                <a:lnTo>
                  <a:pt x="503446" y="0"/>
                </a:lnTo>
              </a:path>
            </a:pathLst>
          </a:custGeom>
          <a:ln w="28984">
            <a:solidFill>
              <a:srgbClr val="000000"/>
            </a:solidFill>
          </a:ln>
        </p:spPr>
        <p:txBody>
          <a:bodyPr wrap="square" lIns="0" tIns="0" rIns="0" bIns="0" rtlCol="0"/>
          <a:lstStyle/>
          <a:p>
            <a:pPr algn="l" rtl="0"/>
            <a:endParaRPr/>
          </a:p>
        </p:txBody>
      </p:sp>
      <p:sp>
        <p:nvSpPr>
          <p:cNvPr id="7" name="object 7"/>
          <p:cNvSpPr/>
          <p:nvPr/>
        </p:nvSpPr>
        <p:spPr>
          <a:xfrm>
            <a:off x="3666799" y="5063670"/>
            <a:ext cx="334010" cy="0"/>
          </a:xfrm>
          <a:custGeom>
            <a:avLst/>
            <a:gdLst/>
            <a:ahLst/>
            <a:cxnLst/>
            <a:rect l="l" t="t" r="r" b="b"/>
            <a:pathLst>
              <a:path w="334010">
                <a:moveTo>
                  <a:pt x="0" y="0"/>
                </a:moveTo>
                <a:lnTo>
                  <a:pt x="333615" y="0"/>
                </a:lnTo>
              </a:path>
            </a:pathLst>
          </a:custGeom>
          <a:ln w="28984">
            <a:solidFill>
              <a:srgbClr val="000000"/>
            </a:solidFill>
          </a:ln>
        </p:spPr>
        <p:txBody>
          <a:bodyPr wrap="square" lIns="0" tIns="0" rIns="0" bIns="0" rtlCol="0"/>
          <a:lstStyle/>
          <a:p>
            <a:pPr algn="l" rtl="0"/>
            <a:endParaRPr/>
          </a:p>
        </p:txBody>
      </p:sp>
      <p:sp>
        <p:nvSpPr>
          <p:cNvPr id="8" name="object 8"/>
          <p:cNvSpPr/>
          <p:nvPr/>
        </p:nvSpPr>
        <p:spPr>
          <a:xfrm>
            <a:off x="8698084" y="2372992"/>
            <a:ext cx="763905" cy="0"/>
          </a:xfrm>
          <a:custGeom>
            <a:avLst/>
            <a:gdLst/>
            <a:ahLst/>
            <a:cxnLst/>
            <a:rect l="l" t="t" r="r" b="b"/>
            <a:pathLst>
              <a:path w="763904">
                <a:moveTo>
                  <a:pt x="0" y="0"/>
                </a:moveTo>
                <a:lnTo>
                  <a:pt x="763568" y="0"/>
                </a:lnTo>
              </a:path>
            </a:pathLst>
          </a:custGeom>
          <a:ln w="29028">
            <a:solidFill>
              <a:srgbClr val="000000"/>
            </a:solidFill>
          </a:ln>
        </p:spPr>
        <p:txBody>
          <a:bodyPr wrap="square" lIns="0" tIns="0" rIns="0" bIns="0" rtlCol="0"/>
          <a:lstStyle/>
          <a:p>
            <a:pPr algn="l" rtl="0"/>
            <a:endParaRPr/>
          </a:p>
        </p:txBody>
      </p:sp>
      <p:sp>
        <p:nvSpPr>
          <p:cNvPr id="9" name="object 9"/>
          <p:cNvSpPr/>
          <p:nvPr/>
        </p:nvSpPr>
        <p:spPr>
          <a:xfrm>
            <a:off x="8726126" y="5072987"/>
            <a:ext cx="716280" cy="0"/>
          </a:xfrm>
          <a:custGeom>
            <a:avLst/>
            <a:gdLst/>
            <a:ahLst/>
            <a:cxnLst/>
            <a:rect l="l" t="t" r="r" b="b"/>
            <a:pathLst>
              <a:path w="716279">
                <a:moveTo>
                  <a:pt x="0" y="0"/>
                </a:moveTo>
                <a:lnTo>
                  <a:pt x="715808" y="0"/>
                </a:lnTo>
              </a:path>
            </a:pathLst>
          </a:custGeom>
          <a:ln w="28999">
            <a:solidFill>
              <a:srgbClr val="000000"/>
            </a:solidFill>
          </a:ln>
        </p:spPr>
        <p:txBody>
          <a:bodyPr wrap="square" lIns="0" tIns="0" rIns="0" bIns="0" rtlCol="0"/>
          <a:lstStyle/>
          <a:p>
            <a:pPr algn="l" rtl="0"/>
            <a:endParaRPr/>
          </a:p>
        </p:txBody>
      </p:sp>
      <p:sp>
        <p:nvSpPr>
          <p:cNvPr id="10" name="object 10"/>
          <p:cNvSpPr/>
          <p:nvPr/>
        </p:nvSpPr>
        <p:spPr>
          <a:xfrm>
            <a:off x="4297633" y="2372992"/>
            <a:ext cx="619760" cy="0"/>
          </a:xfrm>
          <a:custGeom>
            <a:avLst/>
            <a:gdLst/>
            <a:ahLst/>
            <a:cxnLst/>
            <a:rect l="l" t="t" r="r" b="b"/>
            <a:pathLst>
              <a:path w="619760">
                <a:moveTo>
                  <a:pt x="0" y="0"/>
                </a:moveTo>
                <a:lnTo>
                  <a:pt x="619413" y="0"/>
                </a:lnTo>
              </a:path>
            </a:pathLst>
          </a:custGeom>
          <a:ln w="29028">
            <a:solidFill>
              <a:srgbClr val="000000"/>
            </a:solidFill>
          </a:ln>
        </p:spPr>
        <p:txBody>
          <a:bodyPr wrap="square" lIns="0" tIns="0" rIns="0" bIns="0" rtlCol="0"/>
          <a:lstStyle/>
          <a:p>
            <a:pPr algn="l" rtl="0"/>
            <a:endParaRPr/>
          </a:p>
        </p:txBody>
      </p:sp>
      <p:sp>
        <p:nvSpPr>
          <p:cNvPr id="11" name="object 11"/>
          <p:cNvSpPr/>
          <p:nvPr/>
        </p:nvSpPr>
        <p:spPr>
          <a:xfrm>
            <a:off x="4621873" y="2104846"/>
            <a:ext cx="0" cy="1487170"/>
          </a:xfrm>
          <a:custGeom>
            <a:avLst/>
            <a:gdLst/>
            <a:ahLst/>
            <a:cxnLst/>
            <a:rect l="l" t="t" r="r" b="b"/>
            <a:pathLst>
              <a:path h="1487170">
                <a:moveTo>
                  <a:pt x="0" y="0"/>
                </a:moveTo>
                <a:lnTo>
                  <a:pt x="0" y="1486753"/>
                </a:lnTo>
              </a:path>
            </a:pathLst>
          </a:custGeom>
          <a:ln w="28918">
            <a:solidFill>
              <a:srgbClr val="000000"/>
            </a:solidFill>
          </a:ln>
        </p:spPr>
        <p:txBody>
          <a:bodyPr wrap="square" lIns="0" tIns="0" rIns="0" bIns="0" rtlCol="0"/>
          <a:lstStyle/>
          <a:p>
            <a:pPr algn="l" rtl="0"/>
            <a:endParaRPr/>
          </a:p>
        </p:txBody>
      </p:sp>
      <p:sp>
        <p:nvSpPr>
          <p:cNvPr id="12" name="object 12"/>
          <p:cNvSpPr/>
          <p:nvPr/>
        </p:nvSpPr>
        <p:spPr>
          <a:xfrm>
            <a:off x="4621873" y="3873087"/>
            <a:ext cx="0" cy="1596390"/>
          </a:xfrm>
          <a:custGeom>
            <a:avLst/>
            <a:gdLst/>
            <a:ahLst/>
            <a:cxnLst/>
            <a:rect l="l" t="t" r="r" b="b"/>
            <a:pathLst>
              <a:path h="1596389">
                <a:moveTo>
                  <a:pt x="0" y="0"/>
                </a:moveTo>
                <a:lnTo>
                  <a:pt x="0" y="1596401"/>
                </a:lnTo>
              </a:path>
            </a:pathLst>
          </a:custGeom>
          <a:ln w="28918">
            <a:solidFill>
              <a:srgbClr val="000000"/>
            </a:solidFill>
          </a:ln>
        </p:spPr>
        <p:txBody>
          <a:bodyPr wrap="square" lIns="0" tIns="0" rIns="0" bIns="0" rtlCol="0"/>
          <a:lstStyle/>
          <a:p>
            <a:pPr algn="l" rtl="0"/>
            <a:endParaRPr/>
          </a:p>
        </p:txBody>
      </p:sp>
      <p:sp>
        <p:nvSpPr>
          <p:cNvPr id="13" name="object 13"/>
          <p:cNvSpPr/>
          <p:nvPr/>
        </p:nvSpPr>
        <p:spPr>
          <a:xfrm>
            <a:off x="4282153" y="5072987"/>
            <a:ext cx="295275" cy="0"/>
          </a:xfrm>
          <a:custGeom>
            <a:avLst/>
            <a:gdLst/>
            <a:ahLst/>
            <a:cxnLst/>
            <a:rect l="l" t="t" r="r" b="b"/>
            <a:pathLst>
              <a:path w="295275">
                <a:moveTo>
                  <a:pt x="0" y="0"/>
                </a:moveTo>
                <a:lnTo>
                  <a:pt x="295174" y="0"/>
                </a:lnTo>
              </a:path>
            </a:pathLst>
          </a:custGeom>
          <a:ln w="28999">
            <a:solidFill>
              <a:srgbClr val="000000"/>
            </a:solidFill>
          </a:ln>
        </p:spPr>
        <p:txBody>
          <a:bodyPr wrap="square" lIns="0" tIns="0" rIns="0" bIns="0" rtlCol="0"/>
          <a:lstStyle/>
          <a:p>
            <a:pPr algn="l" rtl="0"/>
            <a:endParaRPr/>
          </a:p>
        </p:txBody>
      </p:sp>
      <p:sp>
        <p:nvSpPr>
          <p:cNvPr id="14" name="object 14"/>
          <p:cNvSpPr/>
          <p:nvPr/>
        </p:nvSpPr>
        <p:spPr>
          <a:xfrm>
            <a:off x="4548409" y="5072987"/>
            <a:ext cx="353695" cy="0"/>
          </a:xfrm>
          <a:custGeom>
            <a:avLst/>
            <a:gdLst/>
            <a:ahLst/>
            <a:cxnLst/>
            <a:rect l="l" t="t" r="r" b="b"/>
            <a:pathLst>
              <a:path w="353695">
                <a:moveTo>
                  <a:pt x="0" y="0"/>
                </a:moveTo>
                <a:lnTo>
                  <a:pt x="353157" y="0"/>
                </a:lnTo>
              </a:path>
            </a:pathLst>
          </a:custGeom>
          <a:ln w="28999">
            <a:solidFill>
              <a:srgbClr val="000000"/>
            </a:solidFill>
          </a:ln>
        </p:spPr>
        <p:txBody>
          <a:bodyPr wrap="square" lIns="0" tIns="0" rIns="0" bIns="0" rtlCol="0"/>
          <a:lstStyle/>
          <a:p>
            <a:pPr algn="l" rtl="0"/>
            <a:endParaRPr/>
          </a:p>
        </p:txBody>
      </p:sp>
      <p:sp>
        <p:nvSpPr>
          <p:cNvPr id="15" name="object 15"/>
          <p:cNvSpPr/>
          <p:nvPr/>
        </p:nvSpPr>
        <p:spPr>
          <a:xfrm>
            <a:off x="7824829" y="2372992"/>
            <a:ext cx="588645" cy="0"/>
          </a:xfrm>
          <a:custGeom>
            <a:avLst/>
            <a:gdLst/>
            <a:ahLst/>
            <a:cxnLst/>
            <a:rect l="l" t="t" r="r" b="b"/>
            <a:pathLst>
              <a:path w="588645">
                <a:moveTo>
                  <a:pt x="0" y="0"/>
                </a:moveTo>
                <a:lnTo>
                  <a:pt x="588450" y="0"/>
                </a:lnTo>
              </a:path>
            </a:pathLst>
          </a:custGeom>
          <a:ln w="29028">
            <a:solidFill>
              <a:srgbClr val="000000"/>
            </a:solidFill>
          </a:ln>
        </p:spPr>
        <p:txBody>
          <a:bodyPr wrap="square" lIns="0" tIns="0" rIns="0" bIns="0" rtlCol="0"/>
          <a:lstStyle/>
          <a:p>
            <a:pPr algn="l" rtl="0"/>
            <a:endParaRPr/>
          </a:p>
        </p:txBody>
      </p:sp>
      <p:sp>
        <p:nvSpPr>
          <p:cNvPr id="16" name="object 16"/>
          <p:cNvSpPr/>
          <p:nvPr/>
        </p:nvSpPr>
        <p:spPr>
          <a:xfrm>
            <a:off x="8126356" y="2104846"/>
            <a:ext cx="0" cy="1487170"/>
          </a:xfrm>
          <a:custGeom>
            <a:avLst/>
            <a:gdLst/>
            <a:ahLst/>
            <a:cxnLst/>
            <a:rect l="l" t="t" r="r" b="b"/>
            <a:pathLst>
              <a:path h="1487170">
                <a:moveTo>
                  <a:pt x="0" y="0"/>
                </a:moveTo>
                <a:lnTo>
                  <a:pt x="0" y="1486753"/>
                </a:lnTo>
              </a:path>
            </a:pathLst>
          </a:custGeom>
          <a:ln w="29064">
            <a:solidFill>
              <a:srgbClr val="000000"/>
            </a:solidFill>
          </a:ln>
        </p:spPr>
        <p:txBody>
          <a:bodyPr wrap="square" lIns="0" tIns="0" rIns="0" bIns="0" rtlCol="0"/>
          <a:lstStyle/>
          <a:p>
            <a:pPr algn="l" rtl="0"/>
            <a:endParaRPr/>
          </a:p>
        </p:txBody>
      </p:sp>
      <p:sp>
        <p:nvSpPr>
          <p:cNvPr id="17" name="object 17"/>
          <p:cNvSpPr/>
          <p:nvPr/>
        </p:nvSpPr>
        <p:spPr>
          <a:xfrm>
            <a:off x="8126356" y="3904168"/>
            <a:ext cx="0" cy="1565910"/>
          </a:xfrm>
          <a:custGeom>
            <a:avLst/>
            <a:gdLst/>
            <a:ahLst/>
            <a:cxnLst/>
            <a:rect l="l" t="t" r="r" b="b"/>
            <a:pathLst>
              <a:path h="1565910">
                <a:moveTo>
                  <a:pt x="0" y="0"/>
                </a:moveTo>
                <a:lnTo>
                  <a:pt x="0" y="1565320"/>
                </a:lnTo>
              </a:path>
            </a:pathLst>
          </a:custGeom>
          <a:ln w="29064">
            <a:solidFill>
              <a:srgbClr val="000000"/>
            </a:solidFill>
          </a:ln>
        </p:spPr>
        <p:txBody>
          <a:bodyPr wrap="square" lIns="0" tIns="0" rIns="0" bIns="0" rtlCol="0"/>
          <a:lstStyle/>
          <a:p>
            <a:pPr algn="l" rtl="0"/>
            <a:endParaRPr/>
          </a:p>
        </p:txBody>
      </p:sp>
      <p:sp>
        <p:nvSpPr>
          <p:cNvPr id="18" name="object 18"/>
          <p:cNvSpPr/>
          <p:nvPr/>
        </p:nvSpPr>
        <p:spPr>
          <a:xfrm>
            <a:off x="7793865" y="5058488"/>
            <a:ext cx="287020" cy="29209"/>
          </a:xfrm>
          <a:custGeom>
            <a:avLst/>
            <a:gdLst/>
            <a:ahLst/>
            <a:cxnLst/>
            <a:rect l="l" t="t" r="r" b="b"/>
            <a:pathLst>
              <a:path w="287020" h="29210">
                <a:moveTo>
                  <a:pt x="280422" y="0"/>
                </a:moveTo>
                <a:lnTo>
                  <a:pt x="6426" y="0"/>
                </a:lnTo>
                <a:lnTo>
                  <a:pt x="0" y="6494"/>
                </a:lnTo>
                <a:lnTo>
                  <a:pt x="0" y="22504"/>
                </a:lnTo>
                <a:lnTo>
                  <a:pt x="6426" y="28999"/>
                </a:lnTo>
                <a:lnTo>
                  <a:pt x="280422" y="28999"/>
                </a:lnTo>
                <a:lnTo>
                  <a:pt x="286849" y="22504"/>
                </a:lnTo>
                <a:lnTo>
                  <a:pt x="286849" y="6494"/>
                </a:lnTo>
                <a:lnTo>
                  <a:pt x="280422" y="0"/>
                </a:lnTo>
                <a:close/>
              </a:path>
            </a:pathLst>
          </a:custGeom>
          <a:solidFill>
            <a:srgbClr val="000000"/>
          </a:solidFill>
        </p:spPr>
        <p:txBody>
          <a:bodyPr wrap="square" lIns="0" tIns="0" rIns="0" bIns="0" rtlCol="0"/>
          <a:lstStyle/>
          <a:p>
            <a:pPr algn="l" rtl="0"/>
            <a:endParaRPr/>
          </a:p>
        </p:txBody>
      </p:sp>
      <p:sp>
        <p:nvSpPr>
          <p:cNvPr id="19" name="object 19"/>
          <p:cNvSpPr/>
          <p:nvPr/>
        </p:nvSpPr>
        <p:spPr>
          <a:xfrm>
            <a:off x="8051797" y="5072987"/>
            <a:ext cx="393065" cy="0"/>
          </a:xfrm>
          <a:custGeom>
            <a:avLst/>
            <a:gdLst/>
            <a:ahLst/>
            <a:cxnLst/>
            <a:rect l="l" t="t" r="r" b="b"/>
            <a:pathLst>
              <a:path w="393065">
                <a:moveTo>
                  <a:pt x="0" y="0"/>
                </a:moveTo>
                <a:lnTo>
                  <a:pt x="392592" y="0"/>
                </a:lnTo>
              </a:path>
            </a:pathLst>
          </a:custGeom>
          <a:ln w="28999">
            <a:solidFill>
              <a:srgbClr val="000000"/>
            </a:solidFill>
          </a:ln>
        </p:spPr>
        <p:txBody>
          <a:bodyPr wrap="square" lIns="0" tIns="0" rIns="0" bIns="0" rtlCol="0"/>
          <a:lstStyle/>
          <a:p>
            <a:pPr algn="l" rtl="0"/>
            <a:endParaRPr/>
          </a:p>
        </p:txBody>
      </p:sp>
      <p:sp>
        <p:nvSpPr>
          <p:cNvPr id="20" name="object 20"/>
          <p:cNvSpPr/>
          <p:nvPr/>
        </p:nvSpPr>
        <p:spPr>
          <a:xfrm>
            <a:off x="5183303" y="5072987"/>
            <a:ext cx="2329180" cy="0"/>
          </a:xfrm>
          <a:custGeom>
            <a:avLst/>
            <a:gdLst/>
            <a:ahLst/>
            <a:cxnLst/>
            <a:rect l="l" t="t" r="r" b="b"/>
            <a:pathLst>
              <a:path w="2329179">
                <a:moveTo>
                  <a:pt x="0" y="0"/>
                </a:moveTo>
                <a:lnTo>
                  <a:pt x="2328679" y="0"/>
                </a:lnTo>
              </a:path>
            </a:pathLst>
          </a:custGeom>
          <a:ln w="28999">
            <a:solidFill>
              <a:srgbClr val="000000"/>
            </a:solidFill>
          </a:ln>
        </p:spPr>
        <p:txBody>
          <a:bodyPr wrap="square" lIns="0" tIns="0" rIns="0" bIns="0" rtlCol="0"/>
          <a:lstStyle/>
          <a:p>
            <a:pPr algn="l" rtl="0"/>
            <a:endParaRPr/>
          </a:p>
        </p:txBody>
      </p:sp>
      <p:sp>
        <p:nvSpPr>
          <p:cNvPr id="21" name="object 21"/>
          <p:cNvSpPr/>
          <p:nvPr/>
        </p:nvSpPr>
        <p:spPr>
          <a:xfrm>
            <a:off x="4558631" y="2300568"/>
            <a:ext cx="126482" cy="136932"/>
          </a:xfrm>
          <a:prstGeom prst="rect">
            <a:avLst/>
          </a:prstGeom>
          <a:blipFill>
            <a:blip r:embed="rId2" cstate="print"/>
            <a:stretch>
              <a:fillRect/>
            </a:stretch>
          </a:blipFill>
        </p:spPr>
        <p:txBody>
          <a:bodyPr wrap="square" lIns="0" tIns="0" rIns="0" bIns="0" rtlCol="0"/>
          <a:lstStyle/>
          <a:p>
            <a:pPr algn="l" rtl="0"/>
            <a:endParaRPr/>
          </a:p>
        </p:txBody>
      </p:sp>
      <p:sp>
        <p:nvSpPr>
          <p:cNvPr id="22" name="object 22"/>
          <p:cNvSpPr/>
          <p:nvPr/>
        </p:nvSpPr>
        <p:spPr>
          <a:xfrm>
            <a:off x="4558631" y="5000518"/>
            <a:ext cx="126482" cy="135612"/>
          </a:xfrm>
          <a:prstGeom prst="rect">
            <a:avLst/>
          </a:prstGeom>
          <a:blipFill>
            <a:blip r:embed="rId3" cstate="print"/>
            <a:stretch>
              <a:fillRect/>
            </a:stretch>
          </a:blipFill>
        </p:spPr>
        <p:txBody>
          <a:bodyPr wrap="square" lIns="0" tIns="0" rIns="0" bIns="0" rtlCol="0"/>
          <a:lstStyle/>
          <a:p>
            <a:pPr algn="l" rtl="0"/>
            <a:endParaRPr/>
          </a:p>
        </p:txBody>
      </p:sp>
      <p:sp>
        <p:nvSpPr>
          <p:cNvPr id="23" name="object 23"/>
          <p:cNvSpPr/>
          <p:nvPr/>
        </p:nvSpPr>
        <p:spPr>
          <a:xfrm>
            <a:off x="8061873" y="2300568"/>
            <a:ext cx="127650" cy="137078"/>
          </a:xfrm>
          <a:prstGeom prst="rect">
            <a:avLst/>
          </a:prstGeom>
          <a:blipFill>
            <a:blip r:embed="rId4" cstate="print"/>
            <a:stretch>
              <a:fillRect/>
            </a:stretch>
          </a:blipFill>
        </p:spPr>
        <p:txBody>
          <a:bodyPr wrap="square" lIns="0" tIns="0" rIns="0" bIns="0" rtlCol="0"/>
          <a:lstStyle/>
          <a:p>
            <a:pPr algn="l" rtl="0"/>
            <a:endParaRPr/>
          </a:p>
        </p:txBody>
      </p:sp>
      <p:sp>
        <p:nvSpPr>
          <p:cNvPr id="24" name="object 24"/>
          <p:cNvSpPr/>
          <p:nvPr/>
        </p:nvSpPr>
        <p:spPr>
          <a:xfrm>
            <a:off x="8061874" y="5000520"/>
            <a:ext cx="127650" cy="137005"/>
          </a:xfrm>
          <a:prstGeom prst="rect">
            <a:avLst/>
          </a:prstGeom>
          <a:blipFill>
            <a:blip r:embed="rId5" cstate="print"/>
            <a:stretch>
              <a:fillRect/>
            </a:stretch>
          </a:blipFill>
        </p:spPr>
        <p:txBody>
          <a:bodyPr wrap="square" lIns="0" tIns="0" rIns="0" bIns="0" rtlCol="0"/>
          <a:lstStyle/>
          <a:p>
            <a:pPr algn="l" rtl="0"/>
            <a:endParaRPr/>
          </a:p>
        </p:txBody>
      </p:sp>
      <p:sp>
        <p:nvSpPr>
          <p:cNvPr id="25" name="object 25"/>
          <p:cNvSpPr/>
          <p:nvPr/>
        </p:nvSpPr>
        <p:spPr>
          <a:xfrm>
            <a:off x="2329471" y="1926865"/>
            <a:ext cx="2131888" cy="888151"/>
          </a:xfrm>
          <a:prstGeom prst="rect">
            <a:avLst/>
          </a:prstGeom>
          <a:blipFill>
            <a:blip r:embed="rId6" cstate="print"/>
            <a:stretch>
              <a:fillRect/>
            </a:stretch>
          </a:blipFill>
        </p:spPr>
        <p:txBody>
          <a:bodyPr wrap="square" lIns="0" tIns="0" rIns="0" bIns="0" rtlCol="0"/>
          <a:lstStyle/>
          <a:p>
            <a:pPr algn="l" rtl="0"/>
            <a:endParaRPr/>
          </a:p>
        </p:txBody>
      </p:sp>
      <p:sp>
        <p:nvSpPr>
          <p:cNvPr id="26" name="object 26"/>
          <p:cNvSpPr/>
          <p:nvPr/>
        </p:nvSpPr>
        <p:spPr>
          <a:xfrm>
            <a:off x="4784574" y="1926865"/>
            <a:ext cx="3188356" cy="888151"/>
          </a:xfrm>
          <a:prstGeom prst="rect">
            <a:avLst/>
          </a:prstGeom>
          <a:blipFill>
            <a:blip r:embed="rId7" cstate="print"/>
            <a:stretch>
              <a:fillRect/>
            </a:stretch>
          </a:blipFill>
        </p:spPr>
        <p:txBody>
          <a:bodyPr wrap="square" lIns="0" tIns="0" rIns="0" bIns="0" rtlCol="0"/>
          <a:lstStyle/>
          <a:p>
            <a:pPr algn="l" rtl="0"/>
            <a:endParaRPr/>
          </a:p>
        </p:txBody>
      </p:sp>
      <p:sp>
        <p:nvSpPr>
          <p:cNvPr id="27" name="object 27"/>
          <p:cNvSpPr/>
          <p:nvPr/>
        </p:nvSpPr>
        <p:spPr>
          <a:xfrm>
            <a:off x="8265181" y="1926865"/>
            <a:ext cx="2131799" cy="888151"/>
          </a:xfrm>
          <a:prstGeom prst="rect">
            <a:avLst/>
          </a:prstGeom>
          <a:blipFill>
            <a:blip r:embed="rId8" cstate="print"/>
            <a:stretch>
              <a:fillRect/>
            </a:stretch>
          </a:blipFill>
        </p:spPr>
        <p:txBody>
          <a:bodyPr wrap="square" lIns="0" tIns="0" rIns="0" bIns="0" rtlCol="0"/>
          <a:lstStyle/>
          <a:p>
            <a:pPr algn="l" rtl="0"/>
            <a:endParaRPr/>
          </a:p>
        </p:txBody>
      </p:sp>
      <p:sp>
        <p:nvSpPr>
          <p:cNvPr id="28" name="object 28"/>
          <p:cNvSpPr/>
          <p:nvPr/>
        </p:nvSpPr>
        <p:spPr>
          <a:xfrm>
            <a:off x="7947076" y="3555241"/>
            <a:ext cx="354330" cy="354330"/>
          </a:xfrm>
          <a:custGeom>
            <a:avLst/>
            <a:gdLst/>
            <a:ahLst/>
            <a:cxnLst/>
            <a:rect l="l" t="t" r="r" b="b"/>
            <a:pathLst>
              <a:path w="354329" h="354329">
                <a:moveTo>
                  <a:pt x="354326" y="0"/>
                </a:moveTo>
                <a:lnTo>
                  <a:pt x="0" y="0"/>
                </a:lnTo>
                <a:lnTo>
                  <a:pt x="0" y="354058"/>
                </a:lnTo>
                <a:lnTo>
                  <a:pt x="354326" y="354058"/>
                </a:lnTo>
                <a:lnTo>
                  <a:pt x="354326" y="332360"/>
                </a:lnTo>
                <a:lnTo>
                  <a:pt x="43523" y="332360"/>
                </a:lnTo>
                <a:lnTo>
                  <a:pt x="21761" y="310662"/>
                </a:lnTo>
                <a:lnTo>
                  <a:pt x="43523" y="310662"/>
                </a:lnTo>
                <a:lnTo>
                  <a:pt x="43523" y="43542"/>
                </a:lnTo>
                <a:lnTo>
                  <a:pt x="21761" y="43542"/>
                </a:lnTo>
                <a:lnTo>
                  <a:pt x="43523" y="21844"/>
                </a:lnTo>
                <a:lnTo>
                  <a:pt x="354326" y="21844"/>
                </a:lnTo>
                <a:lnTo>
                  <a:pt x="354326" y="0"/>
                </a:lnTo>
                <a:close/>
              </a:path>
              <a:path w="354329" h="354329">
                <a:moveTo>
                  <a:pt x="43523" y="310662"/>
                </a:moveTo>
                <a:lnTo>
                  <a:pt x="21761" y="310662"/>
                </a:lnTo>
                <a:lnTo>
                  <a:pt x="43523" y="332360"/>
                </a:lnTo>
                <a:lnTo>
                  <a:pt x="43523" y="310662"/>
                </a:lnTo>
                <a:close/>
              </a:path>
              <a:path w="354329" h="354329">
                <a:moveTo>
                  <a:pt x="310802" y="310662"/>
                </a:moveTo>
                <a:lnTo>
                  <a:pt x="43523" y="310662"/>
                </a:lnTo>
                <a:lnTo>
                  <a:pt x="43523" y="332360"/>
                </a:lnTo>
                <a:lnTo>
                  <a:pt x="310802" y="332360"/>
                </a:lnTo>
                <a:lnTo>
                  <a:pt x="310802" y="310662"/>
                </a:lnTo>
                <a:close/>
              </a:path>
              <a:path w="354329" h="354329">
                <a:moveTo>
                  <a:pt x="310802" y="21844"/>
                </a:moveTo>
                <a:lnTo>
                  <a:pt x="310802" y="332360"/>
                </a:lnTo>
                <a:lnTo>
                  <a:pt x="332564" y="310662"/>
                </a:lnTo>
                <a:lnTo>
                  <a:pt x="354326" y="310662"/>
                </a:lnTo>
                <a:lnTo>
                  <a:pt x="354326" y="43542"/>
                </a:lnTo>
                <a:lnTo>
                  <a:pt x="332564" y="43542"/>
                </a:lnTo>
                <a:lnTo>
                  <a:pt x="310802" y="21844"/>
                </a:lnTo>
                <a:close/>
              </a:path>
              <a:path w="354329" h="354329">
                <a:moveTo>
                  <a:pt x="354326" y="310662"/>
                </a:moveTo>
                <a:lnTo>
                  <a:pt x="332564" y="310662"/>
                </a:lnTo>
                <a:lnTo>
                  <a:pt x="310802" y="332360"/>
                </a:lnTo>
                <a:lnTo>
                  <a:pt x="354326" y="332360"/>
                </a:lnTo>
                <a:lnTo>
                  <a:pt x="354326" y="310662"/>
                </a:lnTo>
                <a:close/>
              </a:path>
              <a:path w="354329" h="354329">
                <a:moveTo>
                  <a:pt x="43523" y="21844"/>
                </a:moveTo>
                <a:lnTo>
                  <a:pt x="21761" y="43542"/>
                </a:lnTo>
                <a:lnTo>
                  <a:pt x="43523" y="43542"/>
                </a:lnTo>
                <a:lnTo>
                  <a:pt x="43523" y="21844"/>
                </a:lnTo>
                <a:close/>
              </a:path>
              <a:path w="354329" h="354329">
                <a:moveTo>
                  <a:pt x="310802" y="21844"/>
                </a:moveTo>
                <a:lnTo>
                  <a:pt x="43523" y="21844"/>
                </a:lnTo>
                <a:lnTo>
                  <a:pt x="43523" y="43542"/>
                </a:lnTo>
                <a:lnTo>
                  <a:pt x="310802" y="43542"/>
                </a:lnTo>
                <a:lnTo>
                  <a:pt x="310802" y="21844"/>
                </a:lnTo>
                <a:close/>
              </a:path>
              <a:path w="354329" h="354329">
                <a:moveTo>
                  <a:pt x="354326" y="21844"/>
                </a:moveTo>
                <a:lnTo>
                  <a:pt x="310802" y="21844"/>
                </a:lnTo>
                <a:lnTo>
                  <a:pt x="332564" y="43542"/>
                </a:lnTo>
                <a:lnTo>
                  <a:pt x="354326" y="43542"/>
                </a:lnTo>
                <a:lnTo>
                  <a:pt x="354326" y="21844"/>
                </a:lnTo>
                <a:close/>
              </a:path>
            </a:pathLst>
          </a:custGeom>
          <a:solidFill>
            <a:srgbClr val="000000"/>
          </a:solidFill>
        </p:spPr>
        <p:txBody>
          <a:bodyPr wrap="square" lIns="0" tIns="0" rIns="0" bIns="0" rtlCol="0"/>
          <a:lstStyle/>
          <a:p>
            <a:pPr algn="l" rtl="0"/>
            <a:endParaRPr/>
          </a:p>
        </p:txBody>
      </p:sp>
      <p:sp>
        <p:nvSpPr>
          <p:cNvPr id="29" name="object 29"/>
          <p:cNvSpPr/>
          <p:nvPr/>
        </p:nvSpPr>
        <p:spPr>
          <a:xfrm>
            <a:off x="8265181" y="4628868"/>
            <a:ext cx="2131799" cy="888239"/>
          </a:xfrm>
          <a:prstGeom prst="rect">
            <a:avLst/>
          </a:prstGeom>
          <a:blipFill>
            <a:blip r:embed="rId9" cstate="print"/>
            <a:stretch>
              <a:fillRect/>
            </a:stretch>
          </a:blipFill>
        </p:spPr>
        <p:txBody>
          <a:bodyPr wrap="square" lIns="0" tIns="0" rIns="0" bIns="0" rtlCol="0"/>
          <a:lstStyle/>
          <a:p>
            <a:pPr algn="l" rtl="0"/>
            <a:endParaRPr/>
          </a:p>
        </p:txBody>
      </p:sp>
      <p:sp>
        <p:nvSpPr>
          <p:cNvPr id="30" name="object 30"/>
          <p:cNvSpPr/>
          <p:nvPr/>
        </p:nvSpPr>
        <p:spPr>
          <a:xfrm>
            <a:off x="4784574" y="4628868"/>
            <a:ext cx="3188356" cy="888239"/>
          </a:xfrm>
          <a:prstGeom prst="rect">
            <a:avLst/>
          </a:prstGeom>
          <a:blipFill>
            <a:blip r:embed="rId10" cstate="print"/>
            <a:stretch>
              <a:fillRect/>
            </a:stretch>
          </a:blipFill>
        </p:spPr>
        <p:txBody>
          <a:bodyPr wrap="square" lIns="0" tIns="0" rIns="0" bIns="0" rtlCol="0"/>
          <a:lstStyle/>
          <a:p>
            <a:pPr algn="l" rtl="0"/>
            <a:endParaRPr/>
          </a:p>
        </p:txBody>
      </p:sp>
      <p:sp>
        <p:nvSpPr>
          <p:cNvPr id="31" name="object 31"/>
          <p:cNvSpPr/>
          <p:nvPr/>
        </p:nvSpPr>
        <p:spPr>
          <a:xfrm>
            <a:off x="2329472" y="4628868"/>
            <a:ext cx="2131888" cy="888239"/>
          </a:xfrm>
          <a:prstGeom prst="rect">
            <a:avLst/>
          </a:prstGeom>
          <a:blipFill>
            <a:blip r:embed="rId11" cstate="print"/>
            <a:stretch>
              <a:fillRect/>
            </a:stretch>
          </a:blipFill>
        </p:spPr>
        <p:txBody>
          <a:bodyPr wrap="square" lIns="0" tIns="0" rIns="0" bIns="0" rtlCol="0"/>
          <a:lstStyle/>
          <a:p>
            <a:pPr algn="l" rtl="0"/>
            <a:endParaRPr/>
          </a:p>
        </p:txBody>
      </p:sp>
      <p:sp>
        <p:nvSpPr>
          <p:cNvPr id="32" name="object 32"/>
          <p:cNvSpPr/>
          <p:nvPr/>
        </p:nvSpPr>
        <p:spPr>
          <a:xfrm>
            <a:off x="9703954" y="1365693"/>
            <a:ext cx="831850" cy="4549140"/>
          </a:xfrm>
          <a:custGeom>
            <a:avLst/>
            <a:gdLst/>
            <a:ahLst/>
            <a:cxnLst/>
            <a:rect l="l" t="t" r="r" b="b"/>
            <a:pathLst>
              <a:path w="831850" h="4549140">
                <a:moveTo>
                  <a:pt x="0" y="4548958"/>
                </a:moveTo>
                <a:lnTo>
                  <a:pt x="831819" y="4548958"/>
                </a:lnTo>
                <a:lnTo>
                  <a:pt x="831819" y="0"/>
                </a:lnTo>
                <a:lnTo>
                  <a:pt x="0" y="0"/>
                </a:lnTo>
                <a:lnTo>
                  <a:pt x="0" y="4548958"/>
                </a:lnTo>
                <a:close/>
              </a:path>
            </a:pathLst>
          </a:custGeom>
          <a:solidFill>
            <a:srgbClr val="FFFFFF"/>
          </a:solidFill>
        </p:spPr>
        <p:txBody>
          <a:bodyPr wrap="square" lIns="0" tIns="0" rIns="0" bIns="0" rtlCol="0"/>
          <a:lstStyle/>
          <a:p>
            <a:pPr algn="l" rtl="0"/>
            <a:endParaRPr/>
          </a:p>
        </p:txBody>
      </p:sp>
      <p:sp>
        <p:nvSpPr>
          <p:cNvPr id="33" name="object 33"/>
          <p:cNvSpPr/>
          <p:nvPr/>
        </p:nvSpPr>
        <p:spPr>
          <a:xfrm>
            <a:off x="3857425" y="1673232"/>
            <a:ext cx="1510345" cy="4118214"/>
          </a:xfrm>
          <a:prstGeom prst="rect">
            <a:avLst/>
          </a:prstGeom>
          <a:blipFill>
            <a:blip r:embed="rId12" cstate="print"/>
            <a:stretch>
              <a:fillRect/>
            </a:stretch>
          </a:blipFill>
        </p:spPr>
        <p:txBody>
          <a:bodyPr wrap="square" lIns="0" tIns="0" rIns="0" bIns="0" rtlCol="0"/>
          <a:lstStyle/>
          <a:p>
            <a:pPr algn="l" rtl="0"/>
            <a:endParaRPr/>
          </a:p>
        </p:txBody>
      </p:sp>
      <p:sp>
        <p:nvSpPr>
          <p:cNvPr id="34" name="object 34"/>
          <p:cNvSpPr/>
          <p:nvPr/>
        </p:nvSpPr>
        <p:spPr>
          <a:xfrm>
            <a:off x="7353511" y="1673232"/>
            <a:ext cx="1510345" cy="4118214"/>
          </a:xfrm>
          <a:prstGeom prst="rect">
            <a:avLst/>
          </a:prstGeom>
          <a:blipFill>
            <a:blip r:embed="rId13" cstate="print"/>
            <a:stretch>
              <a:fillRect/>
            </a:stretch>
          </a:blipFill>
        </p:spPr>
        <p:txBody>
          <a:bodyPr wrap="square" lIns="0" tIns="0" rIns="0" bIns="0" rtlCol="0"/>
          <a:lstStyle/>
          <a:p>
            <a:pPr algn="l" rtl="0"/>
            <a:endParaRPr/>
          </a:p>
        </p:txBody>
      </p:sp>
      <p:sp>
        <p:nvSpPr>
          <p:cNvPr id="36"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84</a:t>
            </a:fld>
            <a:endParaRPr spc="-5"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07541" y="163449"/>
            <a:ext cx="6717665" cy="635635"/>
          </a:xfrm>
          <a:prstGeom prst="rect">
            <a:avLst/>
          </a:prstGeom>
        </p:spPr>
        <p:txBody>
          <a:bodyPr vert="horz" wrap="square" lIns="0" tIns="0" rIns="0" bIns="0" rtlCol="0" anchor="ctr">
            <a:spAutoFit/>
          </a:bodyPr>
          <a:lstStyle/>
          <a:p>
            <a:pPr marL="12700" algn="l" rtl="0"/>
            <a:r>
              <a:rPr sz="4000" spc="70" dirty="0">
                <a:solidFill>
                  <a:srgbClr val="0D0D0D"/>
                </a:solidFill>
                <a:latin typeface="Tw Cen MT Condensed"/>
                <a:cs typeface="Tw Cen MT Condensed"/>
              </a:rPr>
              <a:t>PROTECCIÓN PRIMARIA</a:t>
            </a:r>
            <a:r>
              <a:rPr sz="4000" spc="65" dirty="0">
                <a:solidFill>
                  <a:srgbClr val="0D0D0D"/>
                </a:solidFill>
                <a:latin typeface="Tw Cen MT Condensed"/>
                <a:cs typeface="Tw Cen MT Condensed"/>
              </a:rPr>
              <a:t>ZONA</a:t>
            </a:r>
            <a:r>
              <a:rPr sz="4000" spc="530" dirty="0">
                <a:solidFill>
                  <a:srgbClr val="0D0D0D"/>
                </a:solidFill>
                <a:latin typeface="Tw Cen MT Condensed"/>
                <a:cs typeface="Tw Cen MT Condensed"/>
              </a:rPr>
              <a:t> </a:t>
            </a:r>
            <a:r>
              <a:rPr sz="4000" spc="75" dirty="0">
                <a:solidFill>
                  <a:srgbClr val="0D0D0D"/>
                </a:solidFill>
                <a:latin typeface="Tw Cen MT Condensed"/>
                <a:cs typeface="Tw Cen MT Condensed"/>
              </a:rPr>
              <a:t>SUPERPOSICIÓN</a:t>
            </a:r>
            <a:endParaRPr sz="4000" dirty="0">
              <a:latin typeface="Tw Cen MT Condensed"/>
              <a:cs typeface="Tw Cen MT Condensed"/>
            </a:endParaRPr>
          </a:p>
        </p:txBody>
      </p:sp>
      <p:sp>
        <p:nvSpPr>
          <p:cNvPr id="3" name="object 3"/>
          <p:cNvSpPr/>
          <p:nvPr/>
        </p:nvSpPr>
        <p:spPr>
          <a:xfrm>
            <a:off x="6951726" y="4947665"/>
            <a:ext cx="172720" cy="449580"/>
          </a:xfrm>
          <a:custGeom>
            <a:avLst/>
            <a:gdLst/>
            <a:ahLst/>
            <a:cxnLst/>
            <a:rect l="l" t="t" r="r" b="b"/>
            <a:pathLst>
              <a:path w="172720" h="449579">
                <a:moveTo>
                  <a:pt x="172212" y="224789"/>
                </a:moveTo>
                <a:lnTo>
                  <a:pt x="169132" y="165011"/>
                </a:lnTo>
                <a:lnTo>
                  <a:pt x="160443" y="111308"/>
                </a:lnTo>
                <a:lnTo>
                  <a:pt x="146970" y="65817"/>
                </a:lnTo>
                <a:lnTo>
                  <a:pt x="129539" y="30677"/>
                </a:lnTo>
                <a:lnTo>
                  <a:pt x="86106" y="0"/>
                </a:lnTo>
                <a:lnTo>
                  <a:pt x="63235" y="8025"/>
                </a:lnTo>
                <a:lnTo>
                  <a:pt x="25241" y="65817"/>
                </a:lnTo>
                <a:lnTo>
                  <a:pt x="11768" y="111308"/>
                </a:lnTo>
                <a:lnTo>
                  <a:pt x="3079" y="165011"/>
                </a:lnTo>
                <a:lnTo>
                  <a:pt x="0" y="224789"/>
                </a:lnTo>
                <a:lnTo>
                  <a:pt x="3079" y="284568"/>
                </a:lnTo>
                <a:lnTo>
                  <a:pt x="11768" y="338271"/>
                </a:lnTo>
                <a:lnTo>
                  <a:pt x="25241" y="383762"/>
                </a:lnTo>
                <a:lnTo>
                  <a:pt x="42672" y="418902"/>
                </a:lnTo>
                <a:lnTo>
                  <a:pt x="86106" y="449579"/>
                </a:lnTo>
                <a:lnTo>
                  <a:pt x="108976" y="441554"/>
                </a:lnTo>
                <a:lnTo>
                  <a:pt x="146970" y="383762"/>
                </a:lnTo>
                <a:lnTo>
                  <a:pt x="160443" y="338271"/>
                </a:lnTo>
                <a:lnTo>
                  <a:pt x="169132" y="284568"/>
                </a:lnTo>
                <a:lnTo>
                  <a:pt x="172212" y="224789"/>
                </a:lnTo>
                <a:close/>
              </a:path>
            </a:pathLst>
          </a:custGeom>
          <a:ln w="25907">
            <a:solidFill>
              <a:srgbClr val="000000"/>
            </a:solidFill>
          </a:ln>
        </p:spPr>
        <p:txBody>
          <a:bodyPr wrap="square" lIns="0" tIns="0" rIns="0" bIns="0" rtlCol="0"/>
          <a:lstStyle/>
          <a:p>
            <a:pPr algn="l" rtl="0"/>
            <a:endParaRPr/>
          </a:p>
        </p:txBody>
      </p:sp>
      <p:sp>
        <p:nvSpPr>
          <p:cNvPr id="4" name="object 4"/>
          <p:cNvSpPr/>
          <p:nvPr/>
        </p:nvSpPr>
        <p:spPr>
          <a:xfrm>
            <a:off x="6781039" y="4947665"/>
            <a:ext cx="170815" cy="449580"/>
          </a:xfrm>
          <a:custGeom>
            <a:avLst/>
            <a:gdLst/>
            <a:ahLst/>
            <a:cxnLst/>
            <a:rect l="l" t="t" r="r" b="b"/>
            <a:pathLst>
              <a:path w="170814" h="449579">
                <a:moveTo>
                  <a:pt x="170687" y="224789"/>
                </a:moveTo>
                <a:lnTo>
                  <a:pt x="166335" y="153716"/>
                </a:lnTo>
                <a:lnTo>
                  <a:pt x="154216" y="92006"/>
                </a:lnTo>
                <a:lnTo>
                  <a:pt x="135739" y="43354"/>
                </a:lnTo>
                <a:lnTo>
                  <a:pt x="112312" y="11454"/>
                </a:lnTo>
                <a:lnTo>
                  <a:pt x="85344" y="0"/>
                </a:lnTo>
                <a:lnTo>
                  <a:pt x="58375" y="11454"/>
                </a:lnTo>
                <a:lnTo>
                  <a:pt x="34948" y="43354"/>
                </a:lnTo>
                <a:lnTo>
                  <a:pt x="16471" y="92006"/>
                </a:lnTo>
                <a:lnTo>
                  <a:pt x="4352" y="153716"/>
                </a:lnTo>
                <a:lnTo>
                  <a:pt x="0" y="224789"/>
                </a:lnTo>
                <a:lnTo>
                  <a:pt x="4352" y="295863"/>
                </a:lnTo>
                <a:lnTo>
                  <a:pt x="16471" y="357573"/>
                </a:lnTo>
                <a:lnTo>
                  <a:pt x="34948" y="406225"/>
                </a:lnTo>
                <a:lnTo>
                  <a:pt x="58375" y="438125"/>
                </a:lnTo>
                <a:lnTo>
                  <a:pt x="85344" y="449579"/>
                </a:lnTo>
                <a:lnTo>
                  <a:pt x="112312" y="438125"/>
                </a:lnTo>
                <a:lnTo>
                  <a:pt x="135739" y="406225"/>
                </a:lnTo>
                <a:lnTo>
                  <a:pt x="154216" y="357573"/>
                </a:lnTo>
                <a:lnTo>
                  <a:pt x="166335" y="295863"/>
                </a:lnTo>
                <a:lnTo>
                  <a:pt x="170687" y="224789"/>
                </a:lnTo>
                <a:close/>
              </a:path>
            </a:pathLst>
          </a:custGeom>
          <a:ln w="25908">
            <a:solidFill>
              <a:srgbClr val="000000"/>
            </a:solidFill>
          </a:ln>
        </p:spPr>
        <p:txBody>
          <a:bodyPr wrap="square" lIns="0" tIns="0" rIns="0" bIns="0" rtlCol="0"/>
          <a:lstStyle/>
          <a:p>
            <a:pPr algn="l" rtl="0"/>
            <a:endParaRPr/>
          </a:p>
        </p:txBody>
      </p:sp>
      <p:sp>
        <p:nvSpPr>
          <p:cNvPr id="5" name="object 5"/>
          <p:cNvSpPr/>
          <p:nvPr/>
        </p:nvSpPr>
        <p:spPr>
          <a:xfrm>
            <a:off x="6733033" y="5154168"/>
            <a:ext cx="428625" cy="361315"/>
          </a:xfrm>
          <a:custGeom>
            <a:avLst/>
            <a:gdLst/>
            <a:ahLst/>
            <a:cxnLst/>
            <a:rect l="l" t="t" r="r" b="b"/>
            <a:pathLst>
              <a:path w="428625" h="361314">
                <a:moveTo>
                  <a:pt x="0" y="361187"/>
                </a:moveTo>
                <a:lnTo>
                  <a:pt x="428243" y="361187"/>
                </a:lnTo>
                <a:lnTo>
                  <a:pt x="428243" y="0"/>
                </a:lnTo>
                <a:lnTo>
                  <a:pt x="0" y="0"/>
                </a:lnTo>
                <a:lnTo>
                  <a:pt x="0" y="361187"/>
                </a:lnTo>
                <a:close/>
              </a:path>
            </a:pathLst>
          </a:custGeom>
          <a:solidFill>
            <a:srgbClr val="FFFFFF"/>
          </a:solidFill>
        </p:spPr>
        <p:txBody>
          <a:bodyPr wrap="square" lIns="0" tIns="0" rIns="0" bIns="0" rtlCol="0"/>
          <a:lstStyle/>
          <a:p>
            <a:pPr algn="l" rtl="0"/>
            <a:endParaRPr/>
          </a:p>
        </p:txBody>
      </p:sp>
      <p:sp>
        <p:nvSpPr>
          <p:cNvPr id="6" name="object 6"/>
          <p:cNvSpPr/>
          <p:nvPr/>
        </p:nvSpPr>
        <p:spPr>
          <a:xfrm>
            <a:off x="6497574" y="4115561"/>
            <a:ext cx="467995" cy="2156460"/>
          </a:xfrm>
          <a:custGeom>
            <a:avLst/>
            <a:gdLst/>
            <a:ahLst/>
            <a:cxnLst/>
            <a:rect l="l" t="t" r="r" b="b"/>
            <a:pathLst>
              <a:path w="467995" h="2156460">
                <a:moveTo>
                  <a:pt x="0" y="1078230"/>
                </a:moveTo>
                <a:lnTo>
                  <a:pt x="539" y="1004406"/>
                </a:lnTo>
                <a:lnTo>
                  <a:pt x="2136" y="931917"/>
                </a:lnTo>
                <a:lnTo>
                  <a:pt x="4754" y="860925"/>
                </a:lnTo>
                <a:lnTo>
                  <a:pt x="8359" y="791589"/>
                </a:lnTo>
                <a:lnTo>
                  <a:pt x="12915" y="724070"/>
                </a:lnTo>
                <a:lnTo>
                  <a:pt x="18389" y="658528"/>
                </a:lnTo>
                <a:lnTo>
                  <a:pt x="24744" y="595125"/>
                </a:lnTo>
                <a:lnTo>
                  <a:pt x="31947" y="534020"/>
                </a:lnTo>
                <a:lnTo>
                  <a:pt x="39962" y="475375"/>
                </a:lnTo>
                <a:lnTo>
                  <a:pt x="48754" y="419350"/>
                </a:lnTo>
                <a:lnTo>
                  <a:pt x="58289" y="366105"/>
                </a:lnTo>
                <a:lnTo>
                  <a:pt x="68532" y="315801"/>
                </a:lnTo>
                <a:lnTo>
                  <a:pt x="79447" y="268599"/>
                </a:lnTo>
                <a:lnTo>
                  <a:pt x="91000" y="224658"/>
                </a:lnTo>
                <a:lnTo>
                  <a:pt x="103156" y="184141"/>
                </a:lnTo>
                <a:lnTo>
                  <a:pt x="115880" y="147207"/>
                </a:lnTo>
                <a:lnTo>
                  <a:pt x="142892" y="84730"/>
                </a:lnTo>
                <a:lnTo>
                  <a:pt x="171758" y="38514"/>
                </a:lnTo>
                <a:lnTo>
                  <a:pt x="202198" y="9842"/>
                </a:lnTo>
                <a:lnTo>
                  <a:pt x="233934" y="0"/>
                </a:lnTo>
                <a:lnTo>
                  <a:pt x="249946" y="2487"/>
                </a:lnTo>
                <a:lnTo>
                  <a:pt x="296109" y="38514"/>
                </a:lnTo>
                <a:lnTo>
                  <a:pt x="324975" y="84730"/>
                </a:lnTo>
                <a:lnTo>
                  <a:pt x="351987" y="147207"/>
                </a:lnTo>
                <a:lnTo>
                  <a:pt x="364711" y="184141"/>
                </a:lnTo>
                <a:lnTo>
                  <a:pt x="376867" y="224658"/>
                </a:lnTo>
                <a:lnTo>
                  <a:pt x="388420" y="268599"/>
                </a:lnTo>
                <a:lnTo>
                  <a:pt x="399335" y="315801"/>
                </a:lnTo>
                <a:lnTo>
                  <a:pt x="409578" y="366105"/>
                </a:lnTo>
                <a:lnTo>
                  <a:pt x="419113" y="419350"/>
                </a:lnTo>
                <a:lnTo>
                  <a:pt x="427905" y="475375"/>
                </a:lnTo>
                <a:lnTo>
                  <a:pt x="435920" y="534020"/>
                </a:lnTo>
                <a:lnTo>
                  <a:pt x="443123" y="595125"/>
                </a:lnTo>
                <a:lnTo>
                  <a:pt x="449478" y="658528"/>
                </a:lnTo>
                <a:lnTo>
                  <a:pt x="454952" y="724070"/>
                </a:lnTo>
                <a:lnTo>
                  <a:pt x="459508" y="791589"/>
                </a:lnTo>
                <a:lnTo>
                  <a:pt x="463113" y="860925"/>
                </a:lnTo>
                <a:lnTo>
                  <a:pt x="465731" y="931917"/>
                </a:lnTo>
                <a:lnTo>
                  <a:pt x="467328" y="1004406"/>
                </a:lnTo>
                <a:lnTo>
                  <a:pt x="467867" y="1078230"/>
                </a:lnTo>
                <a:lnTo>
                  <a:pt x="467328" y="1152052"/>
                </a:lnTo>
                <a:lnTo>
                  <a:pt x="465731" y="1224539"/>
                </a:lnTo>
                <a:lnTo>
                  <a:pt x="463113" y="1295531"/>
                </a:lnTo>
                <a:lnTo>
                  <a:pt x="459508" y="1364866"/>
                </a:lnTo>
                <a:lnTo>
                  <a:pt x="454952" y="1432384"/>
                </a:lnTo>
                <a:lnTo>
                  <a:pt x="449478" y="1497925"/>
                </a:lnTo>
                <a:lnTo>
                  <a:pt x="443123" y="1561328"/>
                </a:lnTo>
                <a:lnTo>
                  <a:pt x="435920" y="1622433"/>
                </a:lnTo>
                <a:lnTo>
                  <a:pt x="427905" y="1681078"/>
                </a:lnTo>
                <a:lnTo>
                  <a:pt x="419113" y="1737104"/>
                </a:lnTo>
                <a:lnTo>
                  <a:pt x="409578" y="1790349"/>
                </a:lnTo>
                <a:lnTo>
                  <a:pt x="399335" y="1840653"/>
                </a:lnTo>
                <a:lnTo>
                  <a:pt x="388420" y="1887856"/>
                </a:lnTo>
                <a:lnTo>
                  <a:pt x="376867" y="1931797"/>
                </a:lnTo>
                <a:lnTo>
                  <a:pt x="364711" y="1972315"/>
                </a:lnTo>
                <a:lnTo>
                  <a:pt x="351987" y="2009250"/>
                </a:lnTo>
                <a:lnTo>
                  <a:pt x="324975" y="2071727"/>
                </a:lnTo>
                <a:lnTo>
                  <a:pt x="296109" y="2117944"/>
                </a:lnTo>
                <a:lnTo>
                  <a:pt x="265669" y="2146617"/>
                </a:lnTo>
                <a:lnTo>
                  <a:pt x="233934" y="2156460"/>
                </a:lnTo>
                <a:lnTo>
                  <a:pt x="217921" y="2153972"/>
                </a:lnTo>
                <a:lnTo>
                  <a:pt x="171758" y="2117944"/>
                </a:lnTo>
                <a:lnTo>
                  <a:pt x="142892" y="2071727"/>
                </a:lnTo>
                <a:lnTo>
                  <a:pt x="115880" y="2009250"/>
                </a:lnTo>
                <a:lnTo>
                  <a:pt x="103156" y="1972315"/>
                </a:lnTo>
                <a:lnTo>
                  <a:pt x="91000" y="1931797"/>
                </a:lnTo>
                <a:lnTo>
                  <a:pt x="79447" y="1887856"/>
                </a:lnTo>
                <a:lnTo>
                  <a:pt x="68532" y="1840653"/>
                </a:lnTo>
                <a:lnTo>
                  <a:pt x="58289" y="1790349"/>
                </a:lnTo>
                <a:lnTo>
                  <a:pt x="48754" y="1737104"/>
                </a:lnTo>
                <a:lnTo>
                  <a:pt x="39962" y="1681078"/>
                </a:lnTo>
                <a:lnTo>
                  <a:pt x="31947" y="1622433"/>
                </a:lnTo>
                <a:lnTo>
                  <a:pt x="24744" y="1561328"/>
                </a:lnTo>
                <a:lnTo>
                  <a:pt x="18389" y="1497925"/>
                </a:lnTo>
                <a:lnTo>
                  <a:pt x="12915" y="1432384"/>
                </a:lnTo>
                <a:lnTo>
                  <a:pt x="8359" y="1364866"/>
                </a:lnTo>
                <a:lnTo>
                  <a:pt x="4754" y="1295531"/>
                </a:lnTo>
                <a:lnTo>
                  <a:pt x="2136" y="1224539"/>
                </a:lnTo>
                <a:lnTo>
                  <a:pt x="539" y="1152052"/>
                </a:lnTo>
                <a:lnTo>
                  <a:pt x="0" y="1078230"/>
                </a:lnTo>
                <a:close/>
              </a:path>
            </a:pathLst>
          </a:custGeom>
          <a:ln w="25908">
            <a:solidFill>
              <a:srgbClr val="FF3300"/>
            </a:solidFill>
            <a:prstDash val="lgDash"/>
          </a:ln>
        </p:spPr>
        <p:txBody>
          <a:bodyPr wrap="square" lIns="0" tIns="0" rIns="0" bIns="0" rtlCol="0"/>
          <a:lstStyle/>
          <a:p>
            <a:pPr algn="l" rtl="0"/>
            <a:endParaRPr/>
          </a:p>
        </p:txBody>
      </p:sp>
      <p:sp>
        <p:nvSpPr>
          <p:cNvPr id="7" name="object 7"/>
          <p:cNvSpPr/>
          <p:nvPr/>
        </p:nvSpPr>
        <p:spPr>
          <a:xfrm>
            <a:off x="4662678" y="4118609"/>
            <a:ext cx="1106805" cy="2155190"/>
          </a:xfrm>
          <a:custGeom>
            <a:avLst/>
            <a:gdLst/>
            <a:ahLst/>
            <a:cxnLst/>
            <a:rect l="l" t="t" r="r" b="b"/>
            <a:pathLst>
              <a:path w="1106804" h="2155190">
                <a:moveTo>
                  <a:pt x="1106424" y="0"/>
                </a:moveTo>
                <a:lnTo>
                  <a:pt x="0" y="2154935"/>
                </a:lnTo>
              </a:path>
            </a:pathLst>
          </a:custGeom>
          <a:ln w="25908">
            <a:solidFill>
              <a:srgbClr val="FF3300"/>
            </a:solidFill>
          </a:ln>
        </p:spPr>
        <p:txBody>
          <a:bodyPr wrap="square" lIns="0" tIns="0" rIns="0" bIns="0" rtlCol="0"/>
          <a:lstStyle/>
          <a:p>
            <a:pPr algn="l" rtl="0"/>
            <a:endParaRPr/>
          </a:p>
        </p:txBody>
      </p:sp>
      <p:sp>
        <p:nvSpPr>
          <p:cNvPr id="8" name="object 8"/>
          <p:cNvSpPr/>
          <p:nvPr/>
        </p:nvSpPr>
        <p:spPr>
          <a:xfrm>
            <a:off x="5427726" y="4950714"/>
            <a:ext cx="172720" cy="449580"/>
          </a:xfrm>
          <a:custGeom>
            <a:avLst/>
            <a:gdLst/>
            <a:ahLst/>
            <a:cxnLst/>
            <a:rect l="l" t="t" r="r" b="b"/>
            <a:pathLst>
              <a:path w="172720" h="449579">
                <a:moveTo>
                  <a:pt x="172212" y="224790"/>
                </a:moveTo>
                <a:lnTo>
                  <a:pt x="169132" y="165011"/>
                </a:lnTo>
                <a:lnTo>
                  <a:pt x="160443" y="111308"/>
                </a:lnTo>
                <a:lnTo>
                  <a:pt x="146970" y="65817"/>
                </a:lnTo>
                <a:lnTo>
                  <a:pt x="129539" y="30677"/>
                </a:lnTo>
                <a:lnTo>
                  <a:pt x="86106" y="0"/>
                </a:lnTo>
                <a:lnTo>
                  <a:pt x="63235" y="8025"/>
                </a:lnTo>
                <a:lnTo>
                  <a:pt x="25241" y="65817"/>
                </a:lnTo>
                <a:lnTo>
                  <a:pt x="11768" y="111308"/>
                </a:lnTo>
                <a:lnTo>
                  <a:pt x="3079" y="165011"/>
                </a:lnTo>
                <a:lnTo>
                  <a:pt x="0" y="224790"/>
                </a:lnTo>
                <a:lnTo>
                  <a:pt x="3079" y="284568"/>
                </a:lnTo>
                <a:lnTo>
                  <a:pt x="11768" y="338271"/>
                </a:lnTo>
                <a:lnTo>
                  <a:pt x="25241" y="383762"/>
                </a:lnTo>
                <a:lnTo>
                  <a:pt x="42672" y="418902"/>
                </a:lnTo>
                <a:lnTo>
                  <a:pt x="86106" y="449580"/>
                </a:lnTo>
                <a:lnTo>
                  <a:pt x="108976" y="441554"/>
                </a:lnTo>
                <a:lnTo>
                  <a:pt x="146970" y="383762"/>
                </a:lnTo>
                <a:lnTo>
                  <a:pt x="160443" y="338271"/>
                </a:lnTo>
                <a:lnTo>
                  <a:pt x="169132" y="284568"/>
                </a:lnTo>
                <a:lnTo>
                  <a:pt x="172212" y="224790"/>
                </a:lnTo>
                <a:close/>
              </a:path>
            </a:pathLst>
          </a:custGeom>
          <a:ln w="25908">
            <a:solidFill>
              <a:srgbClr val="000000"/>
            </a:solidFill>
          </a:ln>
        </p:spPr>
        <p:txBody>
          <a:bodyPr wrap="square" lIns="0" tIns="0" rIns="0" bIns="0" rtlCol="0"/>
          <a:lstStyle/>
          <a:p>
            <a:pPr algn="l" rtl="0"/>
            <a:endParaRPr/>
          </a:p>
        </p:txBody>
      </p:sp>
      <p:sp>
        <p:nvSpPr>
          <p:cNvPr id="9" name="object 9"/>
          <p:cNvSpPr/>
          <p:nvPr/>
        </p:nvSpPr>
        <p:spPr>
          <a:xfrm>
            <a:off x="5257039" y="4950714"/>
            <a:ext cx="170815" cy="449580"/>
          </a:xfrm>
          <a:custGeom>
            <a:avLst/>
            <a:gdLst/>
            <a:ahLst/>
            <a:cxnLst/>
            <a:rect l="l" t="t" r="r" b="b"/>
            <a:pathLst>
              <a:path w="170814" h="449579">
                <a:moveTo>
                  <a:pt x="170687" y="224790"/>
                </a:moveTo>
                <a:lnTo>
                  <a:pt x="166335" y="153716"/>
                </a:lnTo>
                <a:lnTo>
                  <a:pt x="154216" y="92006"/>
                </a:lnTo>
                <a:lnTo>
                  <a:pt x="135739" y="43354"/>
                </a:lnTo>
                <a:lnTo>
                  <a:pt x="112312" y="11454"/>
                </a:lnTo>
                <a:lnTo>
                  <a:pt x="85344" y="0"/>
                </a:lnTo>
                <a:lnTo>
                  <a:pt x="58375" y="11454"/>
                </a:lnTo>
                <a:lnTo>
                  <a:pt x="34948" y="43354"/>
                </a:lnTo>
                <a:lnTo>
                  <a:pt x="16471" y="92006"/>
                </a:lnTo>
                <a:lnTo>
                  <a:pt x="4352" y="153716"/>
                </a:lnTo>
                <a:lnTo>
                  <a:pt x="0" y="224790"/>
                </a:lnTo>
                <a:lnTo>
                  <a:pt x="4352" y="295863"/>
                </a:lnTo>
                <a:lnTo>
                  <a:pt x="16471" y="357573"/>
                </a:lnTo>
                <a:lnTo>
                  <a:pt x="34948" y="406225"/>
                </a:lnTo>
                <a:lnTo>
                  <a:pt x="58375" y="438125"/>
                </a:lnTo>
                <a:lnTo>
                  <a:pt x="85344" y="449580"/>
                </a:lnTo>
                <a:lnTo>
                  <a:pt x="112312" y="438125"/>
                </a:lnTo>
                <a:lnTo>
                  <a:pt x="135739" y="406225"/>
                </a:lnTo>
                <a:lnTo>
                  <a:pt x="154216" y="357573"/>
                </a:lnTo>
                <a:lnTo>
                  <a:pt x="166335" y="295863"/>
                </a:lnTo>
                <a:lnTo>
                  <a:pt x="170687" y="224790"/>
                </a:lnTo>
                <a:close/>
              </a:path>
            </a:pathLst>
          </a:custGeom>
          <a:ln w="25908">
            <a:solidFill>
              <a:srgbClr val="000000"/>
            </a:solidFill>
          </a:ln>
        </p:spPr>
        <p:txBody>
          <a:bodyPr wrap="square" lIns="0" tIns="0" rIns="0" bIns="0" rtlCol="0"/>
          <a:lstStyle/>
          <a:p>
            <a:pPr algn="l" rtl="0"/>
            <a:endParaRPr/>
          </a:p>
        </p:txBody>
      </p:sp>
      <p:sp>
        <p:nvSpPr>
          <p:cNvPr id="10" name="object 10"/>
          <p:cNvSpPr/>
          <p:nvPr/>
        </p:nvSpPr>
        <p:spPr>
          <a:xfrm>
            <a:off x="5209033" y="5129785"/>
            <a:ext cx="428625" cy="360045"/>
          </a:xfrm>
          <a:custGeom>
            <a:avLst/>
            <a:gdLst/>
            <a:ahLst/>
            <a:cxnLst/>
            <a:rect l="l" t="t" r="r" b="b"/>
            <a:pathLst>
              <a:path w="428625" h="360045">
                <a:moveTo>
                  <a:pt x="0" y="359664"/>
                </a:moveTo>
                <a:lnTo>
                  <a:pt x="428243" y="359664"/>
                </a:lnTo>
                <a:lnTo>
                  <a:pt x="428243" y="0"/>
                </a:lnTo>
                <a:lnTo>
                  <a:pt x="0" y="0"/>
                </a:lnTo>
                <a:lnTo>
                  <a:pt x="0" y="359664"/>
                </a:lnTo>
                <a:close/>
              </a:path>
            </a:pathLst>
          </a:custGeom>
          <a:solidFill>
            <a:srgbClr val="FFFFFF"/>
          </a:solidFill>
        </p:spPr>
        <p:txBody>
          <a:bodyPr wrap="square" lIns="0" tIns="0" rIns="0" bIns="0" rtlCol="0"/>
          <a:lstStyle/>
          <a:p>
            <a:pPr algn="l" rtl="0"/>
            <a:endParaRPr/>
          </a:p>
        </p:txBody>
      </p:sp>
      <p:sp>
        <p:nvSpPr>
          <p:cNvPr id="11" name="object 11"/>
          <p:cNvSpPr/>
          <p:nvPr/>
        </p:nvSpPr>
        <p:spPr>
          <a:xfrm>
            <a:off x="5308853" y="2105405"/>
            <a:ext cx="172720" cy="449580"/>
          </a:xfrm>
          <a:custGeom>
            <a:avLst/>
            <a:gdLst/>
            <a:ahLst/>
            <a:cxnLst/>
            <a:rect l="l" t="t" r="r" b="b"/>
            <a:pathLst>
              <a:path w="172720" h="449580">
                <a:moveTo>
                  <a:pt x="172212" y="224790"/>
                </a:moveTo>
                <a:lnTo>
                  <a:pt x="169132" y="165011"/>
                </a:lnTo>
                <a:lnTo>
                  <a:pt x="160443" y="111308"/>
                </a:lnTo>
                <a:lnTo>
                  <a:pt x="146970" y="65817"/>
                </a:lnTo>
                <a:lnTo>
                  <a:pt x="129539" y="30677"/>
                </a:lnTo>
                <a:lnTo>
                  <a:pt x="86106" y="0"/>
                </a:lnTo>
                <a:lnTo>
                  <a:pt x="63235" y="8025"/>
                </a:lnTo>
                <a:lnTo>
                  <a:pt x="25241" y="65817"/>
                </a:lnTo>
                <a:lnTo>
                  <a:pt x="11768" y="111308"/>
                </a:lnTo>
                <a:lnTo>
                  <a:pt x="3079" y="165011"/>
                </a:lnTo>
                <a:lnTo>
                  <a:pt x="0" y="224790"/>
                </a:lnTo>
                <a:lnTo>
                  <a:pt x="3079" y="284568"/>
                </a:lnTo>
                <a:lnTo>
                  <a:pt x="11768" y="338271"/>
                </a:lnTo>
                <a:lnTo>
                  <a:pt x="25241" y="383762"/>
                </a:lnTo>
                <a:lnTo>
                  <a:pt x="42672" y="418902"/>
                </a:lnTo>
                <a:lnTo>
                  <a:pt x="86106" y="449580"/>
                </a:lnTo>
                <a:lnTo>
                  <a:pt x="108976" y="441554"/>
                </a:lnTo>
                <a:lnTo>
                  <a:pt x="146970" y="383762"/>
                </a:lnTo>
                <a:lnTo>
                  <a:pt x="160443" y="338271"/>
                </a:lnTo>
                <a:lnTo>
                  <a:pt x="169132" y="284568"/>
                </a:lnTo>
                <a:lnTo>
                  <a:pt x="172212" y="224790"/>
                </a:lnTo>
                <a:close/>
              </a:path>
            </a:pathLst>
          </a:custGeom>
          <a:ln w="25908">
            <a:solidFill>
              <a:srgbClr val="000000"/>
            </a:solidFill>
          </a:ln>
        </p:spPr>
        <p:txBody>
          <a:bodyPr wrap="square" lIns="0" tIns="0" rIns="0" bIns="0" rtlCol="0"/>
          <a:lstStyle/>
          <a:p>
            <a:pPr algn="l" rtl="0"/>
            <a:endParaRPr/>
          </a:p>
        </p:txBody>
      </p:sp>
      <p:sp>
        <p:nvSpPr>
          <p:cNvPr id="12" name="object 12"/>
          <p:cNvSpPr/>
          <p:nvPr/>
        </p:nvSpPr>
        <p:spPr>
          <a:xfrm>
            <a:off x="5138166" y="2105405"/>
            <a:ext cx="170815" cy="449580"/>
          </a:xfrm>
          <a:custGeom>
            <a:avLst/>
            <a:gdLst/>
            <a:ahLst/>
            <a:cxnLst/>
            <a:rect l="l" t="t" r="r" b="b"/>
            <a:pathLst>
              <a:path w="170814" h="449580">
                <a:moveTo>
                  <a:pt x="170687" y="224790"/>
                </a:moveTo>
                <a:lnTo>
                  <a:pt x="166335" y="153716"/>
                </a:lnTo>
                <a:lnTo>
                  <a:pt x="154216" y="92006"/>
                </a:lnTo>
                <a:lnTo>
                  <a:pt x="135739" y="43354"/>
                </a:lnTo>
                <a:lnTo>
                  <a:pt x="112312" y="11454"/>
                </a:lnTo>
                <a:lnTo>
                  <a:pt x="85344" y="0"/>
                </a:lnTo>
                <a:lnTo>
                  <a:pt x="58375" y="11454"/>
                </a:lnTo>
                <a:lnTo>
                  <a:pt x="34948" y="43354"/>
                </a:lnTo>
                <a:lnTo>
                  <a:pt x="16471" y="92006"/>
                </a:lnTo>
                <a:lnTo>
                  <a:pt x="4352" y="153716"/>
                </a:lnTo>
                <a:lnTo>
                  <a:pt x="0" y="224790"/>
                </a:lnTo>
                <a:lnTo>
                  <a:pt x="4352" y="295863"/>
                </a:lnTo>
                <a:lnTo>
                  <a:pt x="16471" y="357573"/>
                </a:lnTo>
                <a:lnTo>
                  <a:pt x="34948" y="406225"/>
                </a:lnTo>
                <a:lnTo>
                  <a:pt x="58375" y="438125"/>
                </a:lnTo>
                <a:lnTo>
                  <a:pt x="85344" y="449580"/>
                </a:lnTo>
                <a:lnTo>
                  <a:pt x="112312" y="438125"/>
                </a:lnTo>
                <a:lnTo>
                  <a:pt x="135739" y="406225"/>
                </a:lnTo>
                <a:lnTo>
                  <a:pt x="154216" y="357573"/>
                </a:lnTo>
                <a:lnTo>
                  <a:pt x="166335" y="295863"/>
                </a:lnTo>
                <a:lnTo>
                  <a:pt x="170687" y="224790"/>
                </a:lnTo>
                <a:close/>
              </a:path>
            </a:pathLst>
          </a:custGeom>
          <a:ln w="25908">
            <a:solidFill>
              <a:srgbClr val="000000"/>
            </a:solidFill>
          </a:ln>
        </p:spPr>
        <p:txBody>
          <a:bodyPr wrap="square" lIns="0" tIns="0" rIns="0" bIns="0" rtlCol="0"/>
          <a:lstStyle/>
          <a:p>
            <a:pPr algn="l" rtl="0"/>
            <a:endParaRPr/>
          </a:p>
        </p:txBody>
      </p:sp>
      <p:sp>
        <p:nvSpPr>
          <p:cNvPr id="13" name="object 13"/>
          <p:cNvSpPr/>
          <p:nvPr/>
        </p:nvSpPr>
        <p:spPr>
          <a:xfrm>
            <a:off x="5090160" y="2313433"/>
            <a:ext cx="428625" cy="360045"/>
          </a:xfrm>
          <a:custGeom>
            <a:avLst/>
            <a:gdLst/>
            <a:ahLst/>
            <a:cxnLst/>
            <a:rect l="l" t="t" r="r" b="b"/>
            <a:pathLst>
              <a:path w="428625" h="360044">
                <a:moveTo>
                  <a:pt x="0" y="359663"/>
                </a:moveTo>
                <a:lnTo>
                  <a:pt x="428243" y="359663"/>
                </a:lnTo>
                <a:lnTo>
                  <a:pt x="428243" y="0"/>
                </a:lnTo>
                <a:lnTo>
                  <a:pt x="0" y="0"/>
                </a:lnTo>
                <a:lnTo>
                  <a:pt x="0" y="359663"/>
                </a:lnTo>
                <a:close/>
              </a:path>
            </a:pathLst>
          </a:custGeom>
          <a:solidFill>
            <a:srgbClr val="FFFFFF"/>
          </a:solidFill>
        </p:spPr>
        <p:txBody>
          <a:bodyPr wrap="square" lIns="0" tIns="0" rIns="0" bIns="0" rtlCol="0"/>
          <a:lstStyle/>
          <a:p>
            <a:pPr algn="l" rtl="0"/>
            <a:endParaRPr/>
          </a:p>
        </p:txBody>
      </p:sp>
      <p:sp>
        <p:nvSpPr>
          <p:cNvPr id="14" name="object 14"/>
          <p:cNvSpPr txBox="1"/>
          <p:nvPr/>
        </p:nvSpPr>
        <p:spPr>
          <a:xfrm>
            <a:off x="8525383" y="2007616"/>
            <a:ext cx="1171575" cy="620395"/>
          </a:xfrm>
          <a:prstGeom prst="rect">
            <a:avLst/>
          </a:prstGeom>
        </p:spPr>
        <p:txBody>
          <a:bodyPr vert="horz" wrap="square" lIns="0" tIns="0" rIns="0" bIns="0" rtlCol="0">
            <a:spAutoFit/>
          </a:bodyPr>
          <a:lstStyle/>
          <a:p>
            <a:pPr marL="12700" algn="l" rtl="0"/>
            <a:r>
              <a:rPr sz="2000" dirty="0">
                <a:solidFill>
                  <a:srgbClr val="3366CC"/>
                </a:solidFill>
                <a:latin typeface="Arial"/>
                <a:cs typeface="Arial"/>
              </a:rPr>
              <a:t>Proteccion</a:t>
            </a:r>
            <a:endParaRPr sz="2000">
              <a:latin typeface="Arial"/>
              <a:cs typeface="Arial"/>
            </a:endParaRPr>
          </a:p>
          <a:p>
            <a:pPr marL="12700" algn="l" rtl="0"/>
            <a:r>
              <a:rPr sz="2000" dirty="0">
                <a:solidFill>
                  <a:srgbClr val="3366CC"/>
                </a:solidFill>
                <a:latin typeface="Arial"/>
                <a:cs typeface="Arial"/>
              </a:rPr>
              <a:t>Zona</a:t>
            </a:r>
            <a:r>
              <a:rPr sz="2000" spc="-105" dirty="0">
                <a:solidFill>
                  <a:srgbClr val="3366CC"/>
                </a:solidFill>
                <a:latin typeface="Arial"/>
                <a:cs typeface="Arial"/>
              </a:rPr>
              <a:t> </a:t>
            </a:r>
            <a:r>
              <a:rPr sz="2000" dirty="0">
                <a:solidFill>
                  <a:srgbClr val="3366CC"/>
                </a:solidFill>
                <a:latin typeface="Arial"/>
                <a:cs typeface="Arial"/>
              </a:rPr>
              <a:t>B</a:t>
            </a:r>
            <a:endParaRPr sz="2000">
              <a:latin typeface="Arial"/>
              <a:cs typeface="Arial"/>
            </a:endParaRPr>
          </a:p>
        </p:txBody>
      </p:sp>
      <p:sp>
        <p:nvSpPr>
          <p:cNvPr id="15" name="object 15"/>
          <p:cNvSpPr txBox="1"/>
          <p:nvPr/>
        </p:nvSpPr>
        <p:spPr>
          <a:xfrm>
            <a:off x="2445817" y="1288289"/>
            <a:ext cx="1171575" cy="620395"/>
          </a:xfrm>
          <a:prstGeom prst="rect">
            <a:avLst/>
          </a:prstGeom>
        </p:spPr>
        <p:txBody>
          <a:bodyPr vert="horz" wrap="square" lIns="0" tIns="0" rIns="0" bIns="0" rtlCol="0">
            <a:spAutoFit/>
          </a:bodyPr>
          <a:lstStyle/>
          <a:p>
            <a:pPr marL="12700" algn="l" rtl="0"/>
            <a:r>
              <a:rPr sz="2000" dirty="0">
                <a:solidFill>
                  <a:srgbClr val="FF3300"/>
                </a:solidFill>
                <a:latin typeface="Arial"/>
                <a:cs typeface="Arial"/>
              </a:rPr>
              <a:t>Proteccion</a:t>
            </a:r>
            <a:endParaRPr sz="2000">
              <a:latin typeface="Arial"/>
              <a:cs typeface="Arial"/>
            </a:endParaRPr>
          </a:p>
          <a:p>
            <a:pPr marL="12700" algn="l" rtl="0"/>
            <a:r>
              <a:rPr sz="2000" dirty="0">
                <a:solidFill>
                  <a:srgbClr val="FF3300"/>
                </a:solidFill>
                <a:latin typeface="Arial"/>
                <a:cs typeface="Arial"/>
              </a:rPr>
              <a:t>Zona</a:t>
            </a:r>
            <a:r>
              <a:rPr sz="2000" spc="-210" dirty="0">
                <a:solidFill>
                  <a:srgbClr val="FF3300"/>
                </a:solidFill>
                <a:latin typeface="Arial"/>
                <a:cs typeface="Arial"/>
              </a:rPr>
              <a:t> </a:t>
            </a:r>
            <a:r>
              <a:rPr sz="2000" dirty="0">
                <a:solidFill>
                  <a:srgbClr val="FF3300"/>
                </a:solidFill>
                <a:latin typeface="Arial"/>
                <a:cs typeface="Arial"/>
              </a:rPr>
              <a:t>A</a:t>
            </a:r>
            <a:endParaRPr sz="2000">
              <a:latin typeface="Arial"/>
              <a:cs typeface="Arial"/>
            </a:endParaRPr>
          </a:p>
        </p:txBody>
      </p:sp>
      <p:sp>
        <p:nvSpPr>
          <p:cNvPr id="16" name="object 16"/>
          <p:cNvSpPr txBox="1"/>
          <p:nvPr/>
        </p:nvSpPr>
        <p:spPr>
          <a:xfrm>
            <a:off x="8518907" y="3006472"/>
            <a:ext cx="1183005" cy="620395"/>
          </a:xfrm>
          <a:prstGeom prst="rect">
            <a:avLst/>
          </a:prstGeom>
        </p:spPr>
        <p:txBody>
          <a:bodyPr vert="horz" wrap="square" lIns="0" tIns="0" rIns="0" bIns="0" rtlCol="0">
            <a:spAutoFit/>
          </a:bodyPr>
          <a:lstStyle/>
          <a:p>
            <a:pPr marL="12700" marR="5080" algn="l" rtl="0"/>
            <a:r>
              <a:rPr sz="2000" spc="-110" dirty="0">
                <a:latin typeface="Arial"/>
                <a:cs typeface="Arial"/>
              </a:rPr>
              <a:t>A</a:t>
            </a:r>
            <a:r>
              <a:rPr sz="2000" dirty="0">
                <a:latin typeface="Arial"/>
                <a:cs typeface="Arial"/>
              </a:rPr>
              <a:t>Relés de zona B</a:t>
            </a:r>
            <a:endParaRPr sz="2000">
              <a:latin typeface="Arial"/>
              <a:cs typeface="Arial"/>
            </a:endParaRPr>
          </a:p>
        </p:txBody>
      </p:sp>
      <p:sp>
        <p:nvSpPr>
          <p:cNvPr id="17" name="object 17"/>
          <p:cNvSpPr txBox="1"/>
          <p:nvPr/>
        </p:nvSpPr>
        <p:spPr>
          <a:xfrm>
            <a:off x="2663445" y="2525522"/>
            <a:ext cx="1169035" cy="620395"/>
          </a:xfrm>
          <a:prstGeom prst="rect">
            <a:avLst/>
          </a:prstGeom>
        </p:spPr>
        <p:txBody>
          <a:bodyPr vert="horz" wrap="square" lIns="0" tIns="0" rIns="0" bIns="0" rtlCol="0">
            <a:spAutoFit/>
          </a:bodyPr>
          <a:lstStyle/>
          <a:p>
            <a:pPr marL="12700" marR="5080" algn="l" rtl="0"/>
            <a:r>
              <a:rPr sz="2000" spc="-110" dirty="0">
                <a:latin typeface="Arial"/>
                <a:cs typeface="Arial"/>
              </a:rPr>
              <a:t>A</a:t>
            </a:r>
            <a:r>
              <a:rPr sz="2000" dirty="0">
                <a:latin typeface="Arial"/>
                <a:cs typeface="Arial"/>
              </a:rPr>
              <a:t>Zona</a:t>
            </a:r>
            <a:r>
              <a:rPr sz="2000" spc="-110" dirty="0">
                <a:latin typeface="Arial"/>
                <a:cs typeface="Arial"/>
              </a:rPr>
              <a:t> </a:t>
            </a:r>
            <a:r>
              <a:rPr sz="2000" dirty="0">
                <a:latin typeface="Arial"/>
                <a:cs typeface="Arial"/>
              </a:rPr>
              <a:t>Un relés</a:t>
            </a:r>
            <a:endParaRPr sz="2000">
              <a:latin typeface="Arial"/>
              <a:cs typeface="Arial"/>
            </a:endParaRPr>
          </a:p>
        </p:txBody>
      </p:sp>
      <p:sp>
        <p:nvSpPr>
          <p:cNvPr id="18" name="object 18"/>
          <p:cNvSpPr/>
          <p:nvPr/>
        </p:nvSpPr>
        <p:spPr>
          <a:xfrm>
            <a:off x="6417564" y="3921253"/>
            <a:ext cx="312420" cy="2403475"/>
          </a:xfrm>
          <a:custGeom>
            <a:avLst/>
            <a:gdLst/>
            <a:ahLst/>
            <a:cxnLst/>
            <a:rect l="l" t="t" r="r" b="b"/>
            <a:pathLst>
              <a:path w="312420" h="2403475">
                <a:moveTo>
                  <a:pt x="0" y="2403348"/>
                </a:moveTo>
                <a:lnTo>
                  <a:pt x="312420" y="2403348"/>
                </a:lnTo>
                <a:lnTo>
                  <a:pt x="312420" y="0"/>
                </a:lnTo>
                <a:lnTo>
                  <a:pt x="0" y="0"/>
                </a:lnTo>
                <a:lnTo>
                  <a:pt x="0" y="2403348"/>
                </a:lnTo>
                <a:close/>
              </a:path>
            </a:pathLst>
          </a:custGeom>
          <a:solidFill>
            <a:srgbClr val="FFFFFF"/>
          </a:solidFill>
        </p:spPr>
        <p:txBody>
          <a:bodyPr wrap="square" lIns="0" tIns="0" rIns="0" bIns="0" rtlCol="0"/>
          <a:lstStyle/>
          <a:p>
            <a:pPr algn="l" rtl="0"/>
            <a:endParaRPr/>
          </a:p>
        </p:txBody>
      </p:sp>
      <p:sp>
        <p:nvSpPr>
          <p:cNvPr id="19" name="object 19"/>
          <p:cNvSpPr/>
          <p:nvPr/>
        </p:nvSpPr>
        <p:spPr>
          <a:xfrm>
            <a:off x="3533394" y="4115561"/>
            <a:ext cx="3199130" cy="0"/>
          </a:xfrm>
          <a:custGeom>
            <a:avLst/>
            <a:gdLst/>
            <a:ahLst/>
            <a:cxnLst/>
            <a:rect l="l" t="t" r="r" b="b"/>
            <a:pathLst>
              <a:path w="3199129">
                <a:moveTo>
                  <a:pt x="3198876" y="0"/>
                </a:moveTo>
                <a:lnTo>
                  <a:pt x="0" y="0"/>
                </a:lnTo>
              </a:path>
            </a:pathLst>
          </a:custGeom>
          <a:ln w="25908">
            <a:solidFill>
              <a:srgbClr val="FF3300"/>
            </a:solidFill>
            <a:prstDash val="lgDash"/>
          </a:ln>
        </p:spPr>
        <p:txBody>
          <a:bodyPr wrap="square" lIns="0" tIns="0" rIns="0" bIns="0" rtlCol="0"/>
          <a:lstStyle/>
          <a:p>
            <a:pPr algn="l" rtl="0"/>
            <a:endParaRPr/>
          </a:p>
        </p:txBody>
      </p:sp>
      <p:sp>
        <p:nvSpPr>
          <p:cNvPr id="20" name="object 20"/>
          <p:cNvSpPr/>
          <p:nvPr/>
        </p:nvSpPr>
        <p:spPr>
          <a:xfrm>
            <a:off x="3597401" y="6272021"/>
            <a:ext cx="3153410" cy="0"/>
          </a:xfrm>
          <a:custGeom>
            <a:avLst/>
            <a:gdLst/>
            <a:ahLst/>
            <a:cxnLst/>
            <a:rect l="l" t="t" r="r" b="b"/>
            <a:pathLst>
              <a:path w="3153410">
                <a:moveTo>
                  <a:pt x="3153156" y="0"/>
                </a:moveTo>
                <a:lnTo>
                  <a:pt x="0" y="0"/>
                </a:lnTo>
              </a:path>
            </a:pathLst>
          </a:custGeom>
          <a:ln w="25908">
            <a:solidFill>
              <a:srgbClr val="FF3300"/>
            </a:solidFill>
            <a:prstDash val="lgDash"/>
          </a:ln>
        </p:spPr>
        <p:txBody>
          <a:bodyPr wrap="square" lIns="0" tIns="0" rIns="0" bIns="0" rtlCol="0"/>
          <a:lstStyle/>
          <a:p>
            <a:pPr algn="l" rtl="0"/>
            <a:endParaRPr/>
          </a:p>
        </p:txBody>
      </p:sp>
      <p:sp>
        <p:nvSpPr>
          <p:cNvPr id="21" name="object 21"/>
          <p:cNvSpPr/>
          <p:nvPr/>
        </p:nvSpPr>
        <p:spPr>
          <a:xfrm>
            <a:off x="5404865" y="4537709"/>
            <a:ext cx="469900" cy="1286510"/>
          </a:xfrm>
          <a:custGeom>
            <a:avLst/>
            <a:gdLst/>
            <a:ahLst/>
            <a:cxnLst/>
            <a:rect l="l" t="t" r="r" b="b"/>
            <a:pathLst>
              <a:path w="469900" h="1286510">
                <a:moveTo>
                  <a:pt x="469392" y="643127"/>
                </a:moveTo>
                <a:lnTo>
                  <a:pt x="468180" y="577367"/>
                </a:lnTo>
                <a:lnTo>
                  <a:pt x="464625" y="513506"/>
                </a:lnTo>
                <a:lnTo>
                  <a:pt x="458844" y="451870"/>
                </a:lnTo>
                <a:lnTo>
                  <a:pt x="450955" y="392781"/>
                </a:lnTo>
                <a:lnTo>
                  <a:pt x="441075" y="336562"/>
                </a:lnTo>
                <a:lnTo>
                  <a:pt x="429322" y="283536"/>
                </a:lnTo>
                <a:lnTo>
                  <a:pt x="415814" y="234026"/>
                </a:lnTo>
                <a:lnTo>
                  <a:pt x="400669" y="188356"/>
                </a:lnTo>
                <a:lnTo>
                  <a:pt x="384004" y="146849"/>
                </a:lnTo>
                <a:lnTo>
                  <a:pt x="365937" y="109828"/>
                </a:lnTo>
                <a:lnTo>
                  <a:pt x="326070" y="50536"/>
                </a:lnTo>
                <a:lnTo>
                  <a:pt x="282009" y="13064"/>
                </a:lnTo>
                <a:lnTo>
                  <a:pt x="234696" y="0"/>
                </a:lnTo>
                <a:lnTo>
                  <a:pt x="210691" y="3320"/>
                </a:lnTo>
                <a:lnTo>
                  <a:pt x="164886" y="28911"/>
                </a:lnTo>
                <a:lnTo>
                  <a:pt x="122804" y="77616"/>
                </a:lnTo>
                <a:lnTo>
                  <a:pt x="85387" y="146849"/>
                </a:lnTo>
                <a:lnTo>
                  <a:pt x="68722" y="188356"/>
                </a:lnTo>
                <a:lnTo>
                  <a:pt x="53577" y="234026"/>
                </a:lnTo>
                <a:lnTo>
                  <a:pt x="40069" y="283536"/>
                </a:lnTo>
                <a:lnTo>
                  <a:pt x="28316" y="336562"/>
                </a:lnTo>
                <a:lnTo>
                  <a:pt x="18436" y="392781"/>
                </a:lnTo>
                <a:lnTo>
                  <a:pt x="10547" y="451870"/>
                </a:lnTo>
                <a:lnTo>
                  <a:pt x="4766" y="513506"/>
                </a:lnTo>
                <a:lnTo>
                  <a:pt x="1211" y="577367"/>
                </a:lnTo>
                <a:lnTo>
                  <a:pt x="0" y="643127"/>
                </a:lnTo>
                <a:lnTo>
                  <a:pt x="1211" y="708888"/>
                </a:lnTo>
                <a:lnTo>
                  <a:pt x="4766" y="772749"/>
                </a:lnTo>
                <a:lnTo>
                  <a:pt x="10547" y="834385"/>
                </a:lnTo>
                <a:lnTo>
                  <a:pt x="18436" y="893474"/>
                </a:lnTo>
                <a:lnTo>
                  <a:pt x="28316" y="949693"/>
                </a:lnTo>
                <a:lnTo>
                  <a:pt x="40069" y="1002719"/>
                </a:lnTo>
                <a:lnTo>
                  <a:pt x="53577" y="1052229"/>
                </a:lnTo>
                <a:lnTo>
                  <a:pt x="68722" y="1097899"/>
                </a:lnTo>
                <a:lnTo>
                  <a:pt x="85387" y="1139406"/>
                </a:lnTo>
                <a:lnTo>
                  <a:pt x="103454" y="1176427"/>
                </a:lnTo>
                <a:lnTo>
                  <a:pt x="143321" y="1235719"/>
                </a:lnTo>
                <a:lnTo>
                  <a:pt x="187382" y="1273191"/>
                </a:lnTo>
                <a:lnTo>
                  <a:pt x="234696" y="1286255"/>
                </a:lnTo>
                <a:lnTo>
                  <a:pt x="258700" y="1282935"/>
                </a:lnTo>
                <a:lnTo>
                  <a:pt x="304505" y="1257344"/>
                </a:lnTo>
                <a:lnTo>
                  <a:pt x="346587" y="1208639"/>
                </a:lnTo>
                <a:lnTo>
                  <a:pt x="384004" y="1139406"/>
                </a:lnTo>
                <a:lnTo>
                  <a:pt x="400669" y="1097899"/>
                </a:lnTo>
                <a:lnTo>
                  <a:pt x="415814" y="1052229"/>
                </a:lnTo>
                <a:lnTo>
                  <a:pt x="429322" y="1002719"/>
                </a:lnTo>
                <a:lnTo>
                  <a:pt x="441075" y="949693"/>
                </a:lnTo>
                <a:lnTo>
                  <a:pt x="450955" y="893474"/>
                </a:lnTo>
                <a:lnTo>
                  <a:pt x="458844" y="834385"/>
                </a:lnTo>
                <a:lnTo>
                  <a:pt x="464625" y="772749"/>
                </a:lnTo>
                <a:lnTo>
                  <a:pt x="468180" y="708888"/>
                </a:lnTo>
                <a:lnTo>
                  <a:pt x="469392" y="643127"/>
                </a:lnTo>
                <a:close/>
              </a:path>
            </a:pathLst>
          </a:custGeom>
          <a:ln w="25908">
            <a:solidFill>
              <a:srgbClr val="3366CC"/>
            </a:solidFill>
            <a:prstDash val="lgDash"/>
          </a:ln>
        </p:spPr>
        <p:txBody>
          <a:bodyPr wrap="square" lIns="0" tIns="0" rIns="0" bIns="0" rtlCol="0"/>
          <a:lstStyle/>
          <a:p>
            <a:pPr algn="l" rtl="0"/>
            <a:endParaRPr/>
          </a:p>
        </p:txBody>
      </p:sp>
      <p:sp>
        <p:nvSpPr>
          <p:cNvPr id="22" name="object 22"/>
          <p:cNvSpPr/>
          <p:nvPr/>
        </p:nvSpPr>
        <p:spPr>
          <a:xfrm>
            <a:off x="5628132" y="4421124"/>
            <a:ext cx="311150" cy="1434465"/>
          </a:xfrm>
          <a:custGeom>
            <a:avLst/>
            <a:gdLst/>
            <a:ahLst/>
            <a:cxnLst/>
            <a:rect l="l" t="t" r="r" b="b"/>
            <a:pathLst>
              <a:path w="311150" h="1434464">
                <a:moveTo>
                  <a:pt x="0" y="1434084"/>
                </a:moveTo>
                <a:lnTo>
                  <a:pt x="310896" y="1434084"/>
                </a:lnTo>
                <a:lnTo>
                  <a:pt x="310896" y="0"/>
                </a:lnTo>
                <a:lnTo>
                  <a:pt x="0" y="0"/>
                </a:lnTo>
                <a:lnTo>
                  <a:pt x="0" y="1434084"/>
                </a:lnTo>
                <a:close/>
              </a:path>
            </a:pathLst>
          </a:custGeom>
          <a:solidFill>
            <a:srgbClr val="FFFFFF"/>
          </a:solidFill>
        </p:spPr>
        <p:txBody>
          <a:bodyPr wrap="square" lIns="0" tIns="0" rIns="0" bIns="0" rtlCol="0"/>
          <a:lstStyle/>
          <a:p>
            <a:pPr algn="l" rtl="0"/>
            <a:endParaRPr/>
          </a:p>
        </p:txBody>
      </p:sp>
      <p:sp>
        <p:nvSpPr>
          <p:cNvPr id="23" name="object 23"/>
          <p:cNvSpPr/>
          <p:nvPr/>
        </p:nvSpPr>
        <p:spPr>
          <a:xfrm>
            <a:off x="5633465" y="4543805"/>
            <a:ext cx="2781300" cy="0"/>
          </a:xfrm>
          <a:custGeom>
            <a:avLst/>
            <a:gdLst/>
            <a:ahLst/>
            <a:cxnLst/>
            <a:rect l="l" t="t" r="r" b="b"/>
            <a:pathLst>
              <a:path w="2781300">
                <a:moveTo>
                  <a:pt x="0" y="0"/>
                </a:moveTo>
                <a:lnTo>
                  <a:pt x="2781300" y="0"/>
                </a:lnTo>
              </a:path>
            </a:pathLst>
          </a:custGeom>
          <a:ln w="25908">
            <a:solidFill>
              <a:srgbClr val="3366CC"/>
            </a:solidFill>
            <a:prstDash val="lgDash"/>
          </a:ln>
        </p:spPr>
        <p:txBody>
          <a:bodyPr wrap="square" lIns="0" tIns="0" rIns="0" bIns="0" rtlCol="0"/>
          <a:lstStyle/>
          <a:p>
            <a:pPr algn="l" rtl="0"/>
            <a:endParaRPr/>
          </a:p>
        </p:txBody>
      </p:sp>
      <p:sp>
        <p:nvSpPr>
          <p:cNvPr id="24" name="object 24"/>
          <p:cNvSpPr/>
          <p:nvPr/>
        </p:nvSpPr>
        <p:spPr>
          <a:xfrm>
            <a:off x="5618227" y="5823965"/>
            <a:ext cx="2860675" cy="0"/>
          </a:xfrm>
          <a:custGeom>
            <a:avLst/>
            <a:gdLst/>
            <a:ahLst/>
            <a:cxnLst/>
            <a:rect l="l" t="t" r="r" b="b"/>
            <a:pathLst>
              <a:path w="2860675">
                <a:moveTo>
                  <a:pt x="0" y="0"/>
                </a:moveTo>
                <a:lnTo>
                  <a:pt x="2860548" y="0"/>
                </a:lnTo>
              </a:path>
            </a:pathLst>
          </a:custGeom>
          <a:ln w="25908">
            <a:solidFill>
              <a:srgbClr val="3366CC"/>
            </a:solidFill>
            <a:prstDash val="lgDash"/>
          </a:ln>
        </p:spPr>
        <p:txBody>
          <a:bodyPr wrap="square" lIns="0" tIns="0" rIns="0" bIns="0" rtlCol="0"/>
          <a:lstStyle/>
          <a:p>
            <a:pPr algn="l" rtl="0"/>
            <a:endParaRPr/>
          </a:p>
        </p:txBody>
      </p:sp>
      <p:sp>
        <p:nvSpPr>
          <p:cNvPr id="25" name="object 25"/>
          <p:cNvSpPr txBox="1"/>
          <p:nvPr/>
        </p:nvSpPr>
        <p:spPr>
          <a:xfrm>
            <a:off x="8484235" y="4816603"/>
            <a:ext cx="1171575" cy="620395"/>
          </a:xfrm>
          <a:prstGeom prst="rect">
            <a:avLst/>
          </a:prstGeom>
        </p:spPr>
        <p:txBody>
          <a:bodyPr vert="horz" wrap="square" lIns="0" tIns="0" rIns="0" bIns="0" rtlCol="0">
            <a:spAutoFit/>
          </a:bodyPr>
          <a:lstStyle/>
          <a:p>
            <a:pPr marL="12700" marR="5080" algn="l" rtl="0"/>
            <a:r>
              <a:rPr sz="2000" dirty="0">
                <a:solidFill>
                  <a:srgbClr val="3366CC"/>
                </a:solidFill>
                <a:latin typeface="Arial"/>
                <a:cs typeface="Arial"/>
              </a:rPr>
              <a:t>Zona de protección</a:t>
            </a:r>
            <a:r>
              <a:rPr sz="2000" spc="-105" dirty="0">
                <a:solidFill>
                  <a:srgbClr val="3366CC"/>
                </a:solidFill>
                <a:latin typeface="Arial"/>
                <a:cs typeface="Arial"/>
              </a:rPr>
              <a:t> </a:t>
            </a:r>
            <a:r>
              <a:rPr sz="2000" dirty="0">
                <a:solidFill>
                  <a:srgbClr val="3366CC"/>
                </a:solidFill>
                <a:latin typeface="Arial"/>
                <a:cs typeface="Arial"/>
              </a:rPr>
              <a:t>B</a:t>
            </a:r>
            <a:endParaRPr sz="2000">
              <a:latin typeface="Arial"/>
              <a:cs typeface="Arial"/>
            </a:endParaRPr>
          </a:p>
        </p:txBody>
      </p:sp>
      <p:sp>
        <p:nvSpPr>
          <p:cNvPr id="26" name="object 26"/>
          <p:cNvSpPr txBox="1"/>
          <p:nvPr/>
        </p:nvSpPr>
        <p:spPr>
          <a:xfrm>
            <a:off x="2426919" y="4122674"/>
            <a:ext cx="1172210" cy="620395"/>
          </a:xfrm>
          <a:prstGeom prst="rect">
            <a:avLst/>
          </a:prstGeom>
        </p:spPr>
        <p:txBody>
          <a:bodyPr vert="horz" wrap="square" lIns="0" tIns="0" rIns="0" bIns="0" rtlCol="0">
            <a:spAutoFit/>
          </a:bodyPr>
          <a:lstStyle/>
          <a:p>
            <a:pPr marL="12700" algn="l" rtl="0"/>
            <a:r>
              <a:rPr sz="2000" spc="-10" dirty="0">
                <a:solidFill>
                  <a:srgbClr val="FF3300"/>
                </a:solidFill>
                <a:latin typeface="Arial"/>
                <a:cs typeface="Arial"/>
              </a:rPr>
              <a:t>PAG</a:t>
            </a:r>
            <a:r>
              <a:rPr sz="2000" dirty="0">
                <a:solidFill>
                  <a:srgbClr val="FF3300"/>
                </a:solidFill>
                <a:latin typeface="Arial"/>
                <a:cs typeface="Arial"/>
              </a:rPr>
              <a:t>protección</a:t>
            </a:r>
            <a:endParaRPr sz="2000">
              <a:latin typeface="Arial"/>
              <a:cs typeface="Arial"/>
            </a:endParaRPr>
          </a:p>
          <a:p>
            <a:pPr marL="12700" algn="l" rtl="0"/>
            <a:r>
              <a:rPr sz="2000" dirty="0">
                <a:solidFill>
                  <a:srgbClr val="FF3300"/>
                </a:solidFill>
                <a:latin typeface="Arial"/>
                <a:cs typeface="Arial"/>
              </a:rPr>
              <a:t>Zona</a:t>
            </a:r>
            <a:r>
              <a:rPr sz="2000" spc="-210" dirty="0">
                <a:solidFill>
                  <a:srgbClr val="FF3300"/>
                </a:solidFill>
                <a:latin typeface="Arial"/>
                <a:cs typeface="Arial"/>
              </a:rPr>
              <a:t> </a:t>
            </a:r>
            <a:r>
              <a:rPr sz="2000" dirty="0">
                <a:solidFill>
                  <a:srgbClr val="FF3300"/>
                </a:solidFill>
                <a:latin typeface="Arial"/>
                <a:cs typeface="Arial"/>
              </a:rPr>
              <a:t>A</a:t>
            </a:r>
            <a:endParaRPr sz="2000">
              <a:latin typeface="Arial"/>
              <a:cs typeface="Arial"/>
            </a:endParaRPr>
          </a:p>
        </p:txBody>
      </p:sp>
      <p:sp>
        <p:nvSpPr>
          <p:cNvPr id="27" name="object 27"/>
          <p:cNvSpPr txBox="1"/>
          <p:nvPr/>
        </p:nvSpPr>
        <p:spPr>
          <a:xfrm>
            <a:off x="8520431" y="5697830"/>
            <a:ext cx="1183005" cy="620395"/>
          </a:xfrm>
          <a:prstGeom prst="rect">
            <a:avLst/>
          </a:prstGeom>
        </p:spPr>
        <p:txBody>
          <a:bodyPr vert="horz" wrap="square" lIns="0" tIns="0" rIns="0" bIns="0" rtlCol="0">
            <a:spAutoFit/>
          </a:bodyPr>
          <a:lstStyle/>
          <a:p>
            <a:pPr marL="12700" algn="l" rtl="0"/>
            <a:r>
              <a:rPr sz="2000" spc="-110" dirty="0">
                <a:latin typeface="Arial"/>
                <a:cs typeface="Arial"/>
              </a:rPr>
              <a:t>A</a:t>
            </a:r>
            <a:r>
              <a:rPr sz="2000" dirty="0">
                <a:latin typeface="Arial"/>
                <a:cs typeface="Arial"/>
              </a:rPr>
              <a:t>Zona</a:t>
            </a:r>
            <a:r>
              <a:rPr sz="2000" spc="-5" dirty="0">
                <a:latin typeface="Arial"/>
                <a:cs typeface="Arial"/>
              </a:rPr>
              <a:t> </a:t>
            </a:r>
            <a:r>
              <a:rPr sz="2000" dirty="0">
                <a:latin typeface="Arial"/>
                <a:cs typeface="Arial"/>
              </a:rPr>
              <a:t>B</a:t>
            </a:r>
            <a:endParaRPr sz="2000">
              <a:latin typeface="Arial"/>
              <a:cs typeface="Arial"/>
            </a:endParaRPr>
          </a:p>
          <a:p>
            <a:pPr marL="12700" algn="l" rtl="0"/>
            <a:r>
              <a:rPr sz="2000" dirty="0">
                <a:latin typeface="Arial"/>
                <a:cs typeface="Arial"/>
              </a:rPr>
              <a:t>Relés</a:t>
            </a:r>
            <a:endParaRPr sz="2000">
              <a:latin typeface="Arial"/>
              <a:cs typeface="Arial"/>
            </a:endParaRPr>
          </a:p>
        </p:txBody>
      </p:sp>
      <p:sp>
        <p:nvSpPr>
          <p:cNvPr id="28" name="object 28"/>
          <p:cNvSpPr txBox="1"/>
          <p:nvPr/>
        </p:nvSpPr>
        <p:spPr>
          <a:xfrm>
            <a:off x="2701545" y="5283581"/>
            <a:ext cx="1169035" cy="620395"/>
          </a:xfrm>
          <a:prstGeom prst="rect">
            <a:avLst/>
          </a:prstGeom>
        </p:spPr>
        <p:txBody>
          <a:bodyPr vert="horz" wrap="square" lIns="0" tIns="0" rIns="0" bIns="0" rtlCol="0">
            <a:spAutoFit/>
          </a:bodyPr>
          <a:lstStyle/>
          <a:p>
            <a:pPr marL="12700" marR="5080" algn="l" rtl="0"/>
            <a:r>
              <a:rPr sz="2000" spc="-110" dirty="0">
                <a:latin typeface="Arial"/>
                <a:cs typeface="Arial"/>
              </a:rPr>
              <a:t>A</a:t>
            </a:r>
            <a:r>
              <a:rPr sz="2000" dirty="0">
                <a:latin typeface="Arial"/>
                <a:cs typeface="Arial"/>
              </a:rPr>
              <a:t>Zona</a:t>
            </a:r>
            <a:r>
              <a:rPr sz="2000" spc="-110" dirty="0">
                <a:latin typeface="Arial"/>
                <a:cs typeface="Arial"/>
              </a:rPr>
              <a:t> </a:t>
            </a:r>
            <a:r>
              <a:rPr sz="2000" dirty="0">
                <a:latin typeface="Arial"/>
                <a:cs typeface="Arial"/>
              </a:rPr>
              <a:t>Un relés</a:t>
            </a:r>
            <a:endParaRPr sz="2000">
              <a:latin typeface="Arial"/>
              <a:cs typeface="Arial"/>
            </a:endParaRPr>
          </a:p>
        </p:txBody>
      </p:sp>
      <p:sp>
        <p:nvSpPr>
          <p:cNvPr id="29" name="object 29"/>
          <p:cNvSpPr/>
          <p:nvPr/>
        </p:nvSpPr>
        <p:spPr>
          <a:xfrm>
            <a:off x="6585966" y="2105405"/>
            <a:ext cx="170815" cy="449580"/>
          </a:xfrm>
          <a:custGeom>
            <a:avLst/>
            <a:gdLst/>
            <a:ahLst/>
            <a:cxnLst/>
            <a:rect l="l" t="t" r="r" b="b"/>
            <a:pathLst>
              <a:path w="170814" h="449580">
                <a:moveTo>
                  <a:pt x="170687" y="224790"/>
                </a:moveTo>
                <a:lnTo>
                  <a:pt x="166335" y="153716"/>
                </a:lnTo>
                <a:lnTo>
                  <a:pt x="154216" y="92006"/>
                </a:lnTo>
                <a:lnTo>
                  <a:pt x="135739" y="43354"/>
                </a:lnTo>
                <a:lnTo>
                  <a:pt x="112312" y="11454"/>
                </a:lnTo>
                <a:lnTo>
                  <a:pt x="85344" y="0"/>
                </a:lnTo>
                <a:lnTo>
                  <a:pt x="58375" y="11454"/>
                </a:lnTo>
                <a:lnTo>
                  <a:pt x="34948" y="43354"/>
                </a:lnTo>
                <a:lnTo>
                  <a:pt x="16471" y="92006"/>
                </a:lnTo>
                <a:lnTo>
                  <a:pt x="4352" y="153716"/>
                </a:lnTo>
                <a:lnTo>
                  <a:pt x="0" y="224790"/>
                </a:lnTo>
                <a:lnTo>
                  <a:pt x="4352" y="295863"/>
                </a:lnTo>
                <a:lnTo>
                  <a:pt x="16471" y="357573"/>
                </a:lnTo>
                <a:lnTo>
                  <a:pt x="34948" y="406225"/>
                </a:lnTo>
                <a:lnTo>
                  <a:pt x="58375" y="438125"/>
                </a:lnTo>
                <a:lnTo>
                  <a:pt x="85344" y="449580"/>
                </a:lnTo>
                <a:lnTo>
                  <a:pt x="112312" y="438125"/>
                </a:lnTo>
                <a:lnTo>
                  <a:pt x="135739" y="406225"/>
                </a:lnTo>
                <a:lnTo>
                  <a:pt x="154216" y="357573"/>
                </a:lnTo>
                <a:lnTo>
                  <a:pt x="166335" y="295863"/>
                </a:lnTo>
                <a:lnTo>
                  <a:pt x="170687" y="224790"/>
                </a:lnTo>
                <a:close/>
              </a:path>
            </a:pathLst>
          </a:custGeom>
          <a:ln w="25908">
            <a:solidFill>
              <a:srgbClr val="000000"/>
            </a:solidFill>
          </a:ln>
        </p:spPr>
        <p:txBody>
          <a:bodyPr wrap="square" lIns="0" tIns="0" rIns="0" bIns="0" rtlCol="0"/>
          <a:lstStyle/>
          <a:p>
            <a:pPr algn="l" rtl="0"/>
            <a:endParaRPr/>
          </a:p>
        </p:txBody>
      </p:sp>
      <p:sp>
        <p:nvSpPr>
          <p:cNvPr id="30" name="object 30"/>
          <p:cNvSpPr/>
          <p:nvPr/>
        </p:nvSpPr>
        <p:spPr>
          <a:xfrm>
            <a:off x="6413753" y="2105405"/>
            <a:ext cx="172720" cy="449580"/>
          </a:xfrm>
          <a:custGeom>
            <a:avLst/>
            <a:gdLst/>
            <a:ahLst/>
            <a:cxnLst/>
            <a:rect l="l" t="t" r="r" b="b"/>
            <a:pathLst>
              <a:path w="172720" h="449580">
                <a:moveTo>
                  <a:pt x="172212" y="224790"/>
                </a:moveTo>
                <a:lnTo>
                  <a:pt x="169132" y="165011"/>
                </a:lnTo>
                <a:lnTo>
                  <a:pt x="160443" y="111308"/>
                </a:lnTo>
                <a:lnTo>
                  <a:pt x="146970" y="65817"/>
                </a:lnTo>
                <a:lnTo>
                  <a:pt x="129539" y="30677"/>
                </a:lnTo>
                <a:lnTo>
                  <a:pt x="86106" y="0"/>
                </a:lnTo>
                <a:lnTo>
                  <a:pt x="63235" y="8025"/>
                </a:lnTo>
                <a:lnTo>
                  <a:pt x="25241" y="65817"/>
                </a:lnTo>
                <a:lnTo>
                  <a:pt x="11768" y="111308"/>
                </a:lnTo>
                <a:lnTo>
                  <a:pt x="3079" y="165011"/>
                </a:lnTo>
                <a:lnTo>
                  <a:pt x="0" y="224790"/>
                </a:lnTo>
                <a:lnTo>
                  <a:pt x="3079" y="284568"/>
                </a:lnTo>
                <a:lnTo>
                  <a:pt x="11768" y="338271"/>
                </a:lnTo>
                <a:lnTo>
                  <a:pt x="25241" y="383762"/>
                </a:lnTo>
                <a:lnTo>
                  <a:pt x="42672" y="418902"/>
                </a:lnTo>
                <a:lnTo>
                  <a:pt x="86106" y="449580"/>
                </a:lnTo>
                <a:lnTo>
                  <a:pt x="108976" y="441554"/>
                </a:lnTo>
                <a:lnTo>
                  <a:pt x="146970" y="383762"/>
                </a:lnTo>
                <a:lnTo>
                  <a:pt x="160443" y="338271"/>
                </a:lnTo>
                <a:lnTo>
                  <a:pt x="169132" y="284568"/>
                </a:lnTo>
                <a:lnTo>
                  <a:pt x="172212" y="224790"/>
                </a:lnTo>
                <a:close/>
              </a:path>
            </a:pathLst>
          </a:custGeom>
          <a:ln w="25908">
            <a:solidFill>
              <a:srgbClr val="000000"/>
            </a:solidFill>
          </a:ln>
        </p:spPr>
        <p:txBody>
          <a:bodyPr wrap="square" lIns="0" tIns="0" rIns="0" bIns="0" rtlCol="0"/>
          <a:lstStyle/>
          <a:p>
            <a:pPr algn="l" rtl="0"/>
            <a:endParaRPr/>
          </a:p>
        </p:txBody>
      </p:sp>
      <p:sp>
        <p:nvSpPr>
          <p:cNvPr id="31" name="object 31"/>
          <p:cNvSpPr/>
          <p:nvPr/>
        </p:nvSpPr>
        <p:spPr>
          <a:xfrm>
            <a:off x="6365748" y="2313433"/>
            <a:ext cx="428625" cy="360045"/>
          </a:xfrm>
          <a:custGeom>
            <a:avLst/>
            <a:gdLst/>
            <a:ahLst/>
            <a:cxnLst/>
            <a:rect l="l" t="t" r="r" b="b"/>
            <a:pathLst>
              <a:path w="428625" h="360044">
                <a:moveTo>
                  <a:pt x="0" y="359663"/>
                </a:moveTo>
                <a:lnTo>
                  <a:pt x="428244" y="359663"/>
                </a:lnTo>
                <a:lnTo>
                  <a:pt x="428244" y="0"/>
                </a:lnTo>
                <a:lnTo>
                  <a:pt x="0" y="0"/>
                </a:lnTo>
                <a:lnTo>
                  <a:pt x="0" y="359663"/>
                </a:lnTo>
                <a:close/>
              </a:path>
            </a:pathLst>
          </a:custGeom>
          <a:solidFill>
            <a:srgbClr val="FFFFFF"/>
          </a:solidFill>
        </p:spPr>
        <p:txBody>
          <a:bodyPr wrap="square" lIns="0" tIns="0" rIns="0" bIns="0" rtlCol="0"/>
          <a:lstStyle/>
          <a:p>
            <a:pPr algn="l" rtl="0"/>
            <a:endParaRPr/>
          </a:p>
        </p:txBody>
      </p:sp>
      <p:sp>
        <p:nvSpPr>
          <p:cNvPr id="32" name="object 32"/>
          <p:cNvSpPr/>
          <p:nvPr/>
        </p:nvSpPr>
        <p:spPr>
          <a:xfrm>
            <a:off x="6755129" y="2314194"/>
            <a:ext cx="0" cy="508000"/>
          </a:xfrm>
          <a:custGeom>
            <a:avLst/>
            <a:gdLst/>
            <a:ahLst/>
            <a:cxnLst/>
            <a:rect l="l" t="t" r="r" b="b"/>
            <a:pathLst>
              <a:path h="508000">
                <a:moveTo>
                  <a:pt x="0" y="0"/>
                </a:moveTo>
                <a:lnTo>
                  <a:pt x="0" y="507491"/>
                </a:lnTo>
              </a:path>
            </a:pathLst>
          </a:custGeom>
          <a:ln w="25908">
            <a:solidFill>
              <a:srgbClr val="000000"/>
            </a:solidFill>
          </a:ln>
        </p:spPr>
        <p:txBody>
          <a:bodyPr wrap="square" lIns="0" tIns="0" rIns="0" bIns="0" rtlCol="0"/>
          <a:lstStyle/>
          <a:p>
            <a:pPr algn="l" rtl="0"/>
            <a:endParaRPr/>
          </a:p>
        </p:txBody>
      </p:sp>
      <p:sp>
        <p:nvSpPr>
          <p:cNvPr id="33" name="object 33"/>
          <p:cNvSpPr/>
          <p:nvPr/>
        </p:nvSpPr>
        <p:spPr>
          <a:xfrm>
            <a:off x="5296662" y="1710689"/>
            <a:ext cx="467995" cy="1286510"/>
          </a:xfrm>
          <a:custGeom>
            <a:avLst/>
            <a:gdLst/>
            <a:ahLst/>
            <a:cxnLst/>
            <a:rect l="l" t="t" r="r" b="b"/>
            <a:pathLst>
              <a:path w="467995" h="1286510">
                <a:moveTo>
                  <a:pt x="467867" y="643127"/>
                </a:moveTo>
                <a:lnTo>
                  <a:pt x="466659" y="577367"/>
                </a:lnTo>
                <a:lnTo>
                  <a:pt x="463113" y="513506"/>
                </a:lnTo>
                <a:lnTo>
                  <a:pt x="457347" y="451870"/>
                </a:lnTo>
                <a:lnTo>
                  <a:pt x="449478" y="392781"/>
                </a:lnTo>
                <a:lnTo>
                  <a:pt x="439625" y="336562"/>
                </a:lnTo>
                <a:lnTo>
                  <a:pt x="427905" y="283536"/>
                </a:lnTo>
                <a:lnTo>
                  <a:pt x="414436" y="234026"/>
                </a:lnTo>
                <a:lnTo>
                  <a:pt x="399335" y="188356"/>
                </a:lnTo>
                <a:lnTo>
                  <a:pt x="382721" y="146849"/>
                </a:lnTo>
                <a:lnTo>
                  <a:pt x="364711" y="109828"/>
                </a:lnTo>
                <a:lnTo>
                  <a:pt x="324975" y="50536"/>
                </a:lnTo>
                <a:lnTo>
                  <a:pt x="281068" y="13064"/>
                </a:lnTo>
                <a:lnTo>
                  <a:pt x="233934" y="0"/>
                </a:lnTo>
                <a:lnTo>
                  <a:pt x="210022" y="3320"/>
                </a:lnTo>
                <a:lnTo>
                  <a:pt x="164383" y="28911"/>
                </a:lnTo>
                <a:lnTo>
                  <a:pt x="122444" y="77616"/>
                </a:lnTo>
                <a:lnTo>
                  <a:pt x="85146" y="146849"/>
                </a:lnTo>
                <a:lnTo>
                  <a:pt x="68532" y="188356"/>
                </a:lnTo>
                <a:lnTo>
                  <a:pt x="53431" y="234026"/>
                </a:lnTo>
                <a:lnTo>
                  <a:pt x="39962" y="283536"/>
                </a:lnTo>
                <a:lnTo>
                  <a:pt x="28242" y="336562"/>
                </a:lnTo>
                <a:lnTo>
                  <a:pt x="18389" y="392781"/>
                </a:lnTo>
                <a:lnTo>
                  <a:pt x="10520" y="451870"/>
                </a:lnTo>
                <a:lnTo>
                  <a:pt x="4754" y="513506"/>
                </a:lnTo>
                <a:lnTo>
                  <a:pt x="1208" y="577367"/>
                </a:lnTo>
                <a:lnTo>
                  <a:pt x="0" y="643127"/>
                </a:lnTo>
                <a:lnTo>
                  <a:pt x="1208" y="708888"/>
                </a:lnTo>
                <a:lnTo>
                  <a:pt x="4754" y="772749"/>
                </a:lnTo>
                <a:lnTo>
                  <a:pt x="10520" y="834385"/>
                </a:lnTo>
                <a:lnTo>
                  <a:pt x="18389" y="893474"/>
                </a:lnTo>
                <a:lnTo>
                  <a:pt x="28242" y="949693"/>
                </a:lnTo>
                <a:lnTo>
                  <a:pt x="39962" y="1002719"/>
                </a:lnTo>
                <a:lnTo>
                  <a:pt x="53431" y="1052229"/>
                </a:lnTo>
                <a:lnTo>
                  <a:pt x="68532" y="1097899"/>
                </a:lnTo>
                <a:lnTo>
                  <a:pt x="85146" y="1139406"/>
                </a:lnTo>
                <a:lnTo>
                  <a:pt x="103156" y="1176427"/>
                </a:lnTo>
                <a:lnTo>
                  <a:pt x="142892" y="1235719"/>
                </a:lnTo>
                <a:lnTo>
                  <a:pt x="186799" y="1273191"/>
                </a:lnTo>
                <a:lnTo>
                  <a:pt x="233934" y="1286256"/>
                </a:lnTo>
                <a:lnTo>
                  <a:pt x="257845" y="1282935"/>
                </a:lnTo>
                <a:lnTo>
                  <a:pt x="303484" y="1257344"/>
                </a:lnTo>
                <a:lnTo>
                  <a:pt x="345423" y="1208639"/>
                </a:lnTo>
                <a:lnTo>
                  <a:pt x="382721" y="1139406"/>
                </a:lnTo>
                <a:lnTo>
                  <a:pt x="399335" y="1097899"/>
                </a:lnTo>
                <a:lnTo>
                  <a:pt x="414436" y="1052229"/>
                </a:lnTo>
                <a:lnTo>
                  <a:pt x="427905" y="1002719"/>
                </a:lnTo>
                <a:lnTo>
                  <a:pt x="439625" y="949693"/>
                </a:lnTo>
                <a:lnTo>
                  <a:pt x="449478" y="893474"/>
                </a:lnTo>
                <a:lnTo>
                  <a:pt x="457347" y="834385"/>
                </a:lnTo>
                <a:lnTo>
                  <a:pt x="463113" y="772749"/>
                </a:lnTo>
                <a:lnTo>
                  <a:pt x="466659" y="708888"/>
                </a:lnTo>
                <a:lnTo>
                  <a:pt x="467867" y="643127"/>
                </a:lnTo>
                <a:close/>
              </a:path>
            </a:pathLst>
          </a:custGeom>
          <a:ln w="25908">
            <a:solidFill>
              <a:srgbClr val="3366CC"/>
            </a:solidFill>
            <a:prstDash val="lgDash"/>
          </a:ln>
        </p:spPr>
        <p:txBody>
          <a:bodyPr wrap="square" lIns="0" tIns="0" rIns="0" bIns="0" rtlCol="0"/>
          <a:lstStyle/>
          <a:p>
            <a:pPr algn="l" rtl="0"/>
            <a:endParaRPr/>
          </a:p>
        </p:txBody>
      </p:sp>
      <p:sp>
        <p:nvSpPr>
          <p:cNvPr id="34" name="object 34"/>
          <p:cNvSpPr/>
          <p:nvPr/>
        </p:nvSpPr>
        <p:spPr>
          <a:xfrm>
            <a:off x="5564123" y="1594103"/>
            <a:ext cx="311150" cy="1432560"/>
          </a:xfrm>
          <a:custGeom>
            <a:avLst/>
            <a:gdLst/>
            <a:ahLst/>
            <a:cxnLst/>
            <a:rect l="l" t="t" r="r" b="b"/>
            <a:pathLst>
              <a:path w="311150" h="1432560">
                <a:moveTo>
                  <a:pt x="0" y="1432560"/>
                </a:moveTo>
                <a:lnTo>
                  <a:pt x="310896" y="1432560"/>
                </a:lnTo>
                <a:lnTo>
                  <a:pt x="310896" y="0"/>
                </a:lnTo>
                <a:lnTo>
                  <a:pt x="0" y="0"/>
                </a:lnTo>
                <a:lnTo>
                  <a:pt x="0" y="1432560"/>
                </a:lnTo>
                <a:close/>
              </a:path>
            </a:pathLst>
          </a:custGeom>
          <a:solidFill>
            <a:srgbClr val="FFFFFF"/>
          </a:solidFill>
        </p:spPr>
        <p:txBody>
          <a:bodyPr wrap="square" lIns="0" tIns="0" rIns="0" bIns="0" rtlCol="0"/>
          <a:lstStyle/>
          <a:p>
            <a:pPr algn="l" rtl="0"/>
            <a:endParaRPr/>
          </a:p>
        </p:txBody>
      </p:sp>
      <p:sp>
        <p:nvSpPr>
          <p:cNvPr id="35" name="object 35"/>
          <p:cNvSpPr/>
          <p:nvPr/>
        </p:nvSpPr>
        <p:spPr>
          <a:xfrm>
            <a:off x="6122671" y="1186433"/>
            <a:ext cx="467995" cy="2156460"/>
          </a:xfrm>
          <a:custGeom>
            <a:avLst/>
            <a:gdLst/>
            <a:ahLst/>
            <a:cxnLst/>
            <a:rect l="l" t="t" r="r" b="b"/>
            <a:pathLst>
              <a:path w="467995" h="2156460">
                <a:moveTo>
                  <a:pt x="0" y="1078229"/>
                </a:moveTo>
                <a:lnTo>
                  <a:pt x="539" y="1004406"/>
                </a:lnTo>
                <a:lnTo>
                  <a:pt x="2136" y="931917"/>
                </a:lnTo>
                <a:lnTo>
                  <a:pt x="4754" y="860925"/>
                </a:lnTo>
                <a:lnTo>
                  <a:pt x="8359" y="791589"/>
                </a:lnTo>
                <a:lnTo>
                  <a:pt x="12915" y="724070"/>
                </a:lnTo>
                <a:lnTo>
                  <a:pt x="18389" y="658528"/>
                </a:lnTo>
                <a:lnTo>
                  <a:pt x="24744" y="595125"/>
                </a:lnTo>
                <a:lnTo>
                  <a:pt x="31947" y="534020"/>
                </a:lnTo>
                <a:lnTo>
                  <a:pt x="39962" y="475375"/>
                </a:lnTo>
                <a:lnTo>
                  <a:pt x="48754" y="419350"/>
                </a:lnTo>
                <a:lnTo>
                  <a:pt x="58289" y="366105"/>
                </a:lnTo>
                <a:lnTo>
                  <a:pt x="68532" y="315801"/>
                </a:lnTo>
                <a:lnTo>
                  <a:pt x="79447" y="268599"/>
                </a:lnTo>
                <a:lnTo>
                  <a:pt x="91000" y="224658"/>
                </a:lnTo>
                <a:lnTo>
                  <a:pt x="103156" y="184141"/>
                </a:lnTo>
                <a:lnTo>
                  <a:pt x="115880" y="147207"/>
                </a:lnTo>
                <a:lnTo>
                  <a:pt x="142892" y="84730"/>
                </a:lnTo>
                <a:lnTo>
                  <a:pt x="171758" y="38514"/>
                </a:lnTo>
                <a:lnTo>
                  <a:pt x="202198" y="9842"/>
                </a:lnTo>
                <a:lnTo>
                  <a:pt x="233933" y="0"/>
                </a:lnTo>
                <a:lnTo>
                  <a:pt x="249946" y="2487"/>
                </a:lnTo>
                <a:lnTo>
                  <a:pt x="296109" y="38514"/>
                </a:lnTo>
                <a:lnTo>
                  <a:pt x="324975" y="84730"/>
                </a:lnTo>
                <a:lnTo>
                  <a:pt x="351987" y="147207"/>
                </a:lnTo>
                <a:lnTo>
                  <a:pt x="364711" y="184141"/>
                </a:lnTo>
                <a:lnTo>
                  <a:pt x="376867" y="224658"/>
                </a:lnTo>
                <a:lnTo>
                  <a:pt x="388420" y="268599"/>
                </a:lnTo>
                <a:lnTo>
                  <a:pt x="399335" y="315801"/>
                </a:lnTo>
                <a:lnTo>
                  <a:pt x="409578" y="366105"/>
                </a:lnTo>
                <a:lnTo>
                  <a:pt x="419113" y="419350"/>
                </a:lnTo>
                <a:lnTo>
                  <a:pt x="427905" y="475375"/>
                </a:lnTo>
                <a:lnTo>
                  <a:pt x="435920" y="534020"/>
                </a:lnTo>
                <a:lnTo>
                  <a:pt x="443123" y="595125"/>
                </a:lnTo>
                <a:lnTo>
                  <a:pt x="449478" y="658528"/>
                </a:lnTo>
                <a:lnTo>
                  <a:pt x="454952" y="724070"/>
                </a:lnTo>
                <a:lnTo>
                  <a:pt x="459508" y="791589"/>
                </a:lnTo>
                <a:lnTo>
                  <a:pt x="463113" y="860925"/>
                </a:lnTo>
                <a:lnTo>
                  <a:pt x="465731" y="931917"/>
                </a:lnTo>
                <a:lnTo>
                  <a:pt x="467328" y="1004406"/>
                </a:lnTo>
                <a:lnTo>
                  <a:pt x="467867" y="1078229"/>
                </a:lnTo>
                <a:lnTo>
                  <a:pt x="467328" y="1152053"/>
                </a:lnTo>
                <a:lnTo>
                  <a:pt x="465731" y="1224542"/>
                </a:lnTo>
                <a:lnTo>
                  <a:pt x="463113" y="1295534"/>
                </a:lnTo>
                <a:lnTo>
                  <a:pt x="459508" y="1364870"/>
                </a:lnTo>
                <a:lnTo>
                  <a:pt x="454952" y="1432389"/>
                </a:lnTo>
                <a:lnTo>
                  <a:pt x="449478" y="1497931"/>
                </a:lnTo>
                <a:lnTo>
                  <a:pt x="443123" y="1561334"/>
                </a:lnTo>
                <a:lnTo>
                  <a:pt x="435920" y="1622439"/>
                </a:lnTo>
                <a:lnTo>
                  <a:pt x="427905" y="1681084"/>
                </a:lnTo>
                <a:lnTo>
                  <a:pt x="419113" y="1737109"/>
                </a:lnTo>
                <a:lnTo>
                  <a:pt x="409578" y="1790354"/>
                </a:lnTo>
                <a:lnTo>
                  <a:pt x="399335" y="1840658"/>
                </a:lnTo>
                <a:lnTo>
                  <a:pt x="388420" y="1887860"/>
                </a:lnTo>
                <a:lnTo>
                  <a:pt x="376867" y="1931801"/>
                </a:lnTo>
                <a:lnTo>
                  <a:pt x="364711" y="1972318"/>
                </a:lnTo>
                <a:lnTo>
                  <a:pt x="351987" y="2009252"/>
                </a:lnTo>
                <a:lnTo>
                  <a:pt x="324975" y="2071729"/>
                </a:lnTo>
                <a:lnTo>
                  <a:pt x="296109" y="2117945"/>
                </a:lnTo>
                <a:lnTo>
                  <a:pt x="265669" y="2146617"/>
                </a:lnTo>
                <a:lnTo>
                  <a:pt x="233933" y="2156460"/>
                </a:lnTo>
                <a:lnTo>
                  <a:pt x="217921" y="2153972"/>
                </a:lnTo>
                <a:lnTo>
                  <a:pt x="171758" y="2117945"/>
                </a:lnTo>
                <a:lnTo>
                  <a:pt x="142892" y="2071729"/>
                </a:lnTo>
                <a:lnTo>
                  <a:pt x="115880" y="2009252"/>
                </a:lnTo>
                <a:lnTo>
                  <a:pt x="103156" y="1972318"/>
                </a:lnTo>
                <a:lnTo>
                  <a:pt x="91000" y="1931801"/>
                </a:lnTo>
                <a:lnTo>
                  <a:pt x="79447" y="1887860"/>
                </a:lnTo>
                <a:lnTo>
                  <a:pt x="68532" y="1840658"/>
                </a:lnTo>
                <a:lnTo>
                  <a:pt x="58289" y="1790354"/>
                </a:lnTo>
                <a:lnTo>
                  <a:pt x="48754" y="1737109"/>
                </a:lnTo>
                <a:lnTo>
                  <a:pt x="39962" y="1681084"/>
                </a:lnTo>
                <a:lnTo>
                  <a:pt x="31947" y="1622439"/>
                </a:lnTo>
                <a:lnTo>
                  <a:pt x="24744" y="1561334"/>
                </a:lnTo>
                <a:lnTo>
                  <a:pt x="18389" y="1497931"/>
                </a:lnTo>
                <a:lnTo>
                  <a:pt x="12915" y="1432389"/>
                </a:lnTo>
                <a:lnTo>
                  <a:pt x="8359" y="1364870"/>
                </a:lnTo>
                <a:lnTo>
                  <a:pt x="4754" y="1295534"/>
                </a:lnTo>
                <a:lnTo>
                  <a:pt x="2136" y="1224542"/>
                </a:lnTo>
                <a:lnTo>
                  <a:pt x="539" y="1152053"/>
                </a:lnTo>
                <a:lnTo>
                  <a:pt x="0" y="1078229"/>
                </a:lnTo>
                <a:close/>
              </a:path>
            </a:pathLst>
          </a:custGeom>
          <a:ln w="25908">
            <a:solidFill>
              <a:srgbClr val="FF3300"/>
            </a:solidFill>
            <a:prstDash val="lgDash"/>
          </a:ln>
        </p:spPr>
        <p:txBody>
          <a:bodyPr wrap="square" lIns="0" tIns="0" rIns="0" bIns="0" rtlCol="0"/>
          <a:lstStyle/>
          <a:p>
            <a:pPr algn="l" rtl="0"/>
            <a:endParaRPr/>
          </a:p>
        </p:txBody>
      </p:sp>
      <p:sp>
        <p:nvSpPr>
          <p:cNvPr id="36" name="object 36"/>
          <p:cNvSpPr/>
          <p:nvPr/>
        </p:nvSpPr>
        <p:spPr>
          <a:xfrm>
            <a:off x="6025896" y="1062228"/>
            <a:ext cx="312420" cy="2333625"/>
          </a:xfrm>
          <a:custGeom>
            <a:avLst/>
            <a:gdLst/>
            <a:ahLst/>
            <a:cxnLst/>
            <a:rect l="l" t="t" r="r" b="b"/>
            <a:pathLst>
              <a:path w="312420" h="2333625">
                <a:moveTo>
                  <a:pt x="0" y="2333244"/>
                </a:moveTo>
                <a:lnTo>
                  <a:pt x="312420" y="2333244"/>
                </a:lnTo>
                <a:lnTo>
                  <a:pt x="312420" y="0"/>
                </a:lnTo>
                <a:lnTo>
                  <a:pt x="0" y="0"/>
                </a:lnTo>
                <a:lnTo>
                  <a:pt x="0" y="2333244"/>
                </a:lnTo>
                <a:close/>
              </a:path>
            </a:pathLst>
          </a:custGeom>
          <a:solidFill>
            <a:srgbClr val="FFFFFF"/>
          </a:solidFill>
        </p:spPr>
        <p:txBody>
          <a:bodyPr wrap="square" lIns="0" tIns="0" rIns="0" bIns="0" rtlCol="0"/>
          <a:lstStyle/>
          <a:p>
            <a:pPr algn="l" rtl="0"/>
            <a:endParaRPr/>
          </a:p>
        </p:txBody>
      </p:sp>
      <p:sp>
        <p:nvSpPr>
          <p:cNvPr id="37" name="object 37"/>
          <p:cNvSpPr/>
          <p:nvPr/>
        </p:nvSpPr>
        <p:spPr>
          <a:xfrm>
            <a:off x="3467861" y="1186433"/>
            <a:ext cx="2895600" cy="0"/>
          </a:xfrm>
          <a:custGeom>
            <a:avLst/>
            <a:gdLst/>
            <a:ahLst/>
            <a:cxnLst/>
            <a:rect l="l" t="t" r="r" b="b"/>
            <a:pathLst>
              <a:path w="2895600">
                <a:moveTo>
                  <a:pt x="2895600" y="0"/>
                </a:moveTo>
                <a:lnTo>
                  <a:pt x="0" y="0"/>
                </a:lnTo>
              </a:path>
            </a:pathLst>
          </a:custGeom>
          <a:ln w="25908">
            <a:solidFill>
              <a:srgbClr val="FF3300"/>
            </a:solidFill>
            <a:prstDash val="lgDash"/>
          </a:ln>
        </p:spPr>
        <p:txBody>
          <a:bodyPr wrap="square" lIns="0" tIns="0" rIns="0" bIns="0" rtlCol="0"/>
          <a:lstStyle/>
          <a:p>
            <a:pPr algn="l" rtl="0"/>
            <a:endParaRPr/>
          </a:p>
        </p:txBody>
      </p:sp>
      <p:sp>
        <p:nvSpPr>
          <p:cNvPr id="38" name="object 38"/>
          <p:cNvSpPr/>
          <p:nvPr/>
        </p:nvSpPr>
        <p:spPr>
          <a:xfrm>
            <a:off x="3370326" y="3342894"/>
            <a:ext cx="3007360" cy="0"/>
          </a:xfrm>
          <a:custGeom>
            <a:avLst/>
            <a:gdLst/>
            <a:ahLst/>
            <a:cxnLst/>
            <a:rect l="l" t="t" r="r" b="b"/>
            <a:pathLst>
              <a:path w="3007360">
                <a:moveTo>
                  <a:pt x="3006852" y="0"/>
                </a:moveTo>
                <a:lnTo>
                  <a:pt x="0" y="0"/>
                </a:lnTo>
              </a:path>
            </a:pathLst>
          </a:custGeom>
          <a:ln w="25908">
            <a:solidFill>
              <a:srgbClr val="FF3300"/>
            </a:solidFill>
            <a:prstDash val="lgDash"/>
          </a:ln>
        </p:spPr>
        <p:txBody>
          <a:bodyPr wrap="square" lIns="0" tIns="0" rIns="0" bIns="0" rtlCol="0"/>
          <a:lstStyle/>
          <a:p>
            <a:pPr algn="l" rtl="0"/>
            <a:endParaRPr/>
          </a:p>
        </p:txBody>
      </p:sp>
      <p:sp>
        <p:nvSpPr>
          <p:cNvPr id="39" name="object 39"/>
          <p:cNvSpPr/>
          <p:nvPr/>
        </p:nvSpPr>
        <p:spPr>
          <a:xfrm>
            <a:off x="5700521" y="1951482"/>
            <a:ext cx="494030" cy="538480"/>
          </a:xfrm>
          <a:custGeom>
            <a:avLst/>
            <a:gdLst/>
            <a:ahLst/>
            <a:cxnLst/>
            <a:rect l="l" t="t" r="r" b="b"/>
            <a:pathLst>
              <a:path w="494029" h="538480">
                <a:moveTo>
                  <a:pt x="0" y="537972"/>
                </a:moveTo>
                <a:lnTo>
                  <a:pt x="493775" y="537972"/>
                </a:lnTo>
                <a:lnTo>
                  <a:pt x="493775" y="0"/>
                </a:lnTo>
                <a:lnTo>
                  <a:pt x="0" y="0"/>
                </a:lnTo>
                <a:lnTo>
                  <a:pt x="0" y="537972"/>
                </a:lnTo>
                <a:close/>
              </a:path>
            </a:pathLst>
          </a:custGeom>
          <a:ln w="25908">
            <a:solidFill>
              <a:srgbClr val="2583C5"/>
            </a:solidFill>
          </a:ln>
        </p:spPr>
        <p:txBody>
          <a:bodyPr wrap="square" lIns="0" tIns="0" rIns="0" bIns="0" rtlCol="0"/>
          <a:lstStyle/>
          <a:p>
            <a:pPr algn="l" rtl="0"/>
            <a:endParaRPr/>
          </a:p>
        </p:txBody>
      </p:sp>
      <p:sp>
        <p:nvSpPr>
          <p:cNvPr id="40" name="object 40"/>
          <p:cNvSpPr txBox="1"/>
          <p:nvPr/>
        </p:nvSpPr>
        <p:spPr>
          <a:xfrm>
            <a:off x="5794376" y="2025016"/>
            <a:ext cx="309245" cy="315595"/>
          </a:xfrm>
          <a:prstGeom prst="rect">
            <a:avLst/>
          </a:prstGeom>
        </p:spPr>
        <p:txBody>
          <a:bodyPr vert="horz" wrap="square" lIns="0" tIns="0" rIns="0" bIns="0" rtlCol="0">
            <a:spAutoFit/>
          </a:bodyPr>
          <a:lstStyle/>
          <a:p>
            <a:pPr marL="12700" algn="l" rtl="0"/>
            <a:r>
              <a:rPr sz="2000" dirty="0">
                <a:latin typeface="Arial"/>
                <a:cs typeface="Arial"/>
              </a:rPr>
              <a:t>52</a:t>
            </a:r>
            <a:endParaRPr sz="2000">
              <a:latin typeface="Arial"/>
              <a:cs typeface="Arial"/>
            </a:endParaRPr>
          </a:p>
        </p:txBody>
      </p:sp>
      <p:sp>
        <p:nvSpPr>
          <p:cNvPr id="41" name="object 41"/>
          <p:cNvSpPr/>
          <p:nvPr/>
        </p:nvSpPr>
        <p:spPr>
          <a:xfrm>
            <a:off x="3678174" y="1181861"/>
            <a:ext cx="140335" cy="274320"/>
          </a:xfrm>
          <a:custGeom>
            <a:avLst/>
            <a:gdLst/>
            <a:ahLst/>
            <a:cxnLst/>
            <a:rect l="l" t="t" r="r" b="b"/>
            <a:pathLst>
              <a:path w="140335" h="274319">
                <a:moveTo>
                  <a:pt x="140207" y="0"/>
                </a:moveTo>
                <a:lnTo>
                  <a:pt x="0" y="274320"/>
                </a:lnTo>
              </a:path>
            </a:pathLst>
          </a:custGeom>
          <a:ln w="25908">
            <a:solidFill>
              <a:srgbClr val="FF3300"/>
            </a:solidFill>
          </a:ln>
        </p:spPr>
        <p:txBody>
          <a:bodyPr wrap="square" lIns="0" tIns="0" rIns="0" bIns="0" rtlCol="0"/>
          <a:lstStyle/>
          <a:p>
            <a:pPr algn="l" rtl="0"/>
            <a:endParaRPr/>
          </a:p>
        </p:txBody>
      </p:sp>
      <p:sp>
        <p:nvSpPr>
          <p:cNvPr id="42" name="object 42"/>
          <p:cNvSpPr/>
          <p:nvPr/>
        </p:nvSpPr>
        <p:spPr>
          <a:xfrm>
            <a:off x="3446527" y="1197103"/>
            <a:ext cx="641985" cy="1252855"/>
          </a:xfrm>
          <a:custGeom>
            <a:avLst/>
            <a:gdLst/>
            <a:ahLst/>
            <a:cxnLst/>
            <a:rect l="l" t="t" r="r" b="b"/>
            <a:pathLst>
              <a:path w="641985" h="1252855">
                <a:moveTo>
                  <a:pt x="641604" y="0"/>
                </a:moveTo>
                <a:lnTo>
                  <a:pt x="0" y="1252727"/>
                </a:lnTo>
              </a:path>
            </a:pathLst>
          </a:custGeom>
          <a:ln w="25908">
            <a:solidFill>
              <a:srgbClr val="FF3300"/>
            </a:solidFill>
          </a:ln>
        </p:spPr>
        <p:txBody>
          <a:bodyPr wrap="square" lIns="0" tIns="0" rIns="0" bIns="0" rtlCol="0"/>
          <a:lstStyle/>
          <a:p>
            <a:pPr algn="l" rtl="0"/>
            <a:endParaRPr/>
          </a:p>
        </p:txBody>
      </p:sp>
      <p:sp>
        <p:nvSpPr>
          <p:cNvPr id="43" name="object 43"/>
          <p:cNvSpPr/>
          <p:nvPr/>
        </p:nvSpPr>
        <p:spPr>
          <a:xfrm>
            <a:off x="3655314" y="1204723"/>
            <a:ext cx="730250" cy="1420495"/>
          </a:xfrm>
          <a:custGeom>
            <a:avLst/>
            <a:gdLst/>
            <a:ahLst/>
            <a:cxnLst/>
            <a:rect l="l" t="t" r="r" b="b"/>
            <a:pathLst>
              <a:path w="730250" h="1420495">
                <a:moveTo>
                  <a:pt x="729996" y="0"/>
                </a:moveTo>
                <a:lnTo>
                  <a:pt x="0" y="1420367"/>
                </a:lnTo>
              </a:path>
            </a:pathLst>
          </a:custGeom>
          <a:ln w="25908">
            <a:solidFill>
              <a:srgbClr val="FF3300"/>
            </a:solidFill>
          </a:ln>
        </p:spPr>
        <p:txBody>
          <a:bodyPr wrap="square" lIns="0" tIns="0" rIns="0" bIns="0" rtlCol="0"/>
          <a:lstStyle/>
          <a:p>
            <a:pPr algn="l" rtl="0"/>
            <a:endParaRPr/>
          </a:p>
        </p:txBody>
      </p:sp>
      <p:sp>
        <p:nvSpPr>
          <p:cNvPr id="44" name="object 44"/>
          <p:cNvSpPr/>
          <p:nvPr/>
        </p:nvSpPr>
        <p:spPr>
          <a:xfrm>
            <a:off x="3644646" y="1191006"/>
            <a:ext cx="1106805" cy="2150745"/>
          </a:xfrm>
          <a:custGeom>
            <a:avLst/>
            <a:gdLst/>
            <a:ahLst/>
            <a:cxnLst/>
            <a:rect l="l" t="t" r="r" b="b"/>
            <a:pathLst>
              <a:path w="1106805" h="2150745">
                <a:moveTo>
                  <a:pt x="1106424" y="0"/>
                </a:moveTo>
                <a:lnTo>
                  <a:pt x="0" y="2150364"/>
                </a:lnTo>
              </a:path>
            </a:pathLst>
          </a:custGeom>
          <a:ln w="25908">
            <a:solidFill>
              <a:srgbClr val="FF3300"/>
            </a:solidFill>
          </a:ln>
        </p:spPr>
        <p:txBody>
          <a:bodyPr wrap="square" lIns="0" tIns="0" rIns="0" bIns="0" rtlCol="0"/>
          <a:lstStyle/>
          <a:p>
            <a:pPr algn="l" rtl="0"/>
            <a:endParaRPr/>
          </a:p>
        </p:txBody>
      </p:sp>
      <p:sp>
        <p:nvSpPr>
          <p:cNvPr id="45" name="object 45"/>
          <p:cNvSpPr/>
          <p:nvPr/>
        </p:nvSpPr>
        <p:spPr>
          <a:xfrm>
            <a:off x="3982973" y="1201675"/>
            <a:ext cx="1096010" cy="2135505"/>
          </a:xfrm>
          <a:custGeom>
            <a:avLst/>
            <a:gdLst/>
            <a:ahLst/>
            <a:cxnLst/>
            <a:rect l="l" t="t" r="r" b="b"/>
            <a:pathLst>
              <a:path w="1096010" h="2135504">
                <a:moveTo>
                  <a:pt x="1095755" y="0"/>
                </a:moveTo>
                <a:lnTo>
                  <a:pt x="0" y="2135124"/>
                </a:lnTo>
              </a:path>
            </a:pathLst>
          </a:custGeom>
          <a:ln w="25908">
            <a:solidFill>
              <a:srgbClr val="FF3300"/>
            </a:solidFill>
          </a:ln>
        </p:spPr>
        <p:txBody>
          <a:bodyPr wrap="square" lIns="0" tIns="0" rIns="0" bIns="0" rtlCol="0"/>
          <a:lstStyle/>
          <a:p>
            <a:pPr algn="l" rtl="0"/>
            <a:endParaRPr/>
          </a:p>
        </p:txBody>
      </p:sp>
      <p:sp>
        <p:nvSpPr>
          <p:cNvPr id="46" name="object 46"/>
          <p:cNvSpPr/>
          <p:nvPr/>
        </p:nvSpPr>
        <p:spPr>
          <a:xfrm>
            <a:off x="4318254" y="1201675"/>
            <a:ext cx="1096010" cy="2129155"/>
          </a:xfrm>
          <a:custGeom>
            <a:avLst/>
            <a:gdLst/>
            <a:ahLst/>
            <a:cxnLst/>
            <a:rect l="l" t="t" r="r" b="b"/>
            <a:pathLst>
              <a:path w="1096010" h="2129154">
                <a:moveTo>
                  <a:pt x="1095756" y="0"/>
                </a:moveTo>
                <a:lnTo>
                  <a:pt x="0" y="2129028"/>
                </a:lnTo>
              </a:path>
            </a:pathLst>
          </a:custGeom>
          <a:ln w="25907">
            <a:solidFill>
              <a:srgbClr val="FF3300"/>
            </a:solidFill>
          </a:ln>
        </p:spPr>
        <p:txBody>
          <a:bodyPr wrap="square" lIns="0" tIns="0" rIns="0" bIns="0" rtlCol="0"/>
          <a:lstStyle/>
          <a:p>
            <a:pPr algn="l" rtl="0"/>
            <a:endParaRPr/>
          </a:p>
        </p:txBody>
      </p:sp>
      <p:sp>
        <p:nvSpPr>
          <p:cNvPr id="47" name="object 47"/>
          <p:cNvSpPr/>
          <p:nvPr/>
        </p:nvSpPr>
        <p:spPr>
          <a:xfrm>
            <a:off x="4662678" y="2120646"/>
            <a:ext cx="635635" cy="1236345"/>
          </a:xfrm>
          <a:custGeom>
            <a:avLst/>
            <a:gdLst/>
            <a:ahLst/>
            <a:cxnLst/>
            <a:rect l="l" t="t" r="r" b="b"/>
            <a:pathLst>
              <a:path w="635635" h="1236345">
                <a:moveTo>
                  <a:pt x="635508" y="0"/>
                </a:moveTo>
                <a:lnTo>
                  <a:pt x="0" y="1235964"/>
                </a:lnTo>
              </a:path>
            </a:pathLst>
          </a:custGeom>
          <a:ln w="25908">
            <a:solidFill>
              <a:srgbClr val="FF3300"/>
            </a:solidFill>
          </a:ln>
        </p:spPr>
        <p:txBody>
          <a:bodyPr wrap="square" lIns="0" tIns="0" rIns="0" bIns="0" rtlCol="0"/>
          <a:lstStyle/>
          <a:p>
            <a:pPr algn="l" rtl="0"/>
            <a:endParaRPr/>
          </a:p>
        </p:txBody>
      </p:sp>
      <p:sp>
        <p:nvSpPr>
          <p:cNvPr id="48" name="object 48"/>
          <p:cNvSpPr/>
          <p:nvPr/>
        </p:nvSpPr>
        <p:spPr>
          <a:xfrm>
            <a:off x="5506973" y="1183386"/>
            <a:ext cx="274320" cy="533400"/>
          </a:xfrm>
          <a:custGeom>
            <a:avLst/>
            <a:gdLst/>
            <a:ahLst/>
            <a:cxnLst/>
            <a:rect l="l" t="t" r="r" b="b"/>
            <a:pathLst>
              <a:path w="274320" h="533400">
                <a:moveTo>
                  <a:pt x="274320" y="0"/>
                </a:moveTo>
                <a:lnTo>
                  <a:pt x="0" y="533400"/>
                </a:lnTo>
              </a:path>
            </a:pathLst>
          </a:custGeom>
          <a:ln w="25908">
            <a:solidFill>
              <a:srgbClr val="FF3300"/>
            </a:solidFill>
          </a:ln>
        </p:spPr>
        <p:txBody>
          <a:bodyPr wrap="square" lIns="0" tIns="0" rIns="0" bIns="0" rtlCol="0"/>
          <a:lstStyle/>
          <a:p>
            <a:pPr algn="l" rtl="0"/>
            <a:endParaRPr/>
          </a:p>
        </p:txBody>
      </p:sp>
      <p:sp>
        <p:nvSpPr>
          <p:cNvPr id="49" name="object 49"/>
          <p:cNvSpPr/>
          <p:nvPr/>
        </p:nvSpPr>
        <p:spPr>
          <a:xfrm>
            <a:off x="5831585" y="1198625"/>
            <a:ext cx="264160" cy="515620"/>
          </a:xfrm>
          <a:custGeom>
            <a:avLst/>
            <a:gdLst/>
            <a:ahLst/>
            <a:cxnLst/>
            <a:rect l="l" t="t" r="r" b="b"/>
            <a:pathLst>
              <a:path w="264160" h="515619">
                <a:moveTo>
                  <a:pt x="263651" y="0"/>
                </a:moveTo>
                <a:lnTo>
                  <a:pt x="0" y="515112"/>
                </a:lnTo>
              </a:path>
            </a:pathLst>
          </a:custGeom>
          <a:ln w="25908">
            <a:solidFill>
              <a:srgbClr val="FF3300"/>
            </a:solidFill>
          </a:ln>
        </p:spPr>
        <p:txBody>
          <a:bodyPr wrap="square" lIns="0" tIns="0" rIns="0" bIns="0" rtlCol="0"/>
          <a:lstStyle/>
          <a:p>
            <a:pPr algn="l" rtl="0"/>
            <a:endParaRPr/>
          </a:p>
        </p:txBody>
      </p:sp>
      <p:sp>
        <p:nvSpPr>
          <p:cNvPr id="50" name="object 50"/>
          <p:cNvSpPr/>
          <p:nvPr/>
        </p:nvSpPr>
        <p:spPr>
          <a:xfrm>
            <a:off x="6131815" y="1195577"/>
            <a:ext cx="276225" cy="539750"/>
          </a:xfrm>
          <a:custGeom>
            <a:avLst/>
            <a:gdLst/>
            <a:ahLst/>
            <a:cxnLst/>
            <a:rect l="l" t="t" r="r" b="b"/>
            <a:pathLst>
              <a:path w="276225" h="539750">
                <a:moveTo>
                  <a:pt x="275844" y="0"/>
                </a:moveTo>
                <a:lnTo>
                  <a:pt x="0" y="539496"/>
                </a:lnTo>
              </a:path>
            </a:pathLst>
          </a:custGeom>
          <a:ln w="25908">
            <a:solidFill>
              <a:srgbClr val="FF3300"/>
            </a:solidFill>
          </a:ln>
        </p:spPr>
        <p:txBody>
          <a:bodyPr wrap="square" lIns="0" tIns="0" rIns="0" bIns="0" rtlCol="0"/>
          <a:lstStyle/>
          <a:p>
            <a:pPr algn="l" rtl="0"/>
            <a:endParaRPr/>
          </a:p>
        </p:txBody>
      </p:sp>
      <p:sp>
        <p:nvSpPr>
          <p:cNvPr id="51" name="object 51"/>
          <p:cNvSpPr/>
          <p:nvPr/>
        </p:nvSpPr>
        <p:spPr>
          <a:xfrm>
            <a:off x="6447282" y="1561338"/>
            <a:ext cx="82550" cy="160020"/>
          </a:xfrm>
          <a:custGeom>
            <a:avLst/>
            <a:gdLst/>
            <a:ahLst/>
            <a:cxnLst/>
            <a:rect l="l" t="t" r="r" b="b"/>
            <a:pathLst>
              <a:path w="82550" h="160019">
                <a:moveTo>
                  <a:pt x="82295" y="0"/>
                </a:moveTo>
                <a:lnTo>
                  <a:pt x="0" y="160020"/>
                </a:lnTo>
              </a:path>
            </a:pathLst>
          </a:custGeom>
          <a:ln w="25907">
            <a:solidFill>
              <a:srgbClr val="FF3300"/>
            </a:solidFill>
          </a:ln>
        </p:spPr>
        <p:txBody>
          <a:bodyPr wrap="square" lIns="0" tIns="0" rIns="0" bIns="0" rtlCol="0"/>
          <a:lstStyle/>
          <a:p>
            <a:pPr algn="l" rtl="0"/>
            <a:endParaRPr/>
          </a:p>
        </p:txBody>
      </p:sp>
      <p:sp>
        <p:nvSpPr>
          <p:cNvPr id="52" name="object 52"/>
          <p:cNvSpPr/>
          <p:nvPr/>
        </p:nvSpPr>
        <p:spPr>
          <a:xfrm>
            <a:off x="4991861" y="2812542"/>
            <a:ext cx="273050" cy="533400"/>
          </a:xfrm>
          <a:custGeom>
            <a:avLst/>
            <a:gdLst/>
            <a:ahLst/>
            <a:cxnLst/>
            <a:rect l="l" t="t" r="r" b="b"/>
            <a:pathLst>
              <a:path w="273050" h="533400">
                <a:moveTo>
                  <a:pt x="272796" y="0"/>
                </a:moveTo>
                <a:lnTo>
                  <a:pt x="0" y="533400"/>
                </a:lnTo>
              </a:path>
            </a:pathLst>
          </a:custGeom>
          <a:ln w="25908">
            <a:solidFill>
              <a:srgbClr val="FF3300"/>
            </a:solidFill>
          </a:ln>
        </p:spPr>
        <p:txBody>
          <a:bodyPr wrap="square" lIns="0" tIns="0" rIns="0" bIns="0" rtlCol="0"/>
          <a:lstStyle/>
          <a:p>
            <a:pPr algn="l" rtl="0"/>
            <a:endParaRPr/>
          </a:p>
        </p:txBody>
      </p:sp>
      <p:sp>
        <p:nvSpPr>
          <p:cNvPr id="53" name="object 53"/>
          <p:cNvSpPr/>
          <p:nvPr/>
        </p:nvSpPr>
        <p:spPr>
          <a:xfrm>
            <a:off x="5302759" y="2993898"/>
            <a:ext cx="178435" cy="349250"/>
          </a:xfrm>
          <a:custGeom>
            <a:avLst/>
            <a:gdLst/>
            <a:ahLst/>
            <a:cxnLst/>
            <a:rect l="l" t="t" r="r" b="b"/>
            <a:pathLst>
              <a:path w="178435" h="349250">
                <a:moveTo>
                  <a:pt x="178307" y="0"/>
                </a:moveTo>
                <a:lnTo>
                  <a:pt x="0" y="348996"/>
                </a:lnTo>
              </a:path>
            </a:pathLst>
          </a:custGeom>
          <a:ln w="25908">
            <a:solidFill>
              <a:srgbClr val="FF3300"/>
            </a:solidFill>
          </a:ln>
        </p:spPr>
        <p:txBody>
          <a:bodyPr wrap="square" lIns="0" tIns="0" rIns="0" bIns="0" rtlCol="0"/>
          <a:lstStyle/>
          <a:p>
            <a:pPr algn="l" rtl="0"/>
            <a:endParaRPr/>
          </a:p>
        </p:txBody>
      </p:sp>
      <p:sp>
        <p:nvSpPr>
          <p:cNvPr id="54" name="object 54"/>
          <p:cNvSpPr/>
          <p:nvPr/>
        </p:nvSpPr>
        <p:spPr>
          <a:xfrm>
            <a:off x="5609082" y="3006089"/>
            <a:ext cx="180340" cy="349250"/>
          </a:xfrm>
          <a:custGeom>
            <a:avLst/>
            <a:gdLst/>
            <a:ahLst/>
            <a:cxnLst/>
            <a:rect l="l" t="t" r="r" b="b"/>
            <a:pathLst>
              <a:path w="180339" h="349250">
                <a:moveTo>
                  <a:pt x="179831" y="0"/>
                </a:moveTo>
                <a:lnTo>
                  <a:pt x="0" y="348996"/>
                </a:lnTo>
              </a:path>
            </a:pathLst>
          </a:custGeom>
          <a:ln w="25908">
            <a:solidFill>
              <a:srgbClr val="FF3300"/>
            </a:solidFill>
          </a:ln>
        </p:spPr>
        <p:txBody>
          <a:bodyPr wrap="square" lIns="0" tIns="0" rIns="0" bIns="0" rtlCol="0"/>
          <a:lstStyle/>
          <a:p>
            <a:pPr algn="l" rtl="0"/>
            <a:endParaRPr/>
          </a:p>
        </p:txBody>
      </p:sp>
      <p:sp>
        <p:nvSpPr>
          <p:cNvPr id="55" name="object 55"/>
          <p:cNvSpPr/>
          <p:nvPr/>
        </p:nvSpPr>
        <p:spPr>
          <a:xfrm>
            <a:off x="5915405" y="3004567"/>
            <a:ext cx="175260" cy="338455"/>
          </a:xfrm>
          <a:custGeom>
            <a:avLst/>
            <a:gdLst/>
            <a:ahLst/>
            <a:cxnLst/>
            <a:rect l="l" t="t" r="r" b="b"/>
            <a:pathLst>
              <a:path w="175260" h="338454">
                <a:moveTo>
                  <a:pt x="175260" y="0"/>
                </a:moveTo>
                <a:lnTo>
                  <a:pt x="0" y="338328"/>
                </a:lnTo>
              </a:path>
            </a:pathLst>
          </a:custGeom>
          <a:ln w="25908">
            <a:solidFill>
              <a:srgbClr val="FF3300"/>
            </a:solidFill>
          </a:ln>
        </p:spPr>
        <p:txBody>
          <a:bodyPr wrap="square" lIns="0" tIns="0" rIns="0" bIns="0" rtlCol="0"/>
          <a:lstStyle/>
          <a:p>
            <a:pPr algn="l" rtl="0"/>
            <a:endParaRPr/>
          </a:p>
        </p:txBody>
      </p:sp>
      <p:sp>
        <p:nvSpPr>
          <p:cNvPr id="56" name="object 56"/>
          <p:cNvSpPr/>
          <p:nvPr/>
        </p:nvSpPr>
        <p:spPr>
          <a:xfrm>
            <a:off x="6195821" y="2993899"/>
            <a:ext cx="180340" cy="352425"/>
          </a:xfrm>
          <a:custGeom>
            <a:avLst/>
            <a:gdLst/>
            <a:ahLst/>
            <a:cxnLst/>
            <a:rect l="l" t="t" r="r" b="b"/>
            <a:pathLst>
              <a:path w="180339" h="352425">
                <a:moveTo>
                  <a:pt x="179831" y="0"/>
                </a:moveTo>
                <a:lnTo>
                  <a:pt x="0" y="352043"/>
                </a:lnTo>
              </a:path>
            </a:pathLst>
          </a:custGeom>
          <a:ln w="25907">
            <a:solidFill>
              <a:srgbClr val="FF3300"/>
            </a:solidFill>
          </a:ln>
        </p:spPr>
        <p:txBody>
          <a:bodyPr wrap="square" lIns="0" tIns="0" rIns="0" bIns="0" rtlCol="0"/>
          <a:lstStyle/>
          <a:p>
            <a:pPr algn="l" rtl="0"/>
            <a:endParaRPr/>
          </a:p>
        </p:txBody>
      </p:sp>
      <p:sp>
        <p:nvSpPr>
          <p:cNvPr id="57" name="object 57"/>
          <p:cNvSpPr/>
          <p:nvPr/>
        </p:nvSpPr>
        <p:spPr>
          <a:xfrm>
            <a:off x="6564630" y="1722882"/>
            <a:ext cx="466725" cy="905510"/>
          </a:xfrm>
          <a:custGeom>
            <a:avLst/>
            <a:gdLst/>
            <a:ahLst/>
            <a:cxnLst/>
            <a:rect l="l" t="t" r="r" b="b"/>
            <a:pathLst>
              <a:path w="466725" h="905510">
                <a:moveTo>
                  <a:pt x="466344" y="0"/>
                </a:moveTo>
                <a:lnTo>
                  <a:pt x="0" y="905255"/>
                </a:lnTo>
              </a:path>
            </a:pathLst>
          </a:custGeom>
          <a:ln w="25908">
            <a:solidFill>
              <a:srgbClr val="3366CC"/>
            </a:solidFill>
          </a:ln>
        </p:spPr>
        <p:txBody>
          <a:bodyPr wrap="square" lIns="0" tIns="0" rIns="0" bIns="0" rtlCol="0"/>
          <a:lstStyle/>
          <a:p>
            <a:pPr algn="l" rtl="0"/>
            <a:endParaRPr/>
          </a:p>
        </p:txBody>
      </p:sp>
      <p:sp>
        <p:nvSpPr>
          <p:cNvPr id="58" name="object 58"/>
          <p:cNvSpPr/>
          <p:nvPr/>
        </p:nvSpPr>
        <p:spPr>
          <a:xfrm>
            <a:off x="6582917" y="1707642"/>
            <a:ext cx="175260" cy="342900"/>
          </a:xfrm>
          <a:custGeom>
            <a:avLst/>
            <a:gdLst/>
            <a:ahLst/>
            <a:cxnLst/>
            <a:rect l="l" t="t" r="r" b="b"/>
            <a:pathLst>
              <a:path w="175260" h="342900">
                <a:moveTo>
                  <a:pt x="175260" y="0"/>
                </a:moveTo>
                <a:lnTo>
                  <a:pt x="0" y="342900"/>
                </a:lnTo>
              </a:path>
            </a:pathLst>
          </a:custGeom>
          <a:ln w="25908">
            <a:solidFill>
              <a:srgbClr val="3366CC"/>
            </a:solidFill>
          </a:ln>
        </p:spPr>
        <p:txBody>
          <a:bodyPr wrap="square" lIns="0" tIns="0" rIns="0" bIns="0" rtlCol="0"/>
          <a:lstStyle/>
          <a:p>
            <a:pPr algn="l" rtl="0"/>
            <a:endParaRPr/>
          </a:p>
        </p:txBody>
      </p:sp>
      <p:sp>
        <p:nvSpPr>
          <p:cNvPr id="59" name="object 59"/>
          <p:cNvSpPr/>
          <p:nvPr/>
        </p:nvSpPr>
        <p:spPr>
          <a:xfrm>
            <a:off x="6674358" y="1727454"/>
            <a:ext cx="655320" cy="1278890"/>
          </a:xfrm>
          <a:custGeom>
            <a:avLst/>
            <a:gdLst/>
            <a:ahLst/>
            <a:cxnLst/>
            <a:rect l="l" t="t" r="r" b="b"/>
            <a:pathLst>
              <a:path w="655320" h="1278889">
                <a:moveTo>
                  <a:pt x="655319" y="0"/>
                </a:moveTo>
                <a:lnTo>
                  <a:pt x="0" y="1278636"/>
                </a:lnTo>
              </a:path>
            </a:pathLst>
          </a:custGeom>
          <a:ln w="25908">
            <a:solidFill>
              <a:srgbClr val="3366CC"/>
            </a:solidFill>
          </a:ln>
        </p:spPr>
        <p:txBody>
          <a:bodyPr wrap="square" lIns="0" tIns="0" rIns="0" bIns="0" rtlCol="0"/>
          <a:lstStyle/>
          <a:p>
            <a:pPr algn="l" rtl="0"/>
            <a:endParaRPr/>
          </a:p>
        </p:txBody>
      </p:sp>
      <p:sp>
        <p:nvSpPr>
          <p:cNvPr id="60" name="object 60"/>
          <p:cNvSpPr/>
          <p:nvPr/>
        </p:nvSpPr>
        <p:spPr>
          <a:xfrm>
            <a:off x="7035546" y="1722882"/>
            <a:ext cx="655320" cy="1277620"/>
          </a:xfrm>
          <a:custGeom>
            <a:avLst/>
            <a:gdLst/>
            <a:ahLst/>
            <a:cxnLst/>
            <a:rect l="l" t="t" r="r" b="b"/>
            <a:pathLst>
              <a:path w="655320" h="1277620">
                <a:moveTo>
                  <a:pt x="655319" y="0"/>
                </a:moveTo>
                <a:lnTo>
                  <a:pt x="0" y="1277112"/>
                </a:lnTo>
              </a:path>
            </a:pathLst>
          </a:custGeom>
          <a:ln w="25908">
            <a:solidFill>
              <a:srgbClr val="3366CC"/>
            </a:solidFill>
          </a:ln>
        </p:spPr>
        <p:txBody>
          <a:bodyPr wrap="square" lIns="0" tIns="0" rIns="0" bIns="0" rtlCol="0"/>
          <a:lstStyle/>
          <a:p>
            <a:pPr algn="l" rtl="0"/>
            <a:endParaRPr/>
          </a:p>
        </p:txBody>
      </p:sp>
      <p:sp>
        <p:nvSpPr>
          <p:cNvPr id="61" name="object 61"/>
          <p:cNvSpPr/>
          <p:nvPr/>
        </p:nvSpPr>
        <p:spPr>
          <a:xfrm>
            <a:off x="7416546" y="1722882"/>
            <a:ext cx="652780" cy="1271270"/>
          </a:xfrm>
          <a:custGeom>
            <a:avLst/>
            <a:gdLst/>
            <a:ahLst/>
            <a:cxnLst/>
            <a:rect l="l" t="t" r="r" b="b"/>
            <a:pathLst>
              <a:path w="652779" h="1271270">
                <a:moveTo>
                  <a:pt x="652272" y="0"/>
                </a:moveTo>
                <a:lnTo>
                  <a:pt x="0" y="1271015"/>
                </a:lnTo>
              </a:path>
            </a:pathLst>
          </a:custGeom>
          <a:ln w="25908">
            <a:solidFill>
              <a:srgbClr val="3366CC"/>
            </a:solidFill>
          </a:ln>
        </p:spPr>
        <p:txBody>
          <a:bodyPr wrap="square" lIns="0" tIns="0" rIns="0" bIns="0" rtlCol="0"/>
          <a:lstStyle/>
          <a:p>
            <a:pPr algn="l" rtl="0"/>
            <a:endParaRPr/>
          </a:p>
        </p:txBody>
      </p:sp>
      <p:sp>
        <p:nvSpPr>
          <p:cNvPr id="62" name="object 62"/>
          <p:cNvSpPr/>
          <p:nvPr/>
        </p:nvSpPr>
        <p:spPr>
          <a:xfrm>
            <a:off x="7774685" y="1722882"/>
            <a:ext cx="652780" cy="1271270"/>
          </a:xfrm>
          <a:custGeom>
            <a:avLst/>
            <a:gdLst/>
            <a:ahLst/>
            <a:cxnLst/>
            <a:rect l="l" t="t" r="r" b="b"/>
            <a:pathLst>
              <a:path w="652779" h="1271270">
                <a:moveTo>
                  <a:pt x="652271" y="0"/>
                </a:moveTo>
                <a:lnTo>
                  <a:pt x="0" y="1271015"/>
                </a:lnTo>
              </a:path>
            </a:pathLst>
          </a:custGeom>
          <a:ln w="25907">
            <a:solidFill>
              <a:srgbClr val="3366CC"/>
            </a:solidFill>
          </a:ln>
        </p:spPr>
        <p:txBody>
          <a:bodyPr wrap="square" lIns="0" tIns="0" rIns="0" bIns="0" rtlCol="0"/>
          <a:lstStyle/>
          <a:p>
            <a:pPr algn="l" rtl="0"/>
            <a:endParaRPr/>
          </a:p>
        </p:txBody>
      </p:sp>
      <p:sp>
        <p:nvSpPr>
          <p:cNvPr id="63" name="object 63"/>
          <p:cNvSpPr/>
          <p:nvPr/>
        </p:nvSpPr>
        <p:spPr>
          <a:xfrm>
            <a:off x="8163306" y="2526030"/>
            <a:ext cx="241300" cy="467995"/>
          </a:xfrm>
          <a:custGeom>
            <a:avLst/>
            <a:gdLst/>
            <a:ahLst/>
            <a:cxnLst/>
            <a:rect l="l" t="t" r="r" b="b"/>
            <a:pathLst>
              <a:path w="241300" h="467994">
                <a:moveTo>
                  <a:pt x="240792" y="0"/>
                </a:moveTo>
                <a:lnTo>
                  <a:pt x="0" y="467868"/>
                </a:lnTo>
              </a:path>
            </a:pathLst>
          </a:custGeom>
          <a:ln w="25908">
            <a:solidFill>
              <a:srgbClr val="3366CC"/>
            </a:solidFill>
          </a:ln>
        </p:spPr>
        <p:txBody>
          <a:bodyPr wrap="square" lIns="0" tIns="0" rIns="0" bIns="0" rtlCol="0"/>
          <a:lstStyle/>
          <a:p>
            <a:pPr algn="l" rtl="0"/>
            <a:endParaRPr/>
          </a:p>
        </p:txBody>
      </p:sp>
      <p:sp>
        <p:nvSpPr>
          <p:cNvPr id="64" name="object 64"/>
          <p:cNvSpPr/>
          <p:nvPr/>
        </p:nvSpPr>
        <p:spPr>
          <a:xfrm>
            <a:off x="3582162" y="4094226"/>
            <a:ext cx="506095" cy="989330"/>
          </a:xfrm>
          <a:custGeom>
            <a:avLst/>
            <a:gdLst/>
            <a:ahLst/>
            <a:cxnLst/>
            <a:rect l="l" t="t" r="r" b="b"/>
            <a:pathLst>
              <a:path w="506094" h="989329">
                <a:moveTo>
                  <a:pt x="505968" y="0"/>
                </a:moveTo>
                <a:lnTo>
                  <a:pt x="0" y="989076"/>
                </a:lnTo>
              </a:path>
            </a:pathLst>
          </a:custGeom>
          <a:ln w="25908">
            <a:solidFill>
              <a:srgbClr val="FF3300"/>
            </a:solidFill>
          </a:ln>
        </p:spPr>
        <p:txBody>
          <a:bodyPr wrap="square" lIns="0" tIns="0" rIns="0" bIns="0" rtlCol="0"/>
          <a:lstStyle/>
          <a:p>
            <a:pPr algn="l" rtl="0"/>
            <a:endParaRPr/>
          </a:p>
        </p:txBody>
      </p:sp>
      <p:sp>
        <p:nvSpPr>
          <p:cNvPr id="65" name="object 65"/>
          <p:cNvSpPr/>
          <p:nvPr/>
        </p:nvSpPr>
        <p:spPr>
          <a:xfrm>
            <a:off x="3678174" y="4117085"/>
            <a:ext cx="140335" cy="274320"/>
          </a:xfrm>
          <a:custGeom>
            <a:avLst/>
            <a:gdLst/>
            <a:ahLst/>
            <a:cxnLst/>
            <a:rect l="l" t="t" r="r" b="b"/>
            <a:pathLst>
              <a:path w="140335" h="274320">
                <a:moveTo>
                  <a:pt x="140207" y="0"/>
                </a:moveTo>
                <a:lnTo>
                  <a:pt x="0" y="274319"/>
                </a:lnTo>
              </a:path>
            </a:pathLst>
          </a:custGeom>
          <a:ln w="25907">
            <a:solidFill>
              <a:srgbClr val="FF3300"/>
            </a:solidFill>
          </a:ln>
        </p:spPr>
        <p:txBody>
          <a:bodyPr wrap="square" lIns="0" tIns="0" rIns="0" bIns="0" rtlCol="0"/>
          <a:lstStyle/>
          <a:p>
            <a:pPr algn="l" rtl="0"/>
            <a:endParaRPr/>
          </a:p>
        </p:txBody>
      </p:sp>
      <p:sp>
        <p:nvSpPr>
          <p:cNvPr id="66" name="object 66"/>
          <p:cNvSpPr/>
          <p:nvPr/>
        </p:nvSpPr>
        <p:spPr>
          <a:xfrm>
            <a:off x="3717798" y="4120134"/>
            <a:ext cx="668020" cy="1300480"/>
          </a:xfrm>
          <a:custGeom>
            <a:avLst/>
            <a:gdLst/>
            <a:ahLst/>
            <a:cxnLst/>
            <a:rect l="l" t="t" r="r" b="b"/>
            <a:pathLst>
              <a:path w="668019" h="1300479">
                <a:moveTo>
                  <a:pt x="667512" y="0"/>
                </a:moveTo>
                <a:lnTo>
                  <a:pt x="0" y="1299972"/>
                </a:lnTo>
              </a:path>
            </a:pathLst>
          </a:custGeom>
          <a:ln w="25908">
            <a:solidFill>
              <a:srgbClr val="FF3300"/>
            </a:solidFill>
          </a:ln>
        </p:spPr>
        <p:txBody>
          <a:bodyPr wrap="square" lIns="0" tIns="0" rIns="0" bIns="0" rtlCol="0"/>
          <a:lstStyle/>
          <a:p>
            <a:pPr algn="l" rtl="0"/>
            <a:endParaRPr/>
          </a:p>
        </p:txBody>
      </p:sp>
      <p:sp>
        <p:nvSpPr>
          <p:cNvPr id="67" name="object 67"/>
          <p:cNvSpPr/>
          <p:nvPr/>
        </p:nvSpPr>
        <p:spPr>
          <a:xfrm>
            <a:off x="3644646" y="5170170"/>
            <a:ext cx="559435" cy="1087120"/>
          </a:xfrm>
          <a:custGeom>
            <a:avLst/>
            <a:gdLst/>
            <a:ahLst/>
            <a:cxnLst/>
            <a:rect l="l" t="t" r="r" b="b"/>
            <a:pathLst>
              <a:path w="559435" h="1087120">
                <a:moveTo>
                  <a:pt x="559308" y="0"/>
                </a:moveTo>
                <a:lnTo>
                  <a:pt x="0" y="1086611"/>
                </a:lnTo>
              </a:path>
            </a:pathLst>
          </a:custGeom>
          <a:ln w="25908">
            <a:solidFill>
              <a:srgbClr val="FF3300"/>
            </a:solidFill>
          </a:ln>
        </p:spPr>
        <p:txBody>
          <a:bodyPr wrap="square" lIns="0" tIns="0" rIns="0" bIns="0" rtlCol="0"/>
          <a:lstStyle/>
          <a:p>
            <a:pPr algn="l" rtl="0"/>
            <a:endParaRPr/>
          </a:p>
        </p:txBody>
      </p:sp>
      <p:sp>
        <p:nvSpPr>
          <p:cNvPr id="68" name="object 68"/>
          <p:cNvSpPr/>
          <p:nvPr/>
        </p:nvSpPr>
        <p:spPr>
          <a:xfrm>
            <a:off x="3982974" y="5327141"/>
            <a:ext cx="475615" cy="925194"/>
          </a:xfrm>
          <a:custGeom>
            <a:avLst/>
            <a:gdLst/>
            <a:ahLst/>
            <a:cxnLst/>
            <a:rect l="l" t="t" r="r" b="b"/>
            <a:pathLst>
              <a:path w="475614" h="925195">
                <a:moveTo>
                  <a:pt x="475488" y="0"/>
                </a:moveTo>
                <a:lnTo>
                  <a:pt x="0" y="925068"/>
                </a:lnTo>
              </a:path>
            </a:pathLst>
          </a:custGeom>
          <a:ln w="25907">
            <a:solidFill>
              <a:srgbClr val="FF3300"/>
            </a:solidFill>
          </a:ln>
        </p:spPr>
        <p:txBody>
          <a:bodyPr wrap="square" lIns="0" tIns="0" rIns="0" bIns="0" rtlCol="0"/>
          <a:lstStyle/>
          <a:p>
            <a:pPr algn="l" rtl="0"/>
            <a:endParaRPr/>
          </a:p>
        </p:txBody>
      </p:sp>
      <p:sp>
        <p:nvSpPr>
          <p:cNvPr id="69" name="object 69"/>
          <p:cNvSpPr/>
          <p:nvPr/>
        </p:nvSpPr>
        <p:spPr>
          <a:xfrm>
            <a:off x="4318254" y="4117085"/>
            <a:ext cx="1096010" cy="2131060"/>
          </a:xfrm>
          <a:custGeom>
            <a:avLst/>
            <a:gdLst/>
            <a:ahLst/>
            <a:cxnLst/>
            <a:rect l="l" t="t" r="r" b="b"/>
            <a:pathLst>
              <a:path w="1096010" h="2131060">
                <a:moveTo>
                  <a:pt x="1095756" y="0"/>
                </a:moveTo>
                <a:lnTo>
                  <a:pt x="0" y="2130552"/>
                </a:lnTo>
              </a:path>
            </a:pathLst>
          </a:custGeom>
          <a:ln w="25908">
            <a:solidFill>
              <a:srgbClr val="FF3300"/>
            </a:solidFill>
          </a:ln>
        </p:spPr>
        <p:txBody>
          <a:bodyPr wrap="square" lIns="0" tIns="0" rIns="0" bIns="0" rtlCol="0"/>
          <a:lstStyle/>
          <a:p>
            <a:pPr algn="l" rtl="0"/>
            <a:endParaRPr/>
          </a:p>
        </p:txBody>
      </p:sp>
      <p:sp>
        <p:nvSpPr>
          <p:cNvPr id="70" name="object 70"/>
          <p:cNvSpPr/>
          <p:nvPr/>
        </p:nvSpPr>
        <p:spPr>
          <a:xfrm>
            <a:off x="6759703" y="4344161"/>
            <a:ext cx="102235" cy="196850"/>
          </a:xfrm>
          <a:custGeom>
            <a:avLst/>
            <a:gdLst/>
            <a:ahLst/>
            <a:cxnLst/>
            <a:rect l="l" t="t" r="r" b="b"/>
            <a:pathLst>
              <a:path w="102235" h="196850">
                <a:moveTo>
                  <a:pt x="102108" y="0"/>
                </a:moveTo>
                <a:lnTo>
                  <a:pt x="0" y="196595"/>
                </a:lnTo>
              </a:path>
            </a:pathLst>
          </a:custGeom>
          <a:ln w="25907">
            <a:solidFill>
              <a:srgbClr val="FF3300"/>
            </a:solidFill>
          </a:ln>
        </p:spPr>
        <p:txBody>
          <a:bodyPr wrap="square" lIns="0" tIns="0" rIns="0" bIns="0" rtlCol="0"/>
          <a:lstStyle/>
          <a:p>
            <a:pPr algn="l" rtl="0"/>
            <a:endParaRPr/>
          </a:p>
        </p:txBody>
      </p:sp>
      <p:sp>
        <p:nvSpPr>
          <p:cNvPr id="71" name="object 71"/>
          <p:cNvSpPr/>
          <p:nvPr/>
        </p:nvSpPr>
        <p:spPr>
          <a:xfrm>
            <a:off x="5884926" y="4115562"/>
            <a:ext cx="210820" cy="410209"/>
          </a:xfrm>
          <a:custGeom>
            <a:avLst/>
            <a:gdLst/>
            <a:ahLst/>
            <a:cxnLst/>
            <a:rect l="l" t="t" r="r" b="b"/>
            <a:pathLst>
              <a:path w="210820" h="410210">
                <a:moveTo>
                  <a:pt x="210312" y="0"/>
                </a:moveTo>
                <a:lnTo>
                  <a:pt x="0" y="409956"/>
                </a:lnTo>
              </a:path>
            </a:pathLst>
          </a:custGeom>
          <a:ln w="25908">
            <a:solidFill>
              <a:srgbClr val="FF3300"/>
            </a:solidFill>
          </a:ln>
        </p:spPr>
        <p:txBody>
          <a:bodyPr wrap="square" lIns="0" tIns="0" rIns="0" bIns="0" rtlCol="0"/>
          <a:lstStyle/>
          <a:p>
            <a:pPr algn="l" rtl="0"/>
            <a:endParaRPr/>
          </a:p>
        </p:txBody>
      </p:sp>
      <p:sp>
        <p:nvSpPr>
          <p:cNvPr id="72" name="object 72"/>
          <p:cNvSpPr/>
          <p:nvPr/>
        </p:nvSpPr>
        <p:spPr>
          <a:xfrm>
            <a:off x="6185154" y="4112514"/>
            <a:ext cx="222885" cy="433070"/>
          </a:xfrm>
          <a:custGeom>
            <a:avLst/>
            <a:gdLst/>
            <a:ahLst/>
            <a:cxnLst/>
            <a:rect l="l" t="t" r="r" b="b"/>
            <a:pathLst>
              <a:path w="222885" h="433070">
                <a:moveTo>
                  <a:pt x="222504" y="0"/>
                </a:moveTo>
                <a:lnTo>
                  <a:pt x="0" y="432816"/>
                </a:lnTo>
              </a:path>
            </a:pathLst>
          </a:custGeom>
          <a:ln w="25908">
            <a:solidFill>
              <a:srgbClr val="FF3300"/>
            </a:solidFill>
          </a:ln>
        </p:spPr>
        <p:txBody>
          <a:bodyPr wrap="square" lIns="0" tIns="0" rIns="0" bIns="0" rtlCol="0"/>
          <a:lstStyle/>
          <a:p>
            <a:pPr algn="l" rtl="0"/>
            <a:endParaRPr/>
          </a:p>
        </p:txBody>
      </p:sp>
      <p:sp>
        <p:nvSpPr>
          <p:cNvPr id="73" name="object 73"/>
          <p:cNvSpPr/>
          <p:nvPr/>
        </p:nvSpPr>
        <p:spPr>
          <a:xfrm>
            <a:off x="6499097" y="4118609"/>
            <a:ext cx="213360" cy="419100"/>
          </a:xfrm>
          <a:custGeom>
            <a:avLst/>
            <a:gdLst/>
            <a:ahLst/>
            <a:cxnLst/>
            <a:rect l="l" t="t" r="r" b="b"/>
            <a:pathLst>
              <a:path w="213360" h="419100">
                <a:moveTo>
                  <a:pt x="213360" y="0"/>
                </a:moveTo>
                <a:lnTo>
                  <a:pt x="0" y="419100"/>
                </a:lnTo>
              </a:path>
            </a:pathLst>
          </a:custGeom>
          <a:ln w="25908">
            <a:solidFill>
              <a:srgbClr val="FF3300"/>
            </a:solidFill>
          </a:ln>
        </p:spPr>
        <p:txBody>
          <a:bodyPr wrap="square" lIns="0" tIns="0" rIns="0" bIns="0" rtlCol="0"/>
          <a:lstStyle/>
          <a:p>
            <a:pPr algn="l" rtl="0"/>
            <a:endParaRPr/>
          </a:p>
        </p:txBody>
      </p:sp>
      <p:sp>
        <p:nvSpPr>
          <p:cNvPr id="74" name="object 74"/>
          <p:cNvSpPr/>
          <p:nvPr/>
        </p:nvSpPr>
        <p:spPr>
          <a:xfrm>
            <a:off x="4991861" y="5446014"/>
            <a:ext cx="419100" cy="815340"/>
          </a:xfrm>
          <a:custGeom>
            <a:avLst/>
            <a:gdLst/>
            <a:ahLst/>
            <a:cxnLst/>
            <a:rect l="l" t="t" r="r" b="b"/>
            <a:pathLst>
              <a:path w="419100" h="815339">
                <a:moveTo>
                  <a:pt x="419100" y="0"/>
                </a:moveTo>
                <a:lnTo>
                  <a:pt x="0" y="815340"/>
                </a:lnTo>
              </a:path>
            </a:pathLst>
          </a:custGeom>
          <a:ln w="25908">
            <a:solidFill>
              <a:srgbClr val="FF3300"/>
            </a:solidFill>
          </a:ln>
        </p:spPr>
        <p:txBody>
          <a:bodyPr wrap="square" lIns="0" tIns="0" rIns="0" bIns="0" rtlCol="0"/>
          <a:lstStyle/>
          <a:p>
            <a:pPr algn="l" rtl="0"/>
            <a:endParaRPr/>
          </a:p>
        </p:txBody>
      </p:sp>
      <p:sp>
        <p:nvSpPr>
          <p:cNvPr id="75" name="object 75"/>
          <p:cNvSpPr/>
          <p:nvPr/>
        </p:nvSpPr>
        <p:spPr>
          <a:xfrm>
            <a:off x="5302759" y="5795009"/>
            <a:ext cx="238125" cy="463550"/>
          </a:xfrm>
          <a:custGeom>
            <a:avLst/>
            <a:gdLst/>
            <a:ahLst/>
            <a:cxnLst/>
            <a:rect l="l" t="t" r="r" b="b"/>
            <a:pathLst>
              <a:path w="238125" h="463550">
                <a:moveTo>
                  <a:pt x="237743" y="0"/>
                </a:moveTo>
                <a:lnTo>
                  <a:pt x="0" y="463295"/>
                </a:lnTo>
              </a:path>
            </a:pathLst>
          </a:custGeom>
          <a:ln w="25908">
            <a:solidFill>
              <a:srgbClr val="FF3300"/>
            </a:solidFill>
          </a:ln>
        </p:spPr>
        <p:txBody>
          <a:bodyPr wrap="square" lIns="0" tIns="0" rIns="0" bIns="0" rtlCol="0"/>
          <a:lstStyle/>
          <a:p>
            <a:pPr algn="l" rtl="0"/>
            <a:endParaRPr/>
          </a:p>
        </p:txBody>
      </p:sp>
      <p:sp>
        <p:nvSpPr>
          <p:cNvPr id="76" name="object 76"/>
          <p:cNvSpPr/>
          <p:nvPr/>
        </p:nvSpPr>
        <p:spPr>
          <a:xfrm>
            <a:off x="5609083" y="5830062"/>
            <a:ext cx="227329" cy="441959"/>
          </a:xfrm>
          <a:custGeom>
            <a:avLst/>
            <a:gdLst/>
            <a:ahLst/>
            <a:cxnLst/>
            <a:rect l="l" t="t" r="r" b="b"/>
            <a:pathLst>
              <a:path w="227329" h="441960">
                <a:moveTo>
                  <a:pt x="227075" y="0"/>
                </a:moveTo>
                <a:lnTo>
                  <a:pt x="0" y="441959"/>
                </a:lnTo>
              </a:path>
            </a:pathLst>
          </a:custGeom>
          <a:ln w="25908">
            <a:solidFill>
              <a:srgbClr val="FF3300"/>
            </a:solidFill>
          </a:ln>
        </p:spPr>
        <p:txBody>
          <a:bodyPr wrap="square" lIns="0" tIns="0" rIns="0" bIns="0" rtlCol="0"/>
          <a:lstStyle/>
          <a:p>
            <a:pPr algn="l" rtl="0"/>
            <a:endParaRPr/>
          </a:p>
        </p:txBody>
      </p:sp>
      <p:sp>
        <p:nvSpPr>
          <p:cNvPr id="77" name="object 77"/>
          <p:cNvSpPr/>
          <p:nvPr/>
        </p:nvSpPr>
        <p:spPr>
          <a:xfrm>
            <a:off x="5915405" y="5831585"/>
            <a:ext cx="219710" cy="426720"/>
          </a:xfrm>
          <a:custGeom>
            <a:avLst/>
            <a:gdLst/>
            <a:ahLst/>
            <a:cxnLst/>
            <a:rect l="l" t="t" r="r" b="b"/>
            <a:pathLst>
              <a:path w="219710" h="426720">
                <a:moveTo>
                  <a:pt x="219456" y="0"/>
                </a:moveTo>
                <a:lnTo>
                  <a:pt x="0" y="426719"/>
                </a:lnTo>
              </a:path>
            </a:pathLst>
          </a:custGeom>
          <a:ln w="25908">
            <a:solidFill>
              <a:srgbClr val="FF3300"/>
            </a:solidFill>
          </a:ln>
        </p:spPr>
        <p:txBody>
          <a:bodyPr wrap="square" lIns="0" tIns="0" rIns="0" bIns="0" rtlCol="0"/>
          <a:lstStyle/>
          <a:p>
            <a:pPr algn="l" rtl="0"/>
            <a:endParaRPr/>
          </a:p>
        </p:txBody>
      </p:sp>
      <p:sp>
        <p:nvSpPr>
          <p:cNvPr id="78" name="object 78"/>
          <p:cNvSpPr/>
          <p:nvPr/>
        </p:nvSpPr>
        <p:spPr>
          <a:xfrm>
            <a:off x="6195822" y="5827014"/>
            <a:ext cx="222885" cy="434340"/>
          </a:xfrm>
          <a:custGeom>
            <a:avLst/>
            <a:gdLst/>
            <a:ahLst/>
            <a:cxnLst/>
            <a:rect l="l" t="t" r="r" b="b"/>
            <a:pathLst>
              <a:path w="222885" h="434339">
                <a:moveTo>
                  <a:pt x="222503" y="0"/>
                </a:moveTo>
                <a:lnTo>
                  <a:pt x="0" y="434340"/>
                </a:lnTo>
              </a:path>
            </a:pathLst>
          </a:custGeom>
          <a:ln w="25908">
            <a:solidFill>
              <a:srgbClr val="FF3300"/>
            </a:solidFill>
          </a:ln>
        </p:spPr>
        <p:txBody>
          <a:bodyPr wrap="square" lIns="0" tIns="0" rIns="0" bIns="0" rtlCol="0"/>
          <a:lstStyle/>
          <a:p>
            <a:pPr algn="l" rtl="0"/>
            <a:endParaRPr/>
          </a:p>
        </p:txBody>
      </p:sp>
      <p:sp>
        <p:nvSpPr>
          <p:cNvPr id="79" name="object 79"/>
          <p:cNvSpPr/>
          <p:nvPr/>
        </p:nvSpPr>
        <p:spPr>
          <a:xfrm>
            <a:off x="4397501" y="4123182"/>
            <a:ext cx="342900" cy="669290"/>
          </a:xfrm>
          <a:custGeom>
            <a:avLst/>
            <a:gdLst/>
            <a:ahLst/>
            <a:cxnLst/>
            <a:rect l="l" t="t" r="r" b="b"/>
            <a:pathLst>
              <a:path w="342900" h="669289">
                <a:moveTo>
                  <a:pt x="342900" y="0"/>
                </a:moveTo>
                <a:lnTo>
                  <a:pt x="0" y="669036"/>
                </a:lnTo>
              </a:path>
            </a:pathLst>
          </a:custGeom>
          <a:ln w="25908">
            <a:solidFill>
              <a:srgbClr val="FF3300"/>
            </a:solidFill>
          </a:ln>
        </p:spPr>
        <p:txBody>
          <a:bodyPr wrap="square" lIns="0" tIns="0" rIns="0" bIns="0" rtlCol="0"/>
          <a:lstStyle/>
          <a:p>
            <a:pPr algn="l" rtl="0"/>
            <a:endParaRPr/>
          </a:p>
        </p:txBody>
      </p:sp>
      <p:sp>
        <p:nvSpPr>
          <p:cNvPr id="80" name="object 80"/>
          <p:cNvSpPr/>
          <p:nvPr/>
        </p:nvSpPr>
        <p:spPr>
          <a:xfrm>
            <a:off x="4702301" y="4123183"/>
            <a:ext cx="372110" cy="725805"/>
          </a:xfrm>
          <a:custGeom>
            <a:avLst/>
            <a:gdLst/>
            <a:ahLst/>
            <a:cxnLst/>
            <a:rect l="l" t="t" r="r" b="b"/>
            <a:pathLst>
              <a:path w="372110" h="725804">
                <a:moveTo>
                  <a:pt x="371856" y="0"/>
                </a:moveTo>
                <a:lnTo>
                  <a:pt x="0" y="725424"/>
                </a:lnTo>
              </a:path>
            </a:pathLst>
          </a:custGeom>
          <a:ln w="25908">
            <a:solidFill>
              <a:srgbClr val="FF3300"/>
            </a:solidFill>
          </a:ln>
        </p:spPr>
        <p:txBody>
          <a:bodyPr wrap="square" lIns="0" tIns="0" rIns="0" bIns="0" rtlCol="0"/>
          <a:lstStyle/>
          <a:p>
            <a:pPr algn="l" rtl="0"/>
            <a:endParaRPr/>
          </a:p>
        </p:txBody>
      </p:sp>
      <p:sp>
        <p:nvSpPr>
          <p:cNvPr id="81" name="object 81"/>
          <p:cNvSpPr/>
          <p:nvPr/>
        </p:nvSpPr>
        <p:spPr>
          <a:xfrm>
            <a:off x="6470142" y="5827014"/>
            <a:ext cx="222885" cy="434340"/>
          </a:xfrm>
          <a:custGeom>
            <a:avLst/>
            <a:gdLst/>
            <a:ahLst/>
            <a:cxnLst/>
            <a:rect l="l" t="t" r="r" b="b"/>
            <a:pathLst>
              <a:path w="222885" h="434339">
                <a:moveTo>
                  <a:pt x="222504" y="0"/>
                </a:moveTo>
                <a:lnTo>
                  <a:pt x="0" y="434340"/>
                </a:lnTo>
              </a:path>
            </a:pathLst>
          </a:custGeom>
          <a:ln w="25908">
            <a:solidFill>
              <a:srgbClr val="FF3300"/>
            </a:solidFill>
          </a:ln>
        </p:spPr>
        <p:txBody>
          <a:bodyPr wrap="square" lIns="0" tIns="0" rIns="0" bIns="0" rtlCol="0"/>
          <a:lstStyle/>
          <a:p>
            <a:pPr algn="l" rtl="0"/>
            <a:endParaRPr/>
          </a:p>
        </p:txBody>
      </p:sp>
      <p:sp>
        <p:nvSpPr>
          <p:cNvPr id="82" name="object 82"/>
          <p:cNvSpPr/>
          <p:nvPr/>
        </p:nvSpPr>
        <p:spPr>
          <a:xfrm>
            <a:off x="6947153" y="4551426"/>
            <a:ext cx="83820" cy="160020"/>
          </a:xfrm>
          <a:custGeom>
            <a:avLst/>
            <a:gdLst/>
            <a:ahLst/>
            <a:cxnLst/>
            <a:rect l="l" t="t" r="r" b="b"/>
            <a:pathLst>
              <a:path w="83820" h="160020">
                <a:moveTo>
                  <a:pt x="83820" y="0"/>
                </a:moveTo>
                <a:lnTo>
                  <a:pt x="0" y="160019"/>
                </a:lnTo>
              </a:path>
            </a:pathLst>
          </a:custGeom>
          <a:ln w="25908">
            <a:solidFill>
              <a:srgbClr val="3366CC"/>
            </a:solidFill>
          </a:ln>
        </p:spPr>
        <p:txBody>
          <a:bodyPr wrap="square" lIns="0" tIns="0" rIns="0" bIns="0" rtlCol="0"/>
          <a:lstStyle/>
          <a:p>
            <a:pPr algn="l" rtl="0"/>
            <a:endParaRPr/>
          </a:p>
        </p:txBody>
      </p:sp>
      <p:sp>
        <p:nvSpPr>
          <p:cNvPr id="83" name="object 83"/>
          <p:cNvSpPr/>
          <p:nvPr/>
        </p:nvSpPr>
        <p:spPr>
          <a:xfrm>
            <a:off x="7035546" y="4551426"/>
            <a:ext cx="655320" cy="1277620"/>
          </a:xfrm>
          <a:custGeom>
            <a:avLst/>
            <a:gdLst/>
            <a:ahLst/>
            <a:cxnLst/>
            <a:rect l="l" t="t" r="r" b="b"/>
            <a:pathLst>
              <a:path w="655320" h="1277620">
                <a:moveTo>
                  <a:pt x="655319" y="0"/>
                </a:moveTo>
                <a:lnTo>
                  <a:pt x="0" y="1277112"/>
                </a:lnTo>
              </a:path>
            </a:pathLst>
          </a:custGeom>
          <a:ln w="25908">
            <a:solidFill>
              <a:srgbClr val="3366CC"/>
            </a:solidFill>
          </a:ln>
        </p:spPr>
        <p:txBody>
          <a:bodyPr wrap="square" lIns="0" tIns="0" rIns="0" bIns="0" rtlCol="0"/>
          <a:lstStyle/>
          <a:p>
            <a:pPr algn="l" rtl="0"/>
            <a:endParaRPr/>
          </a:p>
        </p:txBody>
      </p:sp>
      <p:sp>
        <p:nvSpPr>
          <p:cNvPr id="84" name="object 84"/>
          <p:cNvSpPr/>
          <p:nvPr/>
        </p:nvSpPr>
        <p:spPr>
          <a:xfrm>
            <a:off x="7416546" y="4551426"/>
            <a:ext cx="652780" cy="1271270"/>
          </a:xfrm>
          <a:custGeom>
            <a:avLst/>
            <a:gdLst/>
            <a:ahLst/>
            <a:cxnLst/>
            <a:rect l="l" t="t" r="r" b="b"/>
            <a:pathLst>
              <a:path w="652779" h="1271270">
                <a:moveTo>
                  <a:pt x="652272" y="0"/>
                </a:moveTo>
                <a:lnTo>
                  <a:pt x="0" y="1271016"/>
                </a:lnTo>
              </a:path>
            </a:pathLst>
          </a:custGeom>
          <a:ln w="25908">
            <a:solidFill>
              <a:srgbClr val="3366CC"/>
            </a:solidFill>
          </a:ln>
        </p:spPr>
        <p:txBody>
          <a:bodyPr wrap="square" lIns="0" tIns="0" rIns="0" bIns="0" rtlCol="0"/>
          <a:lstStyle/>
          <a:p>
            <a:pPr algn="l" rtl="0"/>
            <a:endParaRPr/>
          </a:p>
        </p:txBody>
      </p:sp>
      <p:sp>
        <p:nvSpPr>
          <p:cNvPr id="85" name="object 85"/>
          <p:cNvSpPr/>
          <p:nvPr/>
        </p:nvSpPr>
        <p:spPr>
          <a:xfrm>
            <a:off x="7774685" y="4551426"/>
            <a:ext cx="652780" cy="1271270"/>
          </a:xfrm>
          <a:custGeom>
            <a:avLst/>
            <a:gdLst/>
            <a:ahLst/>
            <a:cxnLst/>
            <a:rect l="l" t="t" r="r" b="b"/>
            <a:pathLst>
              <a:path w="652779" h="1271270">
                <a:moveTo>
                  <a:pt x="652271" y="0"/>
                </a:moveTo>
                <a:lnTo>
                  <a:pt x="0" y="1271016"/>
                </a:lnTo>
              </a:path>
            </a:pathLst>
          </a:custGeom>
          <a:ln w="25908">
            <a:solidFill>
              <a:srgbClr val="3366CC"/>
            </a:solidFill>
          </a:ln>
        </p:spPr>
        <p:txBody>
          <a:bodyPr wrap="square" lIns="0" tIns="0" rIns="0" bIns="0" rtlCol="0"/>
          <a:lstStyle/>
          <a:p>
            <a:pPr algn="l" rtl="0"/>
            <a:endParaRPr/>
          </a:p>
        </p:txBody>
      </p:sp>
      <p:sp>
        <p:nvSpPr>
          <p:cNvPr id="86" name="object 86"/>
          <p:cNvSpPr/>
          <p:nvPr/>
        </p:nvSpPr>
        <p:spPr>
          <a:xfrm>
            <a:off x="8163306" y="5356098"/>
            <a:ext cx="241300" cy="466725"/>
          </a:xfrm>
          <a:custGeom>
            <a:avLst/>
            <a:gdLst/>
            <a:ahLst/>
            <a:cxnLst/>
            <a:rect l="l" t="t" r="r" b="b"/>
            <a:pathLst>
              <a:path w="241300" h="466725">
                <a:moveTo>
                  <a:pt x="240792" y="0"/>
                </a:moveTo>
                <a:lnTo>
                  <a:pt x="0" y="466343"/>
                </a:lnTo>
              </a:path>
            </a:pathLst>
          </a:custGeom>
          <a:ln w="25907">
            <a:solidFill>
              <a:srgbClr val="3366CC"/>
            </a:solidFill>
          </a:ln>
        </p:spPr>
        <p:txBody>
          <a:bodyPr wrap="square" lIns="0" tIns="0" rIns="0" bIns="0" rtlCol="0"/>
          <a:lstStyle/>
          <a:p>
            <a:pPr algn="l" rtl="0"/>
            <a:endParaRPr/>
          </a:p>
        </p:txBody>
      </p:sp>
      <p:sp>
        <p:nvSpPr>
          <p:cNvPr id="87" name="object 87"/>
          <p:cNvSpPr/>
          <p:nvPr/>
        </p:nvSpPr>
        <p:spPr>
          <a:xfrm>
            <a:off x="5144261" y="2314194"/>
            <a:ext cx="0" cy="836930"/>
          </a:xfrm>
          <a:custGeom>
            <a:avLst/>
            <a:gdLst/>
            <a:ahLst/>
            <a:cxnLst/>
            <a:rect l="l" t="t" r="r" b="b"/>
            <a:pathLst>
              <a:path h="836930">
                <a:moveTo>
                  <a:pt x="0" y="0"/>
                </a:moveTo>
                <a:lnTo>
                  <a:pt x="0" y="836676"/>
                </a:lnTo>
              </a:path>
            </a:pathLst>
          </a:custGeom>
          <a:ln w="25908">
            <a:solidFill>
              <a:srgbClr val="000000"/>
            </a:solidFill>
          </a:ln>
        </p:spPr>
        <p:txBody>
          <a:bodyPr wrap="square" lIns="0" tIns="0" rIns="0" bIns="0" rtlCol="0"/>
          <a:lstStyle/>
          <a:p>
            <a:pPr algn="l" rtl="0"/>
            <a:endParaRPr/>
          </a:p>
        </p:txBody>
      </p:sp>
      <p:sp>
        <p:nvSpPr>
          <p:cNvPr id="88" name="object 88"/>
          <p:cNvSpPr/>
          <p:nvPr/>
        </p:nvSpPr>
        <p:spPr>
          <a:xfrm>
            <a:off x="3499866" y="2199894"/>
            <a:ext cx="2200910" cy="0"/>
          </a:xfrm>
          <a:custGeom>
            <a:avLst/>
            <a:gdLst/>
            <a:ahLst/>
            <a:cxnLst/>
            <a:rect l="l" t="t" r="r" b="b"/>
            <a:pathLst>
              <a:path w="2200910">
                <a:moveTo>
                  <a:pt x="0" y="0"/>
                </a:moveTo>
                <a:lnTo>
                  <a:pt x="2200656" y="0"/>
                </a:lnTo>
              </a:path>
            </a:pathLst>
          </a:custGeom>
          <a:ln w="25908">
            <a:solidFill>
              <a:srgbClr val="000000"/>
            </a:solidFill>
          </a:ln>
        </p:spPr>
        <p:txBody>
          <a:bodyPr wrap="square" lIns="0" tIns="0" rIns="0" bIns="0" rtlCol="0"/>
          <a:lstStyle/>
          <a:p>
            <a:pPr algn="l" rtl="0"/>
            <a:endParaRPr/>
          </a:p>
        </p:txBody>
      </p:sp>
      <p:sp>
        <p:nvSpPr>
          <p:cNvPr id="89" name="object 89"/>
          <p:cNvSpPr/>
          <p:nvPr/>
        </p:nvSpPr>
        <p:spPr>
          <a:xfrm>
            <a:off x="6194297" y="2199894"/>
            <a:ext cx="2199640" cy="0"/>
          </a:xfrm>
          <a:custGeom>
            <a:avLst/>
            <a:gdLst/>
            <a:ahLst/>
            <a:cxnLst/>
            <a:rect l="l" t="t" r="r" b="b"/>
            <a:pathLst>
              <a:path w="2199640">
                <a:moveTo>
                  <a:pt x="0" y="0"/>
                </a:moveTo>
                <a:lnTo>
                  <a:pt x="2199131" y="0"/>
                </a:lnTo>
              </a:path>
            </a:pathLst>
          </a:custGeom>
          <a:ln w="25908">
            <a:solidFill>
              <a:srgbClr val="3366CC"/>
            </a:solidFill>
          </a:ln>
        </p:spPr>
        <p:txBody>
          <a:bodyPr wrap="square" lIns="0" tIns="0" rIns="0" bIns="0" rtlCol="0"/>
          <a:lstStyle/>
          <a:p>
            <a:pPr algn="l" rtl="0"/>
            <a:endParaRPr/>
          </a:p>
        </p:txBody>
      </p:sp>
      <p:sp>
        <p:nvSpPr>
          <p:cNvPr id="90" name="object 90"/>
          <p:cNvSpPr/>
          <p:nvPr/>
        </p:nvSpPr>
        <p:spPr>
          <a:xfrm>
            <a:off x="5144262" y="3107436"/>
            <a:ext cx="2851785" cy="78105"/>
          </a:xfrm>
          <a:custGeom>
            <a:avLst/>
            <a:gdLst/>
            <a:ahLst/>
            <a:cxnLst/>
            <a:rect l="l" t="t" r="r" b="b"/>
            <a:pathLst>
              <a:path w="2851785" h="78105">
                <a:moveTo>
                  <a:pt x="2773679" y="38862"/>
                </a:moveTo>
                <a:lnTo>
                  <a:pt x="2721864" y="77724"/>
                </a:lnTo>
                <a:lnTo>
                  <a:pt x="2808224" y="51815"/>
                </a:lnTo>
                <a:lnTo>
                  <a:pt x="2773679" y="51815"/>
                </a:lnTo>
                <a:lnTo>
                  <a:pt x="2773679" y="38862"/>
                </a:lnTo>
                <a:close/>
              </a:path>
              <a:path w="2851785" h="78105">
                <a:moveTo>
                  <a:pt x="2756408" y="25908"/>
                </a:moveTo>
                <a:lnTo>
                  <a:pt x="0" y="25908"/>
                </a:lnTo>
                <a:lnTo>
                  <a:pt x="0" y="51815"/>
                </a:lnTo>
                <a:lnTo>
                  <a:pt x="2756408" y="51815"/>
                </a:lnTo>
                <a:lnTo>
                  <a:pt x="2773679" y="38862"/>
                </a:lnTo>
                <a:lnTo>
                  <a:pt x="2756408" y="25908"/>
                </a:lnTo>
                <a:close/>
              </a:path>
              <a:path w="2851785" h="78105">
                <a:moveTo>
                  <a:pt x="2808224" y="25908"/>
                </a:moveTo>
                <a:lnTo>
                  <a:pt x="2773679" y="25908"/>
                </a:lnTo>
                <a:lnTo>
                  <a:pt x="2773679" y="51815"/>
                </a:lnTo>
                <a:lnTo>
                  <a:pt x="2808224" y="51815"/>
                </a:lnTo>
                <a:lnTo>
                  <a:pt x="2851404" y="38862"/>
                </a:lnTo>
                <a:lnTo>
                  <a:pt x="2808224" y="25908"/>
                </a:lnTo>
                <a:close/>
              </a:path>
              <a:path w="2851785" h="78105">
                <a:moveTo>
                  <a:pt x="2721864" y="0"/>
                </a:moveTo>
                <a:lnTo>
                  <a:pt x="2773679" y="38862"/>
                </a:lnTo>
                <a:lnTo>
                  <a:pt x="2773679" y="25908"/>
                </a:lnTo>
                <a:lnTo>
                  <a:pt x="2808224" y="25908"/>
                </a:lnTo>
                <a:lnTo>
                  <a:pt x="2721864" y="0"/>
                </a:lnTo>
                <a:close/>
              </a:path>
            </a:pathLst>
          </a:custGeom>
          <a:solidFill>
            <a:srgbClr val="000000"/>
          </a:solidFill>
        </p:spPr>
        <p:txBody>
          <a:bodyPr wrap="square" lIns="0" tIns="0" rIns="0" bIns="0" rtlCol="0"/>
          <a:lstStyle/>
          <a:p>
            <a:pPr algn="l" rtl="0"/>
            <a:endParaRPr/>
          </a:p>
        </p:txBody>
      </p:sp>
      <p:sp>
        <p:nvSpPr>
          <p:cNvPr id="91" name="object 91"/>
          <p:cNvSpPr/>
          <p:nvPr/>
        </p:nvSpPr>
        <p:spPr>
          <a:xfrm>
            <a:off x="3766566" y="2781301"/>
            <a:ext cx="2984500" cy="78105"/>
          </a:xfrm>
          <a:custGeom>
            <a:avLst/>
            <a:gdLst/>
            <a:ahLst/>
            <a:cxnLst/>
            <a:rect l="l" t="t" r="r" b="b"/>
            <a:pathLst>
              <a:path w="2984500" h="78105">
                <a:moveTo>
                  <a:pt x="129539" y="0"/>
                </a:moveTo>
                <a:lnTo>
                  <a:pt x="0" y="38862"/>
                </a:lnTo>
                <a:lnTo>
                  <a:pt x="129539" y="77724"/>
                </a:lnTo>
                <a:lnTo>
                  <a:pt x="94995" y="51815"/>
                </a:lnTo>
                <a:lnTo>
                  <a:pt x="77723" y="51815"/>
                </a:lnTo>
                <a:lnTo>
                  <a:pt x="77723" y="25908"/>
                </a:lnTo>
                <a:lnTo>
                  <a:pt x="94995" y="25908"/>
                </a:lnTo>
                <a:lnTo>
                  <a:pt x="129539" y="0"/>
                </a:lnTo>
                <a:close/>
              </a:path>
              <a:path w="2984500" h="78105">
                <a:moveTo>
                  <a:pt x="77723" y="38862"/>
                </a:moveTo>
                <a:lnTo>
                  <a:pt x="77723" y="51815"/>
                </a:lnTo>
                <a:lnTo>
                  <a:pt x="94995" y="51815"/>
                </a:lnTo>
                <a:lnTo>
                  <a:pt x="77723" y="38862"/>
                </a:lnTo>
                <a:close/>
              </a:path>
              <a:path w="2984500" h="78105">
                <a:moveTo>
                  <a:pt x="2983992" y="25908"/>
                </a:moveTo>
                <a:lnTo>
                  <a:pt x="94995" y="25908"/>
                </a:lnTo>
                <a:lnTo>
                  <a:pt x="77723" y="38862"/>
                </a:lnTo>
                <a:lnTo>
                  <a:pt x="94995" y="51815"/>
                </a:lnTo>
                <a:lnTo>
                  <a:pt x="2983992" y="51815"/>
                </a:lnTo>
                <a:lnTo>
                  <a:pt x="2983992" y="25908"/>
                </a:lnTo>
                <a:close/>
              </a:path>
              <a:path w="2984500" h="78105">
                <a:moveTo>
                  <a:pt x="94995" y="25908"/>
                </a:moveTo>
                <a:lnTo>
                  <a:pt x="77723" y="25908"/>
                </a:lnTo>
                <a:lnTo>
                  <a:pt x="77723" y="38862"/>
                </a:lnTo>
                <a:lnTo>
                  <a:pt x="94995" y="25908"/>
                </a:lnTo>
                <a:close/>
              </a:path>
            </a:pathLst>
          </a:custGeom>
          <a:solidFill>
            <a:srgbClr val="000000"/>
          </a:solidFill>
        </p:spPr>
        <p:txBody>
          <a:bodyPr wrap="square" lIns="0" tIns="0" rIns="0" bIns="0" rtlCol="0"/>
          <a:lstStyle/>
          <a:p>
            <a:pPr algn="l" rtl="0"/>
            <a:endParaRPr/>
          </a:p>
        </p:txBody>
      </p:sp>
      <p:sp>
        <p:nvSpPr>
          <p:cNvPr id="92" name="object 92"/>
          <p:cNvSpPr/>
          <p:nvPr/>
        </p:nvSpPr>
        <p:spPr>
          <a:xfrm>
            <a:off x="6968491" y="4557521"/>
            <a:ext cx="361315" cy="706120"/>
          </a:xfrm>
          <a:custGeom>
            <a:avLst/>
            <a:gdLst/>
            <a:ahLst/>
            <a:cxnLst/>
            <a:rect l="l" t="t" r="r" b="b"/>
            <a:pathLst>
              <a:path w="361314" h="706120">
                <a:moveTo>
                  <a:pt x="361188" y="0"/>
                </a:moveTo>
                <a:lnTo>
                  <a:pt x="0" y="705611"/>
                </a:lnTo>
              </a:path>
            </a:pathLst>
          </a:custGeom>
          <a:ln w="25907">
            <a:solidFill>
              <a:srgbClr val="3366CC"/>
            </a:solidFill>
          </a:ln>
        </p:spPr>
        <p:txBody>
          <a:bodyPr wrap="square" lIns="0" tIns="0" rIns="0" bIns="0" rtlCol="0"/>
          <a:lstStyle/>
          <a:p>
            <a:pPr algn="l" rtl="0"/>
            <a:endParaRPr/>
          </a:p>
        </p:txBody>
      </p:sp>
      <p:sp>
        <p:nvSpPr>
          <p:cNvPr id="93" name="object 93"/>
          <p:cNvSpPr/>
          <p:nvPr/>
        </p:nvSpPr>
        <p:spPr>
          <a:xfrm>
            <a:off x="5257039" y="5939029"/>
            <a:ext cx="2578735" cy="78105"/>
          </a:xfrm>
          <a:custGeom>
            <a:avLst/>
            <a:gdLst/>
            <a:ahLst/>
            <a:cxnLst/>
            <a:rect l="l" t="t" r="r" b="b"/>
            <a:pathLst>
              <a:path w="2578735" h="78104">
                <a:moveTo>
                  <a:pt x="2500884" y="38862"/>
                </a:moveTo>
                <a:lnTo>
                  <a:pt x="2449067" y="77724"/>
                </a:lnTo>
                <a:lnTo>
                  <a:pt x="2535428" y="51816"/>
                </a:lnTo>
                <a:lnTo>
                  <a:pt x="2500884" y="51816"/>
                </a:lnTo>
                <a:lnTo>
                  <a:pt x="2500884" y="38862"/>
                </a:lnTo>
                <a:close/>
              </a:path>
              <a:path w="2578735" h="78104">
                <a:moveTo>
                  <a:pt x="2483612" y="25908"/>
                </a:moveTo>
                <a:lnTo>
                  <a:pt x="0" y="25908"/>
                </a:lnTo>
                <a:lnTo>
                  <a:pt x="0" y="51816"/>
                </a:lnTo>
                <a:lnTo>
                  <a:pt x="2483612" y="51816"/>
                </a:lnTo>
                <a:lnTo>
                  <a:pt x="2500884" y="38862"/>
                </a:lnTo>
                <a:lnTo>
                  <a:pt x="2483612" y="25908"/>
                </a:lnTo>
                <a:close/>
              </a:path>
              <a:path w="2578735" h="78104">
                <a:moveTo>
                  <a:pt x="2535428" y="25908"/>
                </a:moveTo>
                <a:lnTo>
                  <a:pt x="2500884" y="25908"/>
                </a:lnTo>
                <a:lnTo>
                  <a:pt x="2500884" y="51816"/>
                </a:lnTo>
                <a:lnTo>
                  <a:pt x="2535428" y="51816"/>
                </a:lnTo>
                <a:lnTo>
                  <a:pt x="2578608" y="38862"/>
                </a:lnTo>
                <a:lnTo>
                  <a:pt x="2535428" y="25908"/>
                </a:lnTo>
                <a:close/>
              </a:path>
              <a:path w="2578735" h="78104">
                <a:moveTo>
                  <a:pt x="2449067" y="0"/>
                </a:moveTo>
                <a:lnTo>
                  <a:pt x="2500884" y="38862"/>
                </a:lnTo>
                <a:lnTo>
                  <a:pt x="2500884" y="25908"/>
                </a:lnTo>
                <a:lnTo>
                  <a:pt x="2535428" y="25908"/>
                </a:lnTo>
                <a:lnTo>
                  <a:pt x="2449067" y="0"/>
                </a:lnTo>
                <a:close/>
              </a:path>
            </a:pathLst>
          </a:custGeom>
          <a:solidFill>
            <a:srgbClr val="000000"/>
          </a:solidFill>
        </p:spPr>
        <p:txBody>
          <a:bodyPr wrap="square" lIns="0" tIns="0" rIns="0" bIns="0" rtlCol="0"/>
          <a:lstStyle/>
          <a:p>
            <a:pPr algn="l" rtl="0"/>
            <a:endParaRPr/>
          </a:p>
        </p:txBody>
      </p:sp>
      <p:sp>
        <p:nvSpPr>
          <p:cNvPr id="94" name="object 94"/>
          <p:cNvSpPr/>
          <p:nvPr/>
        </p:nvSpPr>
        <p:spPr>
          <a:xfrm>
            <a:off x="3707130" y="5628133"/>
            <a:ext cx="3455035" cy="78105"/>
          </a:xfrm>
          <a:custGeom>
            <a:avLst/>
            <a:gdLst/>
            <a:ahLst/>
            <a:cxnLst/>
            <a:rect l="l" t="t" r="r" b="b"/>
            <a:pathLst>
              <a:path w="3455035" h="78104">
                <a:moveTo>
                  <a:pt x="129539" y="0"/>
                </a:moveTo>
                <a:lnTo>
                  <a:pt x="0" y="38862"/>
                </a:lnTo>
                <a:lnTo>
                  <a:pt x="129539" y="77724"/>
                </a:lnTo>
                <a:lnTo>
                  <a:pt x="94995" y="51816"/>
                </a:lnTo>
                <a:lnTo>
                  <a:pt x="77724" y="51816"/>
                </a:lnTo>
                <a:lnTo>
                  <a:pt x="77724" y="25908"/>
                </a:lnTo>
                <a:lnTo>
                  <a:pt x="94995" y="25908"/>
                </a:lnTo>
                <a:lnTo>
                  <a:pt x="129539" y="0"/>
                </a:lnTo>
                <a:close/>
              </a:path>
              <a:path w="3455035" h="78104">
                <a:moveTo>
                  <a:pt x="77724" y="38862"/>
                </a:moveTo>
                <a:lnTo>
                  <a:pt x="77724" y="51816"/>
                </a:lnTo>
                <a:lnTo>
                  <a:pt x="94995" y="51816"/>
                </a:lnTo>
                <a:lnTo>
                  <a:pt x="77724" y="38862"/>
                </a:lnTo>
                <a:close/>
              </a:path>
              <a:path w="3455035" h="78104">
                <a:moveTo>
                  <a:pt x="3454907" y="25908"/>
                </a:moveTo>
                <a:lnTo>
                  <a:pt x="94995" y="25908"/>
                </a:lnTo>
                <a:lnTo>
                  <a:pt x="77724" y="38862"/>
                </a:lnTo>
                <a:lnTo>
                  <a:pt x="94995" y="51816"/>
                </a:lnTo>
                <a:lnTo>
                  <a:pt x="3454907" y="51816"/>
                </a:lnTo>
                <a:lnTo>
                  <a:pt x="3454907" y="25908"/>
                </a:lnTo>
                <a:close/>
              </a:path>
              <a:path w="3455035" h="78104">
                <a:moveTo>
                  <a:pt x="94995" y="25908"/>
                </a:moveTo>
                <a:lnTo>
                  <a:pt x="77724" y="25908"/>
                </a:lnTo>
                <a:lnTo>
                  <a:pt x="77724" y="38862"/>
                </a:lnTo>
                <a:lnTo>
                  <a:pt x="94995" y="25908"/>
                </a:lnTo>
                <a:close/>
              </a:path>
            </a:pathLst>
          </a:custGeom>
          <a:solidFill>
            <a:srgbClr val="000000"/>
          </a:solidFill>
        </p:spPr>
        <p:txBody>
          <a:bodyPr wrap="square" lIns="0" tIns="0" rIns="0" bIns="0" rtlCol="0"/>
          <a:lstStyle/>
          <a:p>
            <a:pPr algn="l" rtl="0"/>
            <a:endParaRPr/>
          </a:p>
        </p:txBody>
      </p:sp>
      <p:graphicFrame>
        <p:nvGraphicFramePr>
          <p:cNvPr id="95" name="object 95"/>
          <p:cNvGraphicFramePr>
            <a:graphicFrameLocks noGrp="1"/>
          </p:cNvGraphicFramePr>
          <p:nvPr/>
        </p:nvGraphicFramePr>
        <p:xfrm>
          <a:off x="2801874" y="4773167"/>
          <a:ext cx="5550406" cy="609600"/>
        </p:xfrm>
        <a:graphic>
          <a:graphicData uri="http://schemas.openxmlformats.org/drawingml/2006/table">
            <a:tbl>
              <a:tblPr firstRow="1" bandRow="1">
                <a:tableStyleId>{2D5ABB26-0587-4C30-8999-92F81FD0307C}</a:tableStyleId>
              </a:tblPr>
              <a:tblGrid>
                <a:gridCol w="1406652">
                  <a:extLst>
                    <a:ext uri="{9D8B030D-6E8A-4147-A177-3AD203B41FA5}">
                      <a16:colId xmlns:a16="http://schemas.microsoft.com/office/drawing/2014/main" val="20000"/>
                    </a:ext>
                  </a:extLst>
                </a:gridCol>
                <a:gridCol w="493775">
                  <a:extLst>
                    <a:ext uri="{9D8B030D-6E8A-4147-A177-3AD203B41FA5}">
                      <a16:colId xmlns:a16="http://schemas.microsoft.com/office/drawing/2014/main" val="20001"/>
                    </a:ext>
                  </a:extLst>
                </a:gridCol>
                <a:gridCol w="3649979">
                  <a:extLst>
                    <a:ext uri="{9D8B030D-6E8A-4147-A177-3AD203B41FA5}">
                      <a16:colId xmlns:a16="http://schemas.microsoft.com/office/drawing/2014/main" val="20002"/>
                    </a:ext>
                  </a:extLst>
                </a:gridCol>
              </a:tblGrid>
              <a:tr h="244601">
                <a:tc>
                  <a:txBody>
                    <a:bodyPr/>
                    <a:lstStyle/>
                    <a:p>
                      <a:pPr algn="l" rtl="0"/>
                      <a:endParaRPr sz="2000">
                        <a:latin typeface="Arial"/>
                        <a:cs typeface="Arial"/>
                      </a:endParaRPr>
                    </a:p>
                  </a:txBody>
                  <a:tcPr marL="0" marR="0" marT="0" marB="0">
                    <a:lnR w="25908">
                      <a:solidFill>
                        <a:srgbClr val="2583C5"/>
                      </a:solidFill>
                      <a:prstDash val="solid"/>
                    </a:lnR>
                    <a:lnB w="25908">
                      <a:solidFill>
                        <a:srgbClr val="000000"/>
                      </a:solidFill>
                      <a:prstDash val="solid"/>
                    </a:lnB>
                  </a:tcPr>
                </a:tc>
                <a:tc rowSpan="2">
                  <a:txBody>
                    <a:bodyPr/>
                    <a:lstStyle/>
                    <a:p>
                      <a:pPr marL="95885" algn="l" rtl="0">
                        <a:lnSpc>
                          <a:spcPct val="100000"/>
                        </a:lnSpc>
                        <a:spcBef>
                          <a:spcPts val="475"/>
                        </a:spcBef>
                      </a:pPr>
                      <a:r>
                        <a:rPr sz="2000" dirty="0">
                          <a:latin typeface="Arial"/>
                          <a:cs typeface="Arial"/>
                        </a:rPr>
                        <a:t>52</a:t>
                      </a:r>
                      <a:endParaRPr sz="2000">
                        <a:latin typeface="Arial"/>
                        <a:cs typeface="Arial"/>
                      </a:endParaRPr>
                    </a:p>
                  </a:txBody>
                  <a:tcPr marL="0" marR="0" marT="0" marB="0">
                    <a:lnL w="25908">
                      <a:solidFill>
                        <a:srgbClr val="2583C5"/>
                      </a:solidFill>
                      <a:prstDash val="solid"/>
                    </a:lnL>
                    <a:lnR w="25908">
                      <a:solidFill>
                        <a:srgbClr val="2583C5"/>
                      </a:solidFill>
                      <a:prstDash val="solid"/>
                    </a:lnR>
                    <a:lnT w="25908">
                      <a:solidFill>
                        <a:srgbClr val="2583C5"/>
                      </a:solidFill>
                      <a:prstDash val="solid"/>
                    </a:lnT>
                    <a:lnB w="25908">
                      <a:solidFill>
                        <a:srgbClr val="2583C5"/>
                      </a:solidFill>
                      <a:prstDash val="solid"/>
                    </a:lnB>
                  </a:tcPr>
                </a:tc>
                <a:tc>
                  <a:txBody>
                    <a:bodyPr/>
                    <a:lstStyle/>
                    <a:p>
                      <a:pPr algn="l" rtl="0"/>
                      <a:endParaRPr sz="2000">
                        <a:latin typeface="Arial"/>
                        <a:cs typeface="Arial"/>
                      </a:endParaRPr>
                    </a:p>
                  </a:txBody>
                  <a:tcPr marL="0" marR="0" marT="0" marB="0">
                    <a:lnL w="25908">
                      <a:solidFill>
                        <a:srgbClr val="2583C5"/>
                      </a:solidFill>
                      <a:prstDash val="solid"/>
                    </a:lnL>
                    <a:lnB w="25908">
                      <a:solidFill>
                        <a:srgbClr val="000000"/>
                      </a:solidFill>
                      <a:prstDash val="solid"/>
                    </a:lnB>
                  </a:tcPr>
                </a:tc>
                <a:extLst>
                  <a:ext uri="{0D108BD9-81ED-4DB2-BD59-A6C34878D82A}">
                    <a16:rowId xmlns:a16="http://schemas.microsoft.com/office/drawing/2014/main" val="10000"/>
                  </a:ext>
                </a:extLst>
              </a:tr>
              <a:tr h="293369">
                <a:tc>
                  <a:txBody>
                    <a:bodyPr/>
                    <a:lstStyle/>
                    <a:p>
                      <a:pPr algn="l" rtl="0"/>
                      <a:endParaRPr sz="2000">
                        <a:latin typeface="Arial"/>
                        <a:cs typeface="Arial"/>
                      </a:endParaRPr>
                    </a:p>
                  </a:txBody>
                  <a:tcPr marL="0" marR="0" marT="0" marB="0">
                    <a:lnR w="25908">
                      <a:solidFill>
                        <a:srgbClr val="2583C5"/>
                      </a:solidFill>
                      <a:prstDash val="solid"/>
                    </a:lnR>
                    <a:lnT w="25908">
                      <a:solidFill>
                        <a:srgbClr val="000000"/>
                      </a:solidFill>
                      <a:prstDash val="solid"/>
                    </a:lnT>
                  </a:tcPr>
                </a:tc>
                <a:tc vMerge="1">
                  <a:txBody>
                    <a:bodyPr/>
                    <a:lstStyle/>
                    <a:p>
                      <a:pPr algn="l" rtl="0"/>
                      <a:endParaRPr/>
                    </a:p>
                  </a:txBody>
                  <a:tcPr marL="0" marR="0" marT="0" marB="0">
                    <a:lnL w="25908">
                      <a:solidFill>
                        <a:srgbClr val="2583C5"/>
                      </a:solidFill>
                      <a:prstDash val="solid"/>
                    </a:lnL>
                    <a:lnR w="25908">
                      <a:solidFill>
                        <a:srgbClr val="2583C5"/>
                      </a:solidFill>
                      <a:prstDash val="solid"/>
                    </a:lnR>
                    <a:lnT w="25908">
                      <a:solidFill>
                        <a:srgbClr val="2583C5"/>
                      </a:solidFill>
                      <a:prstDash val="solid"/>
                    </a:lnT>
                    <a:lnB w="25908">
                      <a:solidFill>
                        <a:srgbClr val="2583C5"/>
                      </a:solidFill>
                      <a:prstDash val="solid"/>
                    </a:lnB>
                  </a:tcPr>
                </a:tc>
                <a:tc>
                  <a:txBody>
                    <a:bodyPr/>
                    <a:lstStyle/>
                    <a:p>
                      <a:pPr algn="l" rtl="0"/>
                      <a:endParaRPr sz="2000">
                        <a:latin typeface="Arial"/>
                        <a:cs typeface="Arial"/>
                      </a:endParaRPr>
                    </a:p>
                  </a:txBody>
                  <a:tcPr marL="0" marR="0" marT="0" marB="0">
                    <a:lnL w="25908">
                      <a:solidFill>
                        <a:srgbClr val="2583C5"/>
                      </a:solidFill>
                      <a:prstDash val="solid"/>
                    </a:lnL>
                    <a:lnT w="25908">
                      <a:solidFill>
                        <a:srgbClr val="000000"/>
                      </a:solidFill>
                      <a:prstDash val="solid"/>
                    </a:lnT>
                  </a:tcPr>
                </a:tc>
                <a:extLst>
                  <a:ext uri="{0D108BD9-81ED-4DB2-BD59-A6C34878D82A}">
                    <a16:rowId xmlns:a16="http://schemas.microsoft.com/office/drawing/2014/main" val="10001"/>
                  </a:ext>
                </a:extLst>
              </a:tr>
            </a:tbl>
          </a:graphicData>
        </a:graphic>
      </p:graphicFrame>
      <p:sp>
        <p:nvSpPr>
          <p:cNvPr id="96" name="object 96"/>
          <p:cNvSpPr/>
          <p:nvPr/>
        </p:nvSpPr>
        <p:spPr>
          <a:xfrm>
            <a:off x="5258561" y="5130546"/>
            <a:ext cx="0" cy="853440"/>
          </a:xfrm>
          <a:custGeom>
            <a:avLst/>
            <a:gdLst/>
            <a:ahLst/>
            <a:cxnLst/>
            <a:rect l="l" t="t" r="r" b="b"/>
            <a:pathLst>
              <a:path h="853439">
                <a:moveTo>
                  <a:pt x="0" y="0"/>
                </a:moveTo>
                <a:lnTo>
                  <a:pt x="0" y="853439"/>
                </a:lnTo>
              </a:path>
            </a:pathLst>
          </a:custGeom>
          <a:ln w="25908">
            <a:solidFill>
              <a:srgbClr val="000000"/>
            </a:solidFill>
          </a:ln>
        </p:spPr>
        <p:txBody>
          <a:bodyPr wrap="square" lIns="0" tIns="0" rIns="0" bIns="0" rtlCol="0"/>
          <a:lstStyle/>
          <a:p>
            <a:pPr algn="l" rtl="0"/>
            <a:endParaRPr/>
          </a:p>
        </p:txBody>
      </p:sp>
      <p:sp>
        <p:nvSpPr>
          <p:cNvPr id="97" name="object 97"/>
          <p:cNvSpPr/>
          <p:nvPr/>
        </p:nvSpPr>
        <p:spPr>
          <a:xfrm>
            <a:off x="7123938" y="5083302"/>
            <a:ext cx="0" cy="579120"/>
          </a:xfrm>
          <a:custGeom>
            <a:avLst/>
            <a:gdLst/>
            <a:ahLst/>
            <a:cxnLst/>
            <a:rect l="l" t="t" r="r" b="b"/>
            <a:pathLst>
              <a:path h="579120">
                <a:moveTo>
                  <a:pt x="0" y="0"/>
                </a:moveTo>
                <a:lnTo>
                  <a:pt x="0" y="579120"/>
                </a:lnTo>
              </a:path>
            </a:pathLst>
          </a:custGeom>
          <a:ln w="25908">
            <a:solidFill>
              <a:srgbClr val="000000"/>
            </a:solidFill>
          </a:ln>
        </p:spPr>
        <p:txBody>
          <a:bodyPr wrap="square" lIns="0" tIns="0" rIns="0" bIns="0" rtlCol="0"/>
          <a:lstStyle/>
          <a:p>
            <a:pPr algn="l" rtl="0"/>
            <a:endParaRPr/>
          </a:p>
        </p:txBody>
      </p:sp>
      <p:sp>
        <p:nvSpPr>
          <p:cNvPr id="98" name="object 98"/>
          <p:cNvSpPr/>
          <p:nvPr/>
        </p:nvSpPr>
        <p:spPr>
          <a:xfrm>
            <a:off x="5523738" y="1716785"/>
            <a:ext cx="2895600" cy="0"/>
          </a:xfrm>
          <a:custGeom>
            <a:avLst/>
            <a:gdLst/>
            <a:ahLst/>
            <a:cxnLst/>
            <a:rect l="l" t="t" r="r" b="b"/>
            <a:pathLst>
              <a:path w="2895600">
                <a:moveTo>
                  <a:pt x="0" y="0"/>
                </a:moveTo>
                <a:lnTo>
                  <a:pt x="2895600" y="0"/>
                </a:lnTo>
              </a:path>
            </a:pathLst>
          </a:custGeom>
          <a:ln w="25908">
            <a:solidFill>
              <a:srgbClr val="3366CC"/>
            </a:solidFill>
            <a:prstDash val="lgDash"/>
          </a:ln>
        </p:spPr>
        <p:txBody>
          <a:bodyPr wrap="square" lIns="0" tIns="0" rIns="0" bIns="0" rtlCol="0"/>
          <a:lstStyle/>
          <a:p>
            <a:pPr algn="l" rtl="0"/>
            <a:endParaRPr/>
          </a:p>
        </p:txBody>
      </p:sp>
      <p:sp>
        <p:nvSpPr>
          <p:cNvPr id="99" name="object 99"/>
          <p:cNvSpPr/>
          <p:nvPr/>
        </p:nvSpPr>
        <p:spPr>
          <a:xfrm>
            <a:off x="5510021" y="2996945"/>
            <a:ext cx="3007360" cy="0"/>
          </a:xfrm>
          <a:custGeom>
            <a:avLst/>
            <a:gdLst/>
            <a:ahLst/>
            <a:cxnLst/>
            <a:rect l="l" t="t" r="r" b="b"/>
            <a:pathLst>
              <a:path w="3007359">
                <a:moveTo>
                  <a:pt x="0" y="0"/>
                </a:moveTo>
                <a:lnTo>
                  <a:pt x="3006852" y="0"/>
                </a:lnTo>
              </a:path>
            </a:pathLst>
          </a:custGeom>
          <a:ln w="25908">
            <a:solidFill>
              <a:srgbClr val="3366CC"/>
            </a:solidFill>
            <a:prstDash val="lgDash"/>
          </a:ln>
        </p:spPr>
        <p:txBody>
          <a:bodyPr wrap="square" lIns="0" tIns="0" rIns="0" bIns="0" rtlCol="0"/>
          <a:lstStyle/>
          <a:p>
            <a:pPr algn="l" rtl="0"/>
            <a:endParaRPr/>
          </a:p>
        </p:txBody>
      </p:sp>
      <p:sp>
        <p:nvSpPr>
          <p:cNvPr id="101"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85</a:t>
            </a:fld>
            <a:endParaRPr spc="-5"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7074" name="Text Box 1026"/>
          <p:cNvSpPr txBox="1">
            <a:spLocks noChangeArrowheads="1"/>
          </p:cNvSpPr>
          <p:nvPr/>
        </p:nvSpPr>
        <p:spPr bwMode="auto">
          <a:xfrm>
            <a:off x="1752600" y="1524001"/>
            <a:ext cx="8623300" cy="1061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a:solidFill>
                  <a:schemeClr val="tx1"/>
                </a:solidFill>
                <a:latin typeface="Arial" charset="0"/>
              </a:defRPr>
            </a:lvl1pPr>
            <a:lvl2pPr marL="914400" indent="-457200" algn="l">
              <a:defRPr>
                <a:solidFill>
                  <a:schemeClr val="tx1"/>
                </a:solidFill>
                <a:latin typeface="Arial" charset="0"/>
              </a:defRPr>
            </a:lvl2pPr>
            <a:lvl3pPr marL="1371600" indent="-457200" algn="l">
              <a:defRPr>
                <a:solidFill>
                  <a:schemeClr val="tx1"/>
                </a:solidFill>
                <a:latin typeface="Arial" charset="0"/>
              </a:defRPr>
            </a:lvl3pPr>
            <a:lvl4pPr marL="1828800" indent="-457200" algn="l">
              <a:defRPr>
                <a:solidFill>
                  <a:schemeClr val="tx1"/>
                </a:solidFill>
                <a:latin typeface="Arial" charset="0"/>
              </a:defRPr>
            </a:lvl4pPr>
            <a:lvl5pPr marL="2286000" indent="-457200" algn="l">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algn="l" rtl="0" eaLnBrk="0" hangingPunct="0">
              <a:spcBef>
                <a:spcPct val="50000"/>
              </a:spcBef>
              <a:buFontTx/>
              <a:buAutoNum type="arabicPeriod"/>
            </a:pPr>
            <a:r>
              <a:rPr lang="en-US" altLang="en-US">
                <a:latin typeface="GE Inspira" pitchFamily="34" charset="0"/>
              </a:rPr>
              <a:t>La superposición se logra mediante la ubicación de los CT, la fuente clave de los relés de protección.</a:t>
            </a:r>
          </a:p>
          <a:p>
            <a:pPr algn="l" rtl="0" eaLnBrk="0" hangingPunct="0">
              <a:spcBef>
                <a:spcPct val="50000"/>
              </a:spcBef>
              <a:buFontTx/>
              <a:buAutoNum type="arabicPeriod"/>
            </a:pPr>
            <a:r>
              <a:rPr lang="en-US" altLang="en-US">
                <a:latin typeface="GE Inspira" pitchFamily="34" charset="0"/>
              </a:rPr>
              <a:t>En algunos casos, una falla puede involucrar a un CT o al propio disyuntor, lo que significa que no se puede eliminar hasta que se abran los disyuntores adyacentes (locales o remotos).</a:t>
            </a:r>
          </a:p>
        </p:txBody>
      </p:sp>
      <p:grpSp>
        <p:nvGrpSpPr>
          <p:cNvPr id="387075" name="Group 1027"/>
          <p:cNvGrpSpPr>
            <a:grpSpLocks/>
          </p:cNvGrpSpPr>
          <p:nvPr/>
        </p:nvGrpSpPr>
        <p:grpSpPr bwMode="auto">
          <a:xfrm>
            <a:off x="1803400" y="3308350"/>
            <a:ext cx="4241800" cy="2293938"/>
            <a:chOff x="200" y="2168"/>
            <a:chExt cx="2672" cy="1445"/>
          </a:xfrm>
        </p:grpSpPr>
        <p:grpSp>
          <p:nvGrpSpPr>
            <p:cNvPr id="387076" name="Group 1028"/>
            <p:cNvGrpSpPr>
              <a:grpSpLocks/>
            </p:cNvGrpSpPr>
            <p:nvPr/>
          </p:nvGrpSpPr>
          <p:grpSpPr bwMode="auto">
            <a:xfrm>
              <a:off x="472" y="2168"/>
              <a:ext cx="2108" cy="1044"/>
              <a:chOff x="544" y="2240"/>
              <a:chExt cx="1852" cy="868"/>
            </a:xfrm>
          </p:grpSpPr>
          <p:sp>
            <p:nvSpPr>
              <p:cNvPr id="387077" name="Line 1029"/>
              <p:cNvSpPr>
                <a:spLocks noChangeShapeType="1"/>
              </p:cNvSpPr>
              <p:nvPr/>
            </p:nvSpPr>
            <p:spPr bwMode="auto">
              <a:xfrm>
                <a:off x="1700" y="2244"/>
                <a:ext cx="0" cy="864"/>
              </a:xfrm>
              <a:prstGeom prst="line">
                <a:avLst/>
              </a:prstGeom>
              <a:noFill/>
              <a:ln w="12700">
                <a:solidFill>
                  <a:srgbClr val="1F75F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387078" name="Line 1030"/>
              <p:cNvSpPr>
                <a:spLocks noChangeShapeType="1"/>
              </p:cNvSpPr>
              <p:nvPr/>
            </p:nvSpPr>
            <p:spPr bwMode="auto">
              <a:xfrm>
                <a:off x="1220" y="2240"/>
                <a:ext cx="0" cy="868"/>
              </a:xfrm>
              <a:prstGeom prst="line">
                <a:avLst/>
              </a:prstGeom>
              <a:noFill/>
              <a:ln w="1270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387079" name="Line 1031"/>
              <p:cNvSpPr>
                <a:spLocks noChangeShapeType="1"/>
              </p:cNvSpPr>
              <p:nvPr/>
            </p:nvSpPr>
            <p:spPr bwMode="auto">
              <a:xfrm>
                <a:off x="609" y="2868"/>
                <a:ext cx="77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387080" name="Rectangle 1032"/>
              <p:cNvSpPr>
                <a:spLocks noChangeArrowheads="1"/>
              </p:cNvSpPr>
              <p:nvPr/>
            </p:nvSpPr>
            <p:spPr bwMode="auto">
              <a:xfrm>
                <a:off x="1375" y="2771"/>
                <a:ext cx="102" cy="193"/>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rtl="0"/>
                <a:endParaRPr lang="en-GB"/>
              </a:p>
            </p:txBody>
          </p:sp>
          <p:sp>
            <p:nvSpPr>
              <p:cNvPr id="387081" name="Oval 1033"/>
              <p:cNvSpPr>
                <a:spLocks noChangeArrowheads="1"/>
              </p:cNvSpPr>
              <p:nvPr/>
            </p:nvSpPr>
            <p:spPr bwMode="auto">
              <a:xfrm>
                <a:off x="1162" y="2729"/>
                <a:ext cx="144" cy="272"/>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rtl="0"/>
                <a:endParaRPr lang="en-GB"/>
              </a:p>
            </p:txBody>
          </p:sp>
          <p:sp>
            <p:nvSpPr>
              <p:cNvPr id="387082" name="Line 1034"/>
              <p:cNvSpPr>
                <a:spLocks noChangeShapeType="1"/>
              </p:cNvSpPr>
              <p:nvPr/>
            </p:nvSpPr>
            <p:spPr bwMode="auto">
              <a:xfrm>
                <a:off x="1529" y="2867"/>
                <a:ext cx="66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387083" name="Oval 1035"/>
              <p:cNvSpPr>
                <a:spLocks noChangeArrowheads="1"/>
              </p:cNvSpPr>
              <p:nvPr/>
            </p:nvSpPr>
            <p:spPr bwMode="auto">
              <a:xfrm>
                <a:off x="1644" y="2729"/>
                <a:ext cx="144" cy="272"/>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rtl="0"/>
                <a:endParaRPr lang="en-GB"/>
              </a:p>
            </p:txBody>
          </p:sp>
          <p:sp>
            <p:nvSpPr>
              <p:cNvPr id="387084" name="Line 1036"/>
              <p:cNvSpPr>
                <a:spLocks noChangeShapeType="1"/>
              </p:cNvSpPr>
              <p:nvPr/>
            </p:nvSpPr>
            <p:spPr bwMode="auto">
              <a:xfrm flipV="1">
                <a:off x="1220" y="2568"/>
                <a:ext cx="0" cy="24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387085" name="Line 1037"/>
              <p:cNvSpPr>
                <a:spLocks noChangeShapeType="1"/>
              </p:cNvSpPr>
              <p:nvPr/>
            </p:nvSpPr>
            <p:spPr bwMode="auto">
              <a:xfrm>
                <a:off x="1228" y="2568"/>
                <a:ext cx="964" cy="0"/>
              </a:xfrm>
              <a:prstGeom prst="line">
                <a:avLst/>
              </a:prstGeom>
              <a:noFill/>
              <a:ln w="12700">
                <a:solidFill>
                  <a:srgbClr val="FF0000"/>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387086" name="Text Box 1038"/>
              <p:cNvSpPr txBox="1">
                <a:spLocks noChangeArrowheads="1"/>
              </p:cNvSpPr>
              <p:nvPr/>
            </p:nvSpPr>
            <p:spPr bwMode="auto">
              <a:xfrm>
                <a:off x="544" y="2604"/>
                <a:ext cx="460"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eaLnBrk="0" hangingPunct="0">
                  <a:spcBef>
                    <a:spcPct val="50000"/>
                  </a:spcBef>
                </a:pPr>
                <a:r>
                  <a:rPr lang="en-US" altLang="en-US" sz="1200">
                    <a:solidFill>
                      <a:srgbClr val="1F75F3"/>
                    </a:solidFill>
                    <a:latin typeface="GE Inspira" pitchFamily="34" charset="0"/>
                  </a:rPr>
                  <a:t>Zona A</a:t>
                </a:r>
              </a:p>
            </p:txBody>
          </p:sp>
          <p:sp>
            <p:nvSpPr>
              <p:cNvPr id="387087" name="Line 1039"/>
              <p:cNvSpPr>
                <a:spLocks noChangeShapeType="1"/>
              </p:cNvSpPr>
              <p:nvPr/>
            </p:nvSpPr>
            <p:spPr bwMode="auto">
              <a:xfrm flipH="1">
                <a:off x="728" y="2372"/>
                <a:ext cx="964" cy="0"/>
              </a:xfrm>
              <a:prstGeom prst="line">
                <a:avLst/>
              </a:prstGeom>
              <a:noFill/>
              <a:ln w="12700">
                <a:solidFill>
                  <a:srgbClr val="1F75F3"/>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387088" name="Text Box 1040"/>
              <p:cNvSpPr txBox="1">
                <a:spLocks noChangeArrowheads="1"/>
              </p:cNvSpPr>
              <p:nvPr/>
            </p:nvSpPr>
            <p:spPr bwMode="auto">
              <a:xfrm>
                <a:off x="1936" y="2600"/>
                <a:ext cx="460"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eaLnBrk="0" hangingPunct="0">
                  <a:spcBef>
                    <a:spcPct val="50000"/>
                  </a:spcBef>
                </a:pPr>
                <a:r>
                  <a:rPr lang="en-US" altLang="en-US" sz="1200">
                    <a:solidFill>
                      <a:srgbClr val="FF0000"/>
                    </a:solidFill>
                    <a:latin typeface="GE Inspira" pitchFamily="34" charset="0"/>
                  </a:rPr>
                  <a:t>Zona B</a:t>
                </a:r>
              </a:p>
            </p:txBody>
          </p:sp>
          <p:pic>
            <p:nvPicPr>
              <p:cNvPr id="387089" name="Picture 10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7" y="2293"/>
                <a:ext cx="331" cy="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7090" name="Picture 10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7" y="2509"/>
                <a:ext cx="331" cy="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7091" name="Line 1043"/>
              <p:cNvSpPr>
                <a:spLocks noChangeShapeType="1"/>
              </p:cNvSpPr>
              <p:nvPr/>
            </p:nvSpPr>
            <p:spPr bwMode="auto">
              <a:xfrm flipV="1">
                <a:off x="1700" y="2428"/>
                <a:ext cx="0" cy="3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387092" name="Text Box 1044"/>
              <p:cNvSpPr txBox="1">
                <a:spLocks noChangeArrowheads="1"/>
              </p:cNvSpPr>
              <p:nvPr/>
            </p:nvSpPr>
            <p:spPr bwMode="auto">
              <a:xfrm>
                <a:off x="1432" y="2392"/>
                <a:ext cx="612" cy="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eaLnBrk="0" hangingPunct="0">
                  <a:spcBef>
                    <a:spcPct val="50000"/>
                  </a:spcBef>
                </a:pPr>
                <a:r>
                  <a:rPr lang="en-US" altLang="en-US" sz="900">
                    <a:solidFill>
                      <a:srgbClr val="1F75F3"/>
                    </a:solidFill>
                    <a:latin typeface="GE Inspira" pitchFamily="34" charset="0"/>
                  </a:rPr>
                  <a:t>Zona de retransmisión A</a:t>
                </a:r>
              </a:p>
            </p:txBody>
          </p:sp>
          <p:sp>
            <p:nvSpPr>
              <p:cNvPr id="387093" name="Text Box 1045"/>
              <p:cNvSpPr txBox="1">
                <a:spLocks noChangeArrowheads="1"/>
              </p:cNvSpPr>
              <p:nvPr/>
            </p:nvSpPr>
            <p:spPr bwMode="auto">
              <a:xfrm>
                <a:off x="956" y="2608"/>
                <a:ext cx="612" cy="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eaLnBrk="0" hangingPunct="0">
                  <a:spcBef>
                    <a:spcPct val="50000"/>
                  </a:spcBef>
                </a:pPr>
                <a:r>
                  <a:rPr lang="en-US" altLang="en-US" sz="900">
                    <a:solidFill>
                      <a:srgbClr val="FF0000"/>
                    </a:solidFill>
                    <a:latin typeface="GE Inspira" pitchFamily="34" charset="0"/>
                  </a:rPr>
                  <a:t>Zona de retransmisión B</a:t>
                </a:r>
              </a:p>
            </p:txBody>
          </p:sp>
        </p:grpSp>
        <p:sp>
          <p:nvSpPr>
            <p:cNvPr id="387094" name="Text Box 1046"/>
            <p:cNvSpPr txBox="1">
              <a:spLocks noChangeArrowheads="1"/>
            </p:cNvSpPr>
            <p:nvPr/>
          </p:nvSpPr>
          <p:spPr bwMode="auto">
            <a:xfrm>
              <a:off x="200" y="3248"/>
              <a:ext cx="267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eaLnBrk="0" hangingPunct="0">
                <a:spcBef>
                  <a:spcPct val="50000"/>
                </a:spcBef>
              </a:pPr>
              <a:r>
                <a:rPr lang="en-US" altLang="en-US">
                  <a:latin typeface="GE Inspira" pitchFamily="34" charset="0"/>
                </a:rPr>
                <a:t>Los CT están ubicados a ambos lados del CB-</a:t>
              </a:r>
              <a:r>
                <a:rPr lang="en-US" altLang="en-US" sz="1400">
                  <a:latin typeface="GE Inspira" pitchFamily="34" charset="0"/>
                </a:rPr>
                <a:t>La falla entre CT se elimina desde ambos lados remotos.</a:t>
              </a:r>
            </a:p>
          </p:txBody>
        </p:sp>
      </p:grpSp>
      <p:grpSp>
        <p:nvGrpSpPr>
          <p:cNvPr id="387095" name="Group 1047"/>
          <p:cNvGrpSpPr>
            <a:grpSpLocks/>
          </p:cNvGrpSpPr>
          <p:nvPr/>
        </p:nvGrpSpPr>
        <p:grpSpPr bwMode="auto">
          <a:xfrm>
            <a:off x="6400800" y="3352801"/>
            <a:ext cx="3924300" cy="2492375"/>
            <a:chOff x="3096" y="2216"/>
            <a:chExt cx="2472" cy="1570"/>
          </a:xfrm>
        </p:grpSpPr>
        <p:grpSp>
          <p:nvGrpSpPr>
            <p:cNvPr id="387096" name="Group 1048"/>
            <p:cNvGrpSpPr>
              <a:grpSpLocks/>
            </p:cNvGrpSpPr>
            <p:nvPr/>
          </p:nvGrpSpPr>
          <p:grpSpPr bwMode="auto">
            <a:xfrm>
              <a:off x="3178" y="2216"/>
              <a:ext cx="2052" cy="996"/>
              <a:chOff x="2866" y="2240"/>
              <a:chExt cx="1852" cy="868"/>
            </a:xfrm>
          </p:grpSpPr>
          <p:sp>
            <p:nvSpPr>
              <p:cNvPr id="387097" name="Line 1049"/>
              <p:cNvSpPr>
                <a:spLocks noChangeShapeType="1"/>
              </p:cNvSpPr>
              <p:nvPr/>
            </p:nvSpPr>
            <p:spPr bwMode="auto">
              <a:xfrm>
                <a:off x="4022" y="2244"/>
                <a:ext cx="0" cy="864"/>
              </a:xfrm>
              <a:prstGeom prst="line">
                <a:avLst/>
              </a:prstGeom>
              <a:noFill/>
              <a:ln w="12700">
                <a:solidFill>
                  <a:srgbClr val="1F75F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387098" name="Line 1050"/>
              <p:cNvSpPr>
                <a:spLocks noChangeShapeType="1"/>
              </p:cNvSpPr>
              <p:nvPr/>
            </p:nvSpPr>
            <p:spPr bwMode="auto">
              <a:xfrm>
                <a:off x="3542" y="2240"/>
                <a:ext cx="0" cy="868"/>
              </a:xfrm>
              <a:prstGeom prst="line">
                <a:avLst/>
              </a:prstGeom>
              <a:noFill/>
              <a:ln w="1270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387099" name="Line 1051"/>
              <p:cNvSpPr>
                <a:spLocks noChangeShapeType="1"/>
              </p:cNvSpPr>
              <p:nvPr/>
            </p:nvSpPr>
            <p:spPr bwMode="auto">
              <a:xfrm>
                <a:off x="2931" y="2868"/>
                <a:ext cx="156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387100" name="Rectangle 1052"/>
              <p:cNvSpPr>
                <a:spLocks noChangeArrowheads="1"/>
              </p:cNvSpPr>
              <p:nvPr/>
            </p:nvSpPr>
            <p:spPr bwMode="auto">
              <a:xfrm>
                <a:off x="3157" y="2767"/>
                <a:ext cx="105" cy="203"/>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rtl="0"/>
                <a:endParaRPr lang="en-GB"/>
              </a:p>
            </p:txBody>
          </p:sp>
          <p:sp>
            <p:nvSpPr>
              <p:cNvPr id="387101" name="Oval 1053"/>
              <p:cNvSpPr>
                <a:spLocks noChangeArrowheads="1"/>
              </p:cNvSpPr>
              <p:nvPr/>
            </p:nvSpPr>
            <p:spPr bwMode="auto">
              <a:xfrm>
                <a:off x="3484" y="2722"/>
                <a:ext cx="148" cy="285"/>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rtl="0"/>
                <a:endParaRPr lang="en-GB"/>
              </a:p>
            </p:txBody>
          </p:sp>
          <p:sp>
            <p:nvSpPr>
              <p:cNvPr id="387102" name="Oval 1054"/>
              <p:cNvSpPr>
                <a:spLocks noChangeArrowheads="1"/>
              </p:cNvSpPr>
              <p:nvPr/>
            </p:nvSpPr>
            <p:spPr bwMode="auto">
              <a:xfrm>
                <a:off x="3966" y="2722"/>
                <a:ext cx="148" cy="285"/>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rtl="0"/>
                <a:endParaRPr lang="en-GB"/>
              </a:p>
            </p:txBody>
          </p:sp>
          <p:sp>
            <p:nvSpPr>
              <p:cNvPr id="387103" name="Line 1055"/>
              <p:cNvSpPr>
                <a:spLocks noChangeShapeType="1"/>
              </p:cNvSpPr>
              <p:nvPr/>
            </p:nvSpPr>
            <p:spPr bwMode="auto">
              <a:xfrm flipV="1">
                <a:off x="3542" y="2568"/>
                <a:ext cx="0" cy="24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387104" name="Line 1056"/>
              <p:cNvSpPr>
                <a:spLocks noChangeShapeType="1"/>
              </p:cNvSpPr>
              <p:nvPr/>
            </p:nvSpPr>
            <p:spPr bwMode="auto">
              <a:xfrm>
                <a:off x="3550" y="2568"/>
                <a:ext cx="964" cy="0"/>
              </a:xfrm>
              <a:prstGeom prst="line">
                <a:avLst/>
              </a:prstGeom>
              <a:noFill/>
              <a:ln w="12700">
                <a:solidFill>
                  <a:srgbClr val="FF0000"/>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387105" name="Text Box 1057"/>
              <p:cNvSpPr txBox="1">
                <a:spLocks noChangeArrowheads="1"/>
              </p:cNvSpPr>
              <p:nvPr/>
            </p:nvSpPr>
            <p:spPr bwMode="auto">
              <a:xfrm>
                <a:off x="2866" y="2604"/>
                <a:ext cx="460" cy="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eaLnBrk="0" hangingPunct="0">
                  <a:spcBef>
                    <a:spcPct val="50000"/>
                  </a:spcBef>
                </a:pPr>
                <a:r>
                  <a:rPr lang="en-US" altLang="en-US" sz="1200">
                    <a:solidFill>
                      <a:srgbClr val="1F75F3"/>
                    </a:solidFill>
                    <a:latin typeface="GE Inspira" pitchFamily="34" charset="0"/>
                  </a:rPr>
                  <a:t>Zona A</a:t>
                </a:r>
              </a:p>
            </p:txBody>
          </p:sp>
          <p:sp>
            <p:nvSpPr>
              <p:cNvPr id="387106" name="Line 1058"/>
              <p:cNvSpPr>
                <a:spLocks noChangeShapeType="1"/>
              </p:cNvSpPr>
              <p:nvPr/>
            </p:nvSpPr>
            <p:spPr bwMode="auto">
              <a:xfrm flipH="1">
                <a:off x="3050" y="2372"/>
                <a:ext cx="964" cy="0"/>
              </a:xfrm>
              <a:prstGeom prst="line">
                <a:avLst/>
              </a:prstGeom>
              <a:noFill/>
              <a:ln w="12700">
                <a:solidFill>
                  <a:srgbClr val="1F75F3"/>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387107" name="Text Box 1059"/>
              <p:cNvSpPr txBox="1">
                <a:spLocks noChangeArrowheads="1"/>
              </p:cNvSpPr>
              <p:nvPr/>
            </p:nvSpPr>
            <p:spPr bwMode="auto">
              <a:xfrm>
                <a:off x="4258" y="2600"/>
                <a:ext cx="460" cy="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eaLnBrk="0" hangingPunct="0">
                  <a:spcBef>
                    <a:spcPct val="50000"/>
                  </a:spcBef>
                </a:pPr>
                <a:r>
                  <a:rPr lang="en-US" altLang="en-US" sz="1200">
                    <a:solidFill>
                      <a:srgbClr val="FF0000"/>
                    </a:solidFill>
                    <a:latin typeface="GE Inspira" pitchFamily="34" charset="0"/>
                  </a:rPr>
                  <a:t>Zona B</a:t>
                </a:r>
              </a:p>
            </p:txBody>
          </p:sp>
          <p:pic>
            <p:nvPicPr>
              <p:cNvPr id="387108" name="Picture 10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 y="2293"/>
                <a:ext cx="331" cy="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7109" name="Picture 10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9" y="2509"/>
                <a:ext cx="331" cy="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7110" name="Line 1062"/>
              <p:cNvSpPr>
                <a:spLocks noChangeShapeType="1"/>
              </p:cNvSpPr>
              <p:nvPr/>
            </p:nvSpPr>
            <p:spPr bwMode="auto">
              <a:xfrm flipV="1">
                <a:off x="4022" y="2428"/>
                <a:ext cx="0" cy="3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endParaRPr lang="en-GB"/>
              </a:p>
            </p:txBody>
          </p:sp>
          <p:sp>
            <p:nvSpPr>
              <p:cNvPr id="387111" name="Text Box 1063"/>
              <p:cNvSpPr txBox="1">
                <a:spLocks noChangeArrowheads="1"/>
              </p:cNvSpPr>
              <p:nvPr/>
            </p:nvSpPr>
            <p:spPr bwMode="auto">
              <a:xfrm>
                <a:off x="3754" y="2392"/>
                <a:ext cx="612" cy="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eaLnBrk="0" hangingPunct="0">
                  <a:spcBef>
                    <a:spcPct val="50000"/>
                  </a:spcBef>
                </a:pPr>
                <a:r>
                  <a:rPr lang="en-US" altLang="en-US" sz="900">
                    <a:solidFill>
                      <a:srgbClr val="1F75F3"/>
                    </a:solidFill>
                    <a:latin typeface="GE Inspira" pitchFamily="34" charset="0"/>
                  </a:rPr>
                  <a:t>Zona de retransmisión A</a:t>
                </a:r>
              </a:p>
            </p:txBody>
          </p:sp>
          <p:sp>
            <p:nvSpPr>
              <p:cNvPr id="387112" name="Text Box 1064"/>
              <p:cNvSpPr txBox="1">
                <a:spLocks noChangeArrowheads="1"/>
              </p:cNvSpPr>
              <p:nvPr/>
            </p:nvSpPr>
            <p:spPr bwMode="auto">
              <a:xfrm>
                <a:off x="3278" y="2608"/>
                <a:ext cx="612" cy="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eaLnBrk="0" hangingPunct="0">
                  <a:spcBef>
                    <a:spcPct val="50000"/>
                  </a:spcBef>
                </a:pPr>
                <a:r>
                  <a:rPr lang="en-US" altLang="en-US" sz="900">
                    <a:solidFill>
                      <a:srgbClr val="FF0000"/>
                    </a:solidFill>
                    <a:latin typeface="GE Inspira" pitchFamily="34" charset="0"/>
                  </a:rPr>
                  <a:t>Zona de retransmisión B</a:t>
                </a:r>
              </a:p>
            </p:txBody>
          </p:sp>
        </p:grpSp>
        <p:sp>
          <p:nvSpPr>
            <p:cNvPr id="387113" name="Text Box 1065"/>
            <p:cNvSpPr txBox="1">
              <a:spLocks noChangeArrowheads="1"/>
            </p:cNvSpPr>
            <p:nvPr/>
          </p:nvSpPr>
          <p:spPr bwMode="auto">
            <a:xfrm>
              <a:off x="3096" y="3248"/>
              <a:ext cx="2472" cy="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eaLnBrk="0" hangingPunct="0">
                <a:spcBef>
                  <a:spcPct val="50000"/>
                </a:spcBef>
              </a:pPr>
              <a:r>
                <a:rPr lang="en-US" altLang="en-US">
                  <a:latin typeface="GE Inspira" pitchFamily="34" charset="0"/>
                </a:rPr>
                <a:t>Los CT están ubicados a un lado del CB-</a:t>
              </a:r>
              <a:r>
                <a:rPr lang="en-US" altLang="en-US" sz="1400">
                  <a:latin typeface="GE Inspira" pitchFamily="34" charset="0"/>
                </a:rPr>
                <a:t>La falla entre los CT es detectada por ambos relés, el lado derecho remoto opera únicamente.</a:t>
              </a:r>
              <a:r>
                <a:rPr lang="en-US" altLang="en-US">
                  <a:latin typeface="GE Inspira" pitchFamily="34" charset="0"/>
                </a:rPr>
                <a:t> </a:t>
              </a:r>
            </a:p>
          </p:txBody>
        </p:sp>
      </p:grpSp>
      <p:sp>
        <p:nvSpPr>
          <p:cNvPr id="387114" name="Rectangle 1066"/>
          <p:cNvSpPr>
            <a:spLocks noGrp="1" noChangeArrowheads="1"/>
          </p:cNvSpPr>
          <p:nvPr>
            <p:ph type="title"/>
          </p:nvPr>
        </p:nvSpPr>
        <p:spPr>
          <a:xfrm>
            <a:off x="1905000" y="381000"/>
            <a:ext cx="8459788" cy="465138"/>
          </a:xfrm>
          <a:noFill/>
          <a:ln/>
          <a:effectLst>
            <a:outerShdw dist="63500" dir="2212194" algn="ctr" rotWithShape="0">
              <a:srgbClr val="CCECFF"/>
            </a:outerShdw>
          </a:effectLst>
        </p:spPr>
        <p:txBody>
          <a:bodyPr vert="horz" lIns="0" tIns="0" rIns="0" bIns="0" rtlCol="0" anchor="ctr">
            <a:noAutofit/>
          </a:bodyPr>
          <a:lstStyle/>
          <a:p>
            <a:pPr algn="l" rtl="0"/>
            <a:r>
              <a:rPr lang="en-US" altLang="en-US" sz="4000" b="1">
                <a:solidFill>
                  <a:srgbClr val="3366FF"/>
                </a:solidFill>
              </a:rPr>
              <a:t>Superposición de zonas</a:t>
            </a:r>
            <a:endParaRPr lang="en-US" altLang="en-US" sz="3600" b="1">
              <a:solidFill>
                <a:srgbClr val="3366FF"/>
              </a:solidFill>
            </a:endParaRPr>
          </a:p>
        </p:txBody>
      </p:sp>
      <p:sp>
        <p:nvSpPr>
          <p:cNvPr id="45"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86</a:t>
            </a:fld>
            <a:endParaRPr spc="-5" dirty="0"/>
          </a:p>
        </p:txBody>
      </p:sp>
    </p:spTree>
    <p:extLst>
      <p:ext uri="{BB962C8B-B14F-4D97-AF65-F5344CB8AC3E}">
        <p14:creationId xmlns:p14="http://schemas.microsoft.com/office/powerpoint/2010/main" val="25715839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71141" y="949197"/>
            <a:ext cx="3307715" cy="609600"/>
          </a:xfrm>
          <a:prstGeom prst="rect">
            <a:avLst/>
          </a:prstGeom>
        </p:spPr>
        <p:txBody>
          <a:bodyPr vert="horz" wrap="square" lIns="0" tIns="0" rIns="0" bIns="0" rtlCol="0" anchor="ctr">
            <a:spAutoFit/>
          </a:bodyPr>
          <a:lstStyle/>
          <a:p>
            <a:pPr marL="12700" algn="l" rtl="0"/>
            <a:r>
              <a:rPr sz="4000" spc="40" dirty="0">
                <a:solidFill>
                  <a:srgbClr val="0D0D0D"/>
                </a:solidFill>
                <a:latin typeface="Tw Cen MT Condensed"/>
                <a:cs typeface="Tw Cen MT Condensed"/>
              </a:rPr>
              <a:t>RESPALDO</a:t>
            </a:r>
            <a:r>
              <a:rPr sz="4000" spc="150" dirty="0">
                <a:solidFill>
                  <a:srgbClr val="0D0D0D"/>
                </a:solidFill>
                <a:latin typeface="Tw Cen MT Condensed"/>
                <a:cs typeface="Tw Cen MT Condensed"/>
              </a:rPr>
              <a:t> </a:t>
            </a:r>
            <a:r>
              <a:rPr sz="4000" spc="70" dirty="0">
                <a:solidFill>
                  <a:srgbClr val="0D0D0D"/>
                </a:solidFill>
                <a:latin typeface="Tw Cen MT Condensed"/>
                <a:cs typeface="Tw Cen MT Condensed"/>
              </a:rPr>
              <a:t>PROTECCION</a:t>
            </a:r>
            <a:endParaRPr sz="4000">
              <a:latin typeface="Tw Cen MT Condensed"/>
              <a:cs typeface="Tw Cen MT Condensed"/>
            </a:endParaRPr>
          </a:p>
        </p:txBody>
      </p:sp>
      <p:sp>
        <p:nvSpPr>
          <p:cNvPr id="3" name="object 3"/>
          <p:cNvSpPr/>
          <p:nvPr/>
        </p:nvSpPr>
        <p:spPr>
          <a:xfrm>
            <a:off x="9055194" y="2957243"/>
            <a:ext cx="324485" cy="0"/>
          </a:xfrm>
          <a:custGeom>
            <a:avLst/>
            <a:gdLst/>
            <a:ahLst/>
            <a:cxnLst/>
            <a:rect l="l" t="t" r="r" b="b"/>
            <a:pathLst>
              <a:path w="324484">
                <a:moveTo>
                  <a:pt x="0" y="0"/>
                </a:moveTo>
                <a:lnTo>
                  <a:pt x="323922" y="0"/>
                </a:lnTo>
              </a:path>
            </a:pathLst>
          </a:custGeom>
          <a:ln w="26242">
            <a:solidFill>
              <a:srgbClr val="000000"/>
            </a:solidFill>
          </a:ln>
        </p:spPr>
        <p:txBody>
          <a:bodyPr wrap="square" lIns="0" tIns="0" rIns="0" bIns="0" rtlCol="0"/>
          <a:lstStyle/>
          <a:p>
            <a:pPr algn="l" rtl="0"/>
            <a:endParaRPr/>
          </a:p>
        </p:txBody>
      </p:sp>
      <p:sp>
        <p:nvSpPr>
          <p:cNvPr id="4" name="object 4"/>
          <p:cNvSpPr/>
          <p:nvPr/>
        </p:nvSpPr>
        <p:spPr>
          <a:xfrm>
            <a:off x="7758747" y="2957243"/>
            <a:ext cx="864869" cy="0"/>
          </a:xfrm>
          <a:custGeom>
            <a:avLst/>
            <a:gdLst/>
            <a:ahLst/>
            <a:cxnLst/>
            <a:rect l="l" t="t" r="r" b="b"/>
            <a:pathLst>
              <a:path w="864870">
                <a:moveTo>
                  <a:pt x="0" y="0"/>
                </a:moveTo>
                <a:lnTo>
                  <a:pt x="864437" y="0"/>
                </a:lnTo>
              </a:path>
            </a:pathLst>
          </a:custGeom>
          <a:ln w="26242">
            <a:solidFill>
              <a:srgbClr val="000000"/>
            </a:solidFill>
          </a:ln>
        </p:spPr>
        <p:txBody>
          <a:bodyPr wrap="square" lIns="0" tIns="0" rIns="0" bIns="0" rtlCol="0"/>
          <a:lstStyle/>
          <a:p>
            <a:pPr algn="l" rtl="0"/>
            <a:endParaRPr/>
          </a:p>
        </p:txBody>
      </p:sp>
      <p:sp>
        <p:nvSpPr>
          <p:cNvPr id="5" name="object 5"/>
          <p:cNvSpPr/>
          <p:nvPr/>
        </p:nvSpPr>
        <p:spPr>
          <a:xfrm>
            <a:off x="6894447" y="2957243"/>
            <a:ext cx="432434" cy="0"/>
          </a:xfrm>
          <a:custGeom>
            <a:avLst/>
            <a:gdLst/>
            <a:ahLst/>
            <a:cxnLst/>
            <a:rect l="l" t="t" r="r" b="b"/>
            <a:pathLst>
              <a:path w="432435">
                <a:moveTo>
                  <a:pt x="0" y="0"/>
                </a:moveTo>
                <a:lnTo>
                  <a:pt x="431984" y="0"/>
                </a:lnTo>
              </a:path>
            </a:pathLst>
          </a:custGeom>
          <a:ln w="26242">
            <a:solidFill>
              <a:srgbClr val="000000"/>
            </a:solidFill>
          </a:ln>
        </p:spPr>
        <p:txBody>
          <a:bodyPr wrap="square" lIns="0" tIns="0" rIns="0" bIns="0" rtlCol="0"/>
          <a:lstStyle/>
          <a:p>
            <a:pPr algn="l" rtl="0"/>
            <a:endParaRPr/>
          </a:p>
        </p:txBody>
      </p:sp>
      <p:sp>
        <p:nvSpPr>
          <p:cNvPr id="6" name="object 6"/>
          <p:cNvSpPr/>
          <p:nvPr/>
        </p:nvSpPr>
        <p:spPr>
          <a:xfrm>
            <a:off x="5760094" y="2957243"/>
            <a:ext cx="702945" cy="0"/>
          </a:xfrm>
          <a:custGeom>
            <a:avLst/>
            <a:gdLst/>
            <a:ahLst/>
            <a:cxnLst/>
            <a:rect l="l" t="t" r="r" b="b"/>
            <a:pathLst>
              <a:path w="702945">
                <a:moveTo>
                  <a:pt x="0" y="0"/>
                </a:moveTo>
                <a:lnTo>
                  <a:pt x="702343" y="0"/>
                </a:lnTo>
              </a:path>
            </a:pathLst>
          </a:custGeom>
          <a:ln w="26242">
            <a:solidFill>
              <a:srgbClr val="000000"/>
            </a:solidFill>
          </a:ln>
        </p:spPr>
        <p:txBody>
          <a:bodyPr wrap="square" lIns="0" tIns="0" rIns="0" bIns="0" rtlCol="0"/>
          <a:lstStyle/>
          <a:p>
            <a:pPr algn="l" rtl="0"/>
            <a:endParaRPr/>
          </a:p>
        </p:txBody>
      </p:sp>
      <p:sp>
        <p:nvSpPr>
          <p:cNvPr id="7" name="object 7"/>
          <p:cNvSpPr/>
          <p:nvPr/>
        </p:nvSpPr>
        <p:spPr>
          <a:xfrm>
            <a:off x="4841765" y="2957244"/>
            <a:ext cx="486409" cy="0"/>
          </a:xfrm>
          <a:custGeom>
            <a:avLst/>
            <a:gdLst/>
            <a:ahLst/>
            <a:cxnLst/>
            <a:rect l="l" t="t" r="r" b="b"/>
            <a:pathLst>
              <a:path w="486410">
                <a:moveTo>
                  <a:pt x="0" y="0"/>
                </a:moveTo>
                <a:lnTo>
                  <a:pt x="486015" y="0"/>
                </a:lnTo>
              </a:path>
            </a:pathLst>
          </a:custGeom>
          <a:ln w="26242">
            <a:solidFill>
              <a:srgbClr val="000000"/>
            </a:solidFill>
          </a:ln>
        </p:spPr>
        <p:txBody>
          <a:bodyPr wrap="square" lIns="0" tIns="0" rIns="0" bIns="0" rtlCol="0"/>
          <a:lstStyle/>
          <a:p>
            <a:pPr algn="l" rtl="0"/>
            <a:endParaRPr/>
          </a:p>
        </p:txBody>
      </p:sp>
      <p:sp>
        <p:nvSpPr>
          <p:cNvPr id="8" name="object 8"/>
          <p:cNvSpPr/>
          <p:nvPr/>
        </p:nvSpPr>
        <p:spPr>
          <a:xfrm>
            <a:off x="3553510" y="2957244"/>
            <a:ext cx="856615" cy="0"/>
          </a:xfrm>
          <a:custGeom>
            <a:avLst/>
            <a:gdLst/>
            <a:ahLst/>
            <a:cxnLst/>
            <a:rect l="l" t="t" r="r" b="b"/>
            <a:pathLst>
              <a:path w="856614">
                <a:moveTo>
                  <a:pt x="0" y="0"/>
                </a:moveTo>
                <a:lnTo>
                  <a:pt x="856244" y="0"/>
                </a:lnTo>
              </a:path>
            </a:pathLst>
          </a:custGeom>
          <a:ln w="26242">
            <a:solidFill>
              <a:srgbClr val="000000"/>
            </a:solidFill>
          </a:ln>
        </p:spPr>
        <p:txBody>
          <a:bodyPr wrap="square" lIns="0" tIns="0" rIns="0" bIns="0" rtlCol="0"/>
          <a:lstStyle/>
          <a:p>
            <a:pPr algn="l" rtl="0"/>
            <a:endParaRPr/>
          </a:p>
        </p:txBody>
      </p:sp>
      <p:sp>
        <p:nvSpPr>
          <p:cNvPr id="9" name="object 9"/>
          <p:cNvSpPr/>
          <p:nvPr/>
        </p:nvSpPr>
        <p:spPr>
          <a:xfrm>
            <a:off x="2816312" y="2957244"/>
            <a:ext cx="305435" cy="0"/>
          </a:xfrm>
          <a:custGeom>
            <a:avLst/>
            <a:gdLst/>
            <a:ahLst/>
            <a:cxnLst/>
            <a:rect l="l" t="t" r="r" b="b"/>
            <a:pathLst>
              <a:path w="305434">
                <a:moveTo>
                  <a:pt x="0" y="0"/>
                </a:moveTo>
                <a:lnTo>
                  <a:pt x="305188" y="0"/>
                </a:lnTo>
              </a:path>
            </a:pathLst>
          </a:custGeom>
          <a:ln w="26242">
            <a:solidFill>
              <a:srgbClr val="000000"/>
            </a:solidFill>
          </a:ln>
        </p:spPr>
        <p:txBody>
          <a:bodyPr wrap="square" lIns="0" tIns="0" rIns="0" bIns="0" rtlCol="0"/>
          <a:lstStyle/>
          <a:p>
            <a:pPr algn="l" rtl="0"/>
            <a:endParaRPr/>
          </a:p>
        </p:txBody>
      </p:sp>
      <p:sp>
        <p:nvSpPr>
          <p:cNvPr id="10" name="object 10"/>
          <p:cNvSpPr/>
          <p:nvPr/>
        </p:nvSpPr>
        <p:spPr>
          <a:xfrm>
            <a:off x="2937590" y="2718803"/>
            <a:ext cx="0" cy="475615"/>
          </a:xfrm>
          <a:custGeom>
            <a:avLst/>
            <a:gdLst/>
            <a:ahLst/>
            <a:cxnLst/>
            <a:rect l="l" t="t" r="r" b="b"/>
            <a:pathLst>
              <a:path h="475614">
                <a:moveTo>
                  <a:pt x="0" y="0"/>
                </a:moveTo>
                <a:lnTo>
                  <a:pt x="0" y="475614"/>
                </a:lnTo>
              </a:path>
            </a:pathLst>
          </a:custGeom>
          <a:ln w="25303">
            <a:solidFill>
              <a:srgbClr val="000000"/>
            </a:solidFill>
          </a:ln>
        </p:spPr>
        <p:txBody>
          <a:bodyPr wrap="square" lIns="0" tIns="0" rIns="0" bIns="0" rtlCol="0"/>
          <a:lstStyle/>
          <a:p>
            <a:pPr algn="l" rtl="0"/>
            <a:endParaRPr/>
          </a:p>
        </p:txBody>
      </p:sp>
      <p:sp>
        <p:nvSpPr>
          <p:cNvPr id="11" name="object 11"/>
          <p:cNvSpPr/>
          <p:nvPr/>
        </p:nvSpPr>
        <p:spPr>
          <a:xfrm>
            <a:off x="9232622" y="2715122"/>
            <a:ext cx="0" cy="483870"/>
          </a:xfrm>
          <a:custGeom>
            <a:avLst/>
            <a:gdLst/>
            <a:ahLst/>
            <a:cxnLst/>
            <a:rect l="l" t="t" r="r" b="b"/>
            <a:pathLst>
              <a:path h="483869">
                <a:moveTo>
                  <a:pt x="0" y="0"/>
                </a:moveTo>
                <a:lnTo>
                  <a:pt x="0" y="483863"/>
                </a:lnTo>
              </a:path>
            </a:pathLst>
          </a:custGeom>
          <a:ln w="25303">
            <a:solidFill>
              <a:srgbClr val="000000"/>
            </a:solidFill>
          </a:ln>
        </p:spPr>
        <p:txBody>
          <a:bodyPr wrap="square" lIns="0" tIns="0" rIns="0" bIns="0" rtlCol="0"/>
          <a:lstStyle/>
          <a:p>
            <a:pPr algn="l" rtl="0"/>
            <a:endParaRPr/>
          </a:p>
        </p:txBody>
      </p:sp>
      <p:sp>
        <p:nvSpPr>
          <p:cNvPr id="12" name="object 12"/>
          <p:cNvSpPr/>
          <p:nvPr/>
        </p:nvSpPr>
        <p:spPr>
          <a:xfrm>
            <a:off x="7096862" y="2432774"/>
            <a:ext cx="0" cy="2931160"/>
          </a:xfrm>
          <a:custGeom>
            <a:avLst/>
            <a:gdLst/>
            <a:ahLst/>
            <a:cxnLst/>
            <a:rect l="l" t="t" r="r" b="b"/>
            <a:pathLst>
              <a:path h="2931160">
                <a:moveTo>
                  <a:pt x="0" y="0"/>
                </a:moveTo>
                <a:lnTo>
                  <a:pt x="0" y="2930885"/>
                </a:lnTo>
              </a:path>
            </a:pathLst>
          </a:custGeom>
          <a:ln w="25303">
            <a:solidFill>
              <a:srgbClr val="000000"/>
            </a:solidFill>
          </a:ln>
        </p:spPr>
        <p:txBody>
          <a:bodyPr wrap="square" lIns="0" tIns="0" rIns="0" bIns="0" rtlCol="0"/>
          <a:lstStyle/>
          <a:p>
            <a:pPr algn="l" rtl="0"/>
            <a:endParaRPr/>
          </a:p>
        </p:txBody>
      </p:sp>
      <p:sp>
        <p:nvSpPr>
          <p:cNvPr id="13" name="object 13"/>
          <p:cNvSpPr txBox="1"/>
          <p:nvPr/>
        </p:nvSpPr>
        <p:spPr>
          <a:xfrm>
            <a:off x="2861004" y="2326631"/>
            <a:ext cx="179705" cy="285115"/>
          </a:xfrm>
          <a:prstGeom prst="rect">
            <a:avLst/>
          </a:prstGeom>
        </p:spPr>
        <p:txBody>
          <a:bodyPr vert="horz" wrap="square" lIns="0" tIns="0" rIns="0" bIns="0" rtlCol="0">
            <a:spAutoFit/>
          </a:bodyPr>
          <a:lstStyle/>
          <a:p>
            <a:pPr marL="12700" algn="l" rtl="0"/>
            <a:r>
              <a:rPr spc="10" dirty="0">
                <a:latin typeface="Arial"/>
                <a:cs typeface="Arial"/>
              </a:rPr>
              <a:t>A</a:t>
            </a:r>
            <a:endParaRPr>
              <a:latin typeface="Arial"/>
              <a:cs typeface="Arial"/>
            </a:endParaRPr>
          </a:p>
        </p:txBody>
      </p:sp>
      <p:sp>
        <p:nvSpPr>
          <p:cNvPr id="14" name="object 14"/>
          <p:cNvSpPr txBox="1"/>
          <p:nvPr/>
        </p:nvSpPr>
        <p:spPr>
          <a:xfrm>
            <a:off x="4986833" y="2039713"/>
            <a:ext cx="192405" cy="274320"/>
          </a:xfrm>
          <a:prstGeom prst="rect">
            <a:avLst/>
          </a:prstGeom>
        </p:spPr>
        <p:txBody>
          <a:bodyPr vert="horz" wrap="square" lIns="0" tIns="0" rIns="0" bIns="0" rtlCol="0">
            <a:spAutoFit/>
          </a:bodyPr>
          <a:lstStyle/>
          <a:p>
            <a:pPr marL="12700" algn="l" rtl="0"/>
            <a:r>
              <a:rPr spc="10" dirty="0">
                <a:latin typeface="Arial"/>
                <a:cs typeface="Arial"/>
              </a:rPr>
              <a:t>C</a:t>
            </a:r>
            <a:endParaRPr>
              <a:latin typeface="Arial"/>
              <a:cs typeface="Arial"/>
            </a:endParaRPr>
          </a:p>
        </p:txBody>
      </p:sp>
      <p:sp>
        <p:nvSpPr>
          <p:cNvPr id="15" name="object 15"/>
          <p:cNvSpPr txBox="1"/>
          <p:nvPr/>
        </p:nvSpPr>
        <p:spPr>
          <a:xfrm>
            <a:off x="7016940" y="2039714"/>
            <a:ext cx="192405" cy="285115"/>
          </a:xfrm>
          <a:prstGeom prst="rect">
            <a:avLst/>
          </a:prstGeom>
        </p:spPr>
        <p:txBody>
          <a:bodyPr vert="horz" wrap="square" lIns="0" tIns="0" rIns="0" bIns="0" rtlCol="0">
            <a:spAutoFit/>
          </a:bodyPr>
          <a:lstStyle/>
          <a:p>
            <a:pPr marL="12700" algn="l" rtl="0"/>
            <a:r>
              <a:rPr spc="10" dirty="0">
                <a:latin typeface="Arial"/>
                <a:cs typeface="Arial"/>
              </a:rPr>
              <a:t>D</a:t>
            </a:r>
            <a:endParaRPr>
              <a:latin typeface="Arial"/>
              <a:cs typeface="Arial"/>
            </a:endParaRPr>
          </a:p>
        </p:txBody>
      </p:sp>
      <p:sp>
        <p:nvSpPr>
          <p:cNvPr id="16" name="object 16"/>
          <p:cNvSpPr txBox="1"/>
          <p:nvPr/>
        </p:nvSpPr>
        <p:spPr>
          <a:xfrm>
            <a:off x="9132534" y="2326631"/>
            <a:ext cx="179705" cy="285115"/>
          </a:xfrm>
          <a:prstGeom prst="rect">
            <a:avLst/>
          </a:prstGeom>
        </p:spPr>
        <p:txBody>
          <a:bodyPr vert="horz" wrap="square" lIns="0" tIns="0" rIns="0" bIns="0" rtlCol="0">
            <a:spAutoFit/>
          </a:bodyPr>
          <a:lstStyle/>
          <a:p>
            <a:pPr marL="12700" algn="l" rtl="0"/>
            <a:r>
              <a:rPr spc="10" dirty="0">
                <a:latin typeface="Arial"/>
                <a:cs typeface="Arial"/>
              </a:rPr>
              <a:t>mi</a:t>
            </a:r>
            <a:endParaRPr>
              <a:latin typeface="Arial"/>
              <a:cs typeface="Arial"/>
            </a:endParaRPr>
          </a:p>
        </p:txBody>
      </p:sp>
      <p:sp>
        <p:nvSpPr>
          <p:cNvPr id="17" name="object 17"/>
          <p:cNvSpPr/>
          <p:nvPr/>
        </p:nvSpPr>
        <p:spPr>
          <a:xfrm>
            <a:off x="2236029" y="1880214"/>
            <a:ext cx="7723406" cy="3290187"/>
          </a:xfrm>
          <a:prstGeom prst="rect">
            <a:avLst/>
          </a:prstGeom>
          <a:blipFill>
            <a:blip r:embed="rId2" cstate="print"/>
            <a:stretch>
              <a:fillRect/>
            </a:stretch>
          </a:blipFill>
        </p:spPr>
        <p:txBody>
          <a:bodyPr wrap="square" lIns="0" tIns="0" rIns="0" bIns="0" rtlCol="0"/>
          <a:lstStyle/>
          <a:p>
            <a:pPr algn="l" rtl="0"/>
            <a:endParaRPr/>
          </a:p>
        </p:txBody>
      </p:sp>
      <p:sp>
        <p:nvSpPr>
          <p:cNvPr id="18" name="object 18"/>
          <p:cNvSpPr/>
          <p:nvPr/>
        </p:nvSpPr>
        <p:spPr>
          <a:xfrm>
            <a:off x="2895303" y="2905977"/>
            <a:ext cx="93980" cy="102870"/>
          </a:xfrm>
          <a:custGeom>
            <a:avLst/>
            <a:gdLst/>
            <a:ahLst/>
            <a:cxnLst/>
            <a:rect l="l" t="t" r="r" b="b"/>
            <a:pathLst>
              <a:path w="93980" h="102869">
                <a:moveTo>
                  <a:pt x="51532" y="0"/>
                </a:moveTo>
                <a:lnTo>
                  <a:pt x="13583" y="15354"/>
                </a:lnTo>
                <a:lnTo>
                  <a:pt x="9880" y="18654"/>
                </a:lnTo>
                <a:lnTo>
                  <a:pt x="7407" y="22334"/>
                </a:lnTo>
                <a:lnTo>
                  <a:pt x="5555" y="27029"/>
                </a:lnTo>
                <a:lnTo>
                  <a:pt x="3703" y="31343"/>
                </a:lnTo>
                <a:lnTo>
                  <a:pt x="1851" y="35912"/>
                </a:lnTo>
                <a:lnTo>
                  <a:pt x="925" y="40480"/>
                </a:lnTo>
                <a:lnTo>
                  <a:pt x="0" y="45683"/>
                </a:lnTo>
                <a:lnTo>
                  <a:pt x="0" y="56469"/>
                </a:lnTo>
                <a:lnTo>
                  <a:pt x="925" y="61038"/>
                </a:lnTo>
                <a:lnTo>
                  <a:pt x="1851" y="66621"/>
                </a:lnTo>
                <a:lnTo>
                  <a:pt x="3703" y="70936"/>
                </a:lnTo>
                <a:lnTo>
                  <a:pt x="7407" y="80072"/>
                </a:lnTo>
                <a:lnTo>
                  <a:pt x="9880" y="83499"/>
                </a:lnTo>
                <a:lnTo>
                  <a:pt x="13583" y="87179"/>
                </a:lnTo>
                <a:lnTo>
                  <a:pt x="16361" y="90859"/>
                </a:lnTo>
                <a:lnTo>
                  <a:pt x="24377" y="96061"/>
                </a:lnTo>
                <a:lnTo>
                  <a:pt x="28081" y="97838"/>
                </a:lnTo>
                <a:lnTo>
                  <a:pt x="32406" y="99742"/>
                </a:lnTo>
                <a:lnTo>
                  <a:pt x="46915" y="102533"/>
                </a:lnTo>
                <a:lnTo>
                  <a:pt x="51532" y="101518"/>
                </a:lnTo>
                <a:lnTo>
                  <a:pt x="55857" y="100630"/>
                </a:lnTo>
                <a:lnTo>
                  <a:pt x="79309" y="87179"/>
                </a:lnTo>
                <a:lnTo>
                  <a:pt x="83012" y="83499"/>
                </a:lnTo>
                <a:lnTo>
                  <a:pt x="85790" y="80072"/>
                </a:lnTo>
                <a:lnTo>
                  <a:pt x="87337" y="75504"/>
                </a:lnTo>
                <a:lnTo>
                  <a:pt x="89189" y="70936"/>
                </a:lnTo>
                <a:lnTo>
                  <a:pt x="91041" y="66621"/>
                </a:lnTo>
                <a:lnTo>
                  <a:pt x="91967" y="61038"/>
                </a:lnTo>
                <a:lnTo>
                  <a:pt x="92893" y="56469"/>
                </a:lnTo>
                <a:lnTo>
                  <a:pt x="87337" y="27029"/>
                </a:lnTo>
                <a:lnTo>
                  <a:pt x="85790" y="22334"/>
                </a:lnTo>
                <a:lnTo>
                  <a:pt x="83012" y="18654"/>
                </a:lnTo>
                <a:lnTo>
                  <a:pt x="79309" y="15354"/>
                </a:lnTo>
                <a:lnTo>
                  <a:pt x="76531" y="11674"/>
                </a:lnTo>
                <a:lnTo>
                  <a:pt x="55857" y="888"/>
                </a:lnTo>
                <a:lnTo>
                  <a:pt x="51532" y="0"/>
                </a:lnTo>
                <a:close/>
              </a:path>
            </a:pathLst>
          </a:custGeom>
          <a:solidFill>
            <a:srgbClr val="000000"/>
          </a:solidFill>
        </p:spPr>
        <p:txBody>
          <a:bodyPr wrap="square" lIns="0" tIns="0" rIns="0" bIns="0" rtlCol="0"/>
          <a:lstStyle/>
          <a:p>
            <a:pPr algn="l" rtl="0"/>
            <a:endParaRPr/>
          </a:p>
        </p:txBody>
      </p:sp>
      <p:sp>
        <p:nvSpPr>
          <p:cNvPr id="19" name="object 19"/>
          <p:cNvSpPr/>
          <p:nvPr/>
        </p:nvSpPr>
        <p:spPr>
          <a:xfrm>
            <a:off x="2895303" y="2905977"/>
            <a:ext cx="93980" cy="102870"/>
          </a:xfrm>
          <a:custGeom>
            <a:avLst/>
            <a:gdLst/>
            <a:ahLst/>
            <a:cxnLst/>
            <a:rect l="l" t="t" r="r" b="b"/>
            <a:pathLst>
              <a:path w="93980" h="102869">
                <a:moveTo>
                  <a:pt x="93819" y="51266"/>
                </a:moveTo>
                <a:lnTo>
                  <a:pt x="87337" y="27029"/>
                </a:lnTo>
                <a:lnTo>
                  <a:pt x="85790" y="22334"/>
                </a:lnTo>
                <a:lnTo>
                  <a:pt x="83012" y="18654"/>
                </a:lnTo>
                <a:lnTo>
                  <a:pt x="79309" y="15354"/>
                </a:lnTo>
                <a:lnTo>
                  <a:pt x="76531" y="11674"/>
                </a:lnTo>
                <a:lnTo>
                  <a:pt x="41665" y="0"/>
                </a:lnTo>
                <a:lnTo>
                  <a:pt x="37035" y="888"/>
                </a:lnTo>
                <a:lnTo>
                  <a:pt x="13583" y="15354"/>
                </a:lnTo>
                <a:lnTo>
                  <a:pt x="9880" y="18654"/>
                </a:lnTo>
                <a:lnTo>
                  <a:pt x="7407" y="22334"/>
                </a:lnTo>
                <a:lnTo>
                  <a:pt x="5555" y="27029"/>
                </a:lnTo>
                <a:lnTo>
                  <a:pt x="3703" y="31343"/>
                </a:lnTo>
                <a:lnTo>
                  <a:pt x="1851" y="35912"/>
                </a:lnTo>
                <a:lnTo>
                  <a:pt x="925" y="40480"/>
                </a:lnTo>
                <a:lnTo>
                  <a:pt x="0" y="45683"/>
                </a:lnTo>
                <a:lnTo>
                  <a:pt x="0" y="51266"/>
                </a:lnTo>
                <a:lnTo>
                  <a:pt x="0" y="56469"/>
                </a:lnTo>
                <a:lnTo>
                  <a:pt x="925" y="61038"/>
                </a:lnTo>
                <a:lnTo>
                  <a:pt x="1851" y="66621"/>
                </a:lnTo>
                <a:lnTo>
                  <a:pt x="3703" y="70936"/>
                </a:lnTo>
                <a:lnTo>
                  <a:pt x="5555" y="75504"/>
                </a:lnTo>
                <a:lnTo>
                  <a:pt x="7407" y="80072"/>
                </a:lnTo>
                <a:lnTo>
                  <a:pt x="9880" y="83499"/>
                </a:lnTo>
                <a:lnTo>
                  <a:pt x="13583" y="87179"/>
                </a:lnTo>
                <a:lnTo>
                  <a:pt x="16361" y="90859"/>
                </a:lnTo>
                <a:lnTo>
                  <a:pt x="20065" y="93270"/>
                </a:lnTo>
                <a:lnTo>
                  <a:pt x="24377" y="96061"/>
                </a:lnTo>
                <a:lnTo>
                  <a:pt x="28081" y="97838"/>
                </a:lnTo>
                <a:lnTo>
                  <a:pt x="32406" y="99742"/>
                </a:lnTo>
                <a:lnTo>
                  <a:pt x="37035" y="100630"/>
                </a:lnTo>
                <a:lnTo>
                  <a:pt x="41665" y="101518"/>
                </a:lnTo>
                <a:lnTo>
                  <a:pt x="46915" y="102533"/>
                </a:lnTo>
                <a:lnTo>
                  <a:pt x="51532" y="101518"/>
                </a:lnTo>
                <a:lnTo>
                  <a:pt x="55857" y="100630"/>
                </a:lnTo>
                <a:lnTo>
                  <a:pt x="79309" y="87179"/>
                </a:lnTo>
                <a:lnTo>
                  <a:pt x="83012" y="83499"/>
                </a:lnTo>
                <a:lnTo>
                  <a:pt x="85790" y="80072"/>
                </a:lnTo>
                <a:lnTo>
                  <a:pt x="87337" y="75504"/>
                </a:lnTo>
                <a:lnTo>
                  <a:pt x="89189" y="70936"/>
                </a:lnTo>
                <a:lnTo>
                  <a:pt x="91041" y="66621"/>
                </a:lnTo>
                <a:lnTo>
                  <a:pt x="91967" y="61038"/>
                </a:lnTo>
                <a:lnTo>
                  <a:pt x="92893" y="56469"/>
                </a:lnTo>
                <a:lnTo>
                  <a:pt x="93819" y="51266"/>
                </a:lnTo>
              </a:path>
            </a:pathLst>
          </a:custGeom>
          <a:ln w="25309">
            <a:solidFill>
              <a:srgbClr val="000000"/>
            </a:solidFill>
          </a:ln>
        </p:spPr>
        <p:txBody>
          <a:bodyPr wrap="square" lIns="0" tIns="0" rIns="0" bIns="0" rtlCol="0"/>
          <a:lstStyle/>
          <a:p>
            <a:pPr algn="l" rtl="0"/>
            <a:endParaRPr/>
          </a:p>
        </p:txBody>
      </p:sp>
      <p:sp>
        <p:nvSpPr>
          <p:cNvPr id="20" name="object 20"/>
          <p:cNvSpPr/>
          <p:nvPr/>
        </p:nvSpPr>
        <p:spPr>
          <a:xfrm>
            <a:off x="7063631" y="2905977"/>
            <a:ext cx="93980" cy="102870"/>
          </a:xfrm>
          <a:custGeom>
            <a:avLst/>
            <a:gdLst/>
            <a:ahLst/>
            <a:cxnLst/>
            <a:rect l="l" t="t" r="r" b="b"/>
            <a:pathLst>
              <a:path w="93979" h="102869">
                <a:moveTo>
                  <a:pt x="55807" y="888"/>
                </a:moveTo>
                <a:lnTo>
                  <a:pt x="16361" y="11674"/>
                </a:lnTo>
                <a:lnTo>
                  <a:pt x="13571" y="15354"/>
                </a:lnTo>
                <a:lnTo>
                  <a:pt x="10146" y="18654"/>
                </a:lnTo>
                <a:lnTo>
                  <a:pt x="7356" y="22334"/>
                </a:lnTo>
                <a:lnTo>
                  <a:pt x="5453" y="27029"/>
                </a:lnTo>
                <a:lnTo>
                  <a:pt x="1775" y="35912"/>
                </a:lnTo>
                <a:lnTo>
                  <a:pt x="887" y="41115"/>
                </a:lnTo>
                <a:lnTo>
                  <a:pt x="0" y="45683"/>
                </a:lnTo>
                <a:lnTo>
                  <a:pt x="0" y="56469"/>
                </a:lnTo>
                <a:lnTo>
                  <a:pt x="887" y="61038"/>
                </a:lnTo>
                <a:lnTo>
                  <a:pt x="1775" y="66621"/>
                </a:lnTo>
                <a:lnTo>
                  <a:pt x="3678" y="70936"/>
                </a:lnTo>
                <a:lnTo>
                  <a:pt x="5453" y="75504"/>
                </a:lnTo>
                <a:lnTo>
                  <a:pt x="7356" y="80072"/>
                </a:lnTo>
                <a:lnTo>
                  <a:pt x="10146" y="83499"/>
                </a:lnTo>
                <a:lnTo>
                  <a:pt x="13571" y="87179"/>
                </a:lnTo>
                <a:lnTo>
                  <a:pt x="16361" y="90859"/>
                </a:lnTo>
                <a:lnTo>
                  <a:pt x="24352" y="96061"/>
                </a:lnTo>
                <a:lnTo>
                  <a:pt x="28030" y="97838"/>
                </a:lnTo>
                <a:lnTo>
                  <a:pt x="32342" y="99742"/>
                </a:lnTo>
                <a:lnTo>
                  <a:pt x="46801" y="102533"/>
                </a:lnTo>
                <a:lnTo>
                  <a:pt x="51494" y="101518"/>
                </a:lnTo>
                <a:lnTo>
                  <a:pt x="55807" y="100630"/>
                </a:lnTo>
                <a:lnTo>
                  <a:pt x="79271" y="87179"/>
                </a:lnTo>
                <a:lnTo>
                  <a:pt x="82949" y="83499"/>
                </a:lnTo>
                <a:lnTo>
                  <a:pt x="85739" y="80072"/>
                </a:lnTo>
                <a:lnTo>
                  <a:pt x="87261" y="75504"/>
                </a:lnTo>
                <a:lnTo>
                  <a:pt x="90940" y="66621"/>
                </a:lnTo>
                <a:lnTo>
                  <a:pt x="91954" y="61038"/>
                </a:lnTo>
                <a:lnTo>
                  <a:pt x="92842" y="56469"/>
                </a:lnTo>
                <a:lnTo>
                  <a:pt x="93730" y="51266"/>
                </a:lnTo>
                <a:lnTo>
                  <a:pt x="92842" y="45683"/>
                </a:lnTo>
                <a:lnTo>
                  <a:pt x="90940" y="35912"/>
                </a:lnTo>
                <a:lnTo>
                  <a:pt x="89164" y="31343"/>
                </a:lnTo>
                <a:lnTo>
                  <a:pt x="87261" y="27029"/>
                </a:lnTo>
                <a:lnTo>
                  <a:pt x="85739" y="22334"/>
                </a:lnTo>
                <a:lnTo>
                  <a:pt x="82949" y="18654"/>
                </a:lnTo>
                <a:lnTo>
                  <a:pt x="79271" y="15354"/>
                </a:lnTo>
                <a:lnTo>
                  <a:pt x="76480" y="11674"/>
                </a:lnTo>
                <a:lnTo>
                  <a:pt x="73056" y="8882"/>
                </a:lnTo>
                <a:lnTo>
                  <a:pt x="68490" y="6091"/>
                </a:lnTo>
                <a:lnTo>
                  <a:pt x="65065" y="4314"/>
                </a:lnTo>
                <a:lnTo>
                  <a:pt x="60373" y="2411"/>
                </a:lnTo>
                <a:lnTo>
                  <a:pt x="55807" y="888"/>
                </a:lnTo>
                <a:close/>
              </a:path>
              <a:path w="93979" h="102869">
                <a:moveTo>
                  <a:pt x="46801" y="0"/>
                </a:moveTo>
                <a:lnTo>
                  <a:pt x="41601" y="888"/>
                </a:lnTo>
                <a:lnTo>
                  <a:pt x="51494" y="888"/>
                </a:lnTo>
                <a:lnTo>
                  <a:pt x="46801" y="0"/>
                </a:lnTo>
                <a:close/>
              </a:path>
            </a:pathLst>
          </a:custGeom>
          <a:solidFill>
            <a:srgbClr val="FFFFFF"/>
          </a:solidFill>
        </p:spPr>
        <p:txBody>
          <a:bodyPr wrap="square" lIns="0" tIns="0" rIns="0" bIns="0" rtlCol="0"/>
          <a:lstStyle/>
          <a:p>
            <a:pPr algn="l" rtl="0"/>
            <a:endParaRPr/>
          </a:p>
        </p:txBody>
      </p:sp>
      <p:sp>
        <p:nvSpPr>
          <p:cNvPr id="21" name="object 21"/>
          <p:cNvSpPr/>
          <p:nvPr/>
        </p:nvSpPr>
        <p:spPr>
          <a:xfrm>
            <a:off x="7063631" y="2905977"/>
            <a:ext cx="93980" cy="102870"/>
          </a:xfrm>
          <a:custGeom>
            <a:avLst/>
            <a:gdLst/>
            <a:ahLst/>
            <a:cxnLst/>
            <a:rect l="l" t="t" r="r" b="b"/>
            <a:pathLst>
              <a:path w="93979" h="102869">
                <a:moveTo>
                  <a:pt x="93730" y="51266"/>
                </a:moveTo>
                <a:lnTo>
                  <a:pt x="87261" y="27029"/>
                </a:lnTo>
                <a:lnTo>
                  <a:pt x="85739" y="22334"/>
                </a:lnTo>
                <a:lnTo>
                  <a:pt x="82949" y="18654"/>
                </a:lnTo>
                <a:lnTo>
                  <a:pt x="79271" y="15354"/>
                </a:lnTo>
                <a:lnTo>
                  <a:pt x="76480" y="11674"/>
                </a:lnTo>
                <a:lnTo>
                  <a:pt x="51494" y="888"/>
                </a:lnTo>
                <a:lnTo>
                  <a:pt x="46801" y="0"/>
                </a:lnTo>
                <a:lnTo>
                  <a:pt x="41601" y="888"/>
                </a:lnTo>
                <a:lnTo>
                  <a:pt x="37035" y="888"/>
                </a:lnTo>
                <a:lnTo>
                  <a:pt x="32342" y="2411"/>
                </a:lnTo>
                <a:lnTo>
                  <a:pt x="13571" y="15354"/>
                </a:lnTo>
                <a:lnTo>
                  <a:pt x="10146" y="18654"/>
                </a:lnTo>
                <a:lnTo>
                  <a:pt x="7356" y="22334"/>
                </a:lnTo>
                <a:lnTo>
                  <a:pt x="5453" y="27029"/>
                </a:lnTo>
                <a:lnTo>
                  <a:pt x="3678" y="31343"/>
                </a:lnTo>
                <a:lnTo>
                  <a:pt x="1775" y="35912"/>
                </a:lnTo>
                <a:lnTo>
                  <a:pt x="887" y="41115"/>
                </a:lnTo>
                <a:lnTo>
                  <a:pt x="0" y="45683"/>
                </a:lnTo>
                <a:lnTo>
                  <a:pt x="0" y="51266"/>
                </a:lnTo>
                <a:lnTo>
                  <a:pt x="0" y="56469"/>
                </a:lnTo>
                <a:lnTo>
                  <a:pt x="887" y="61038"/>
                </a:lnTo>
                <a:lnTo>
                  <a:pt x="1775" y="66621"/>
                </a:lnTo>
                <a:lnTo>
                  <a:pt x="3678" y="70936"/>
                </a:lnTo>
                <a:lnTo>
                  <a:pt x="5453" y="75504"/>
                </a:lnTo>
                <a:lnTo>
                  <a:pt x="7356" y="80072"/>
                </a:lnTo>
                <a:lnTo>
                  <a:pt x="10146" y="83499"/>
                </a:lnTo>
                <a:lnTo>
                  <a:pt x="13571" y="87179"/>
                </a:lnTo>
                <a:lnTo>
                  <a:pt x="16361" y="90859"/>
                </a:lnTo>
                <a:lnTo>
                  <a:pt x="37035" y="100630"/>
                </a:lnTo>
                <a:lnTo>
                  <a:pt x="41601" y="101518"/>
                </a:lnTo>
                <a:lnTo>
                  <a:pt x="46801" y="102533"/>
                </a:lnTo>
                <a:lnTo>
                  <a:pt x="51494" y="101518"/>
                </a:lnTo>
                <a:lnTo>
                  <a:pt x="55807" y="100630"/>
                </a:lnTo>
                <a:lnTo>
                  <a:pt x="79271" y="87179"/>
                </a:lnTo>
                <a:lnTo>
                  <a:pt x="82949" y="83499"/>
                </a:lnTo>
                <a:lnTo>
                  <a:pt x="85739" y="80072"/>
                </a:lnTo>
                <a:lnTo>
                  <a:pt x="87261" y="75504"/>
                </a:lnTo>
                <a:lnTo>
                  <a:pt x="89164" y="70936"/>
                </a:lnTo>
                <a:lnTo>
                  <a:pt x="90940" y="66621"/>
                </a:lnTo>
                <a:lnTo>
                  <a:pt x="91954" y="61038"/>
                </a:lnTo>
                <a:lnTo>
                  <a:pt x="92842" y="56469"/>
                </a:lnTo>
                <a:lnTo>
                  <a:pt x="93730" y="51266"/>
                </a:lnTo>
              </a:path>
            </a:pathLst>
          </a:custGeom>
          <a:ln w="25309">
            <a:solidFill>
              <a:srgbClr val="000000"/>
            </a:solidFill>
          </a:ln>
        </p:spPr>
        <p:txBody>
          <a:bodyPr wrap="square" lIns="0" tIns="0" rIns="0" bIns="0" rtlCol="0"/>
          <a:lstStyle/>
          <a:p>
            <a:pPr algn="l" rtl="0"/>
            <a:endParaRPr/>
          </a:p>
        </p:txBody>
      </p:sp>
      <p:sp>
        <p:nvSpPr>
          <p:cNvPr id="22" name="object 22"/>
          <p:cNvSpPr/>
          <p:nvPr/>
        </p:nvSpPr>
        <p:spPr>
          <a:xfrm>
            <a:off x="7054627" y="2905977"/>
            <a:ext cx="85725" cy="102870"/>
          </a:xfrm>
          <a:custGeom>
            <a:avLst/>
            <a:gdLst/>
            <a:ahLst/>
            <a:cxnLst/>
            <a:rect l="l" t="t" r="r" b="b"/>
            <a:pathLst>
              <a:path w="85725" h="102869">
                <a:moveTo>
                  <a:pt x="51494" y="888"/>
                </a:moveTo>
                <a:lnTo>
                  <a:pt x="34245" y="888"/>
                </a:lnTo>
                <a:lnTo>
                  <a:pt x="29932" y="2411"/>
                </a:lnTo>
                <a:lnTo>
                  <a:pt x="26254" y="4314"/>
                </a:lnTo>
                <a:lnTo>
                  <a:pt x="22576" y="6091"/>
                </a:lnTo>
                <a:lnTo>
                  <a:pt x="19151" y="8882"/>
                </a:lnTo>
                <a:lnTo>
                  <a:pt x="15473" y="11674"/>
                </a:lnTo>
                <a:lnTo>
                  <a:pt x="12683" y="15354"/>
                </a:lnTo>
                <a:lnTo>
                  <a:pt x="9893" y="18654"/>
                </a:lnTo>
                <a:lnTo>
                  <a:pt x="7356" y="22334"/>
                </a:lnTo>
                <a:lnTo>
                  <a:pt x="5580" y="27029"/>
                </a:lnTo>
                <a:lnTo>
                  <a:pt x="3678" y="31343"/>
                </a:lnTo>
                <a:lnTo>
                  <a:pt x="1902" y="35912"/>
                </a:lnTo>
                <a:lnTo>
                  <a:pt x="0" y="45683"/>
                </a:lnTo>
                <a:lnTo>
                  <a:pt x="0" y="56469"/>
                </a:lnTo>
                <a:lnTo>
                  <a:pt x="887" y="61038"/>
                </a:lnTo>
                <a:lnTo>
                  <a:pt x="1902" y="66621"/>
                </a:lnTo>
                <a:lnTo>
                  <a:pt x="5580" y="75504"/>
                </a:lnTo>
                <a:lnTo>
                  <a:pt x="7356" y="80072"/>
                </a:lnTo>
                <a:lnTo>
                  <a:pt x="9893" y="83499"/>
                </a:lnTo>
                <a:lnTo>
                  <a:pt x="15473" y="90859"/>
                </a:lnTo>
                <a:lnTo>
                  <a:pt x="19151" y="93270"/>
                </a:lnTo>
                <a:lnTo>
                  <a:pt x="22576" y="96061"/>
                </a:lnTo>
                <a:lnTo>
                  <a:pt x="26254" y="97838"/>
                </a:lnTo>
                <a:lnTo>
                  <a:pt x="29932" y="99742"/>
                </a:lnTo>
                <a:lnTo>
                  <a:pt x="34245" y="100630"/>
                </a:lnTo>
                <a:lnTo>
                  <a:pt x="42235" y="102533"/>
                </a:lnTo>
                <a:lnTo>
                  <a:pt x="46928" y="101518"/>
                </a:lnTo>
                <a:lnTo>
                  <a:pt x="51494" y="100630"/>
                </a:lnTo>
                <a:lnTo>
                  <a:pt x="77495" y="80072"/>
                </a:lnTo>
                <a:lnTo>
                  <a:pt x="80286" y="75504"/>
                </a:lnTo>
                <a:lnTo>
                  <a:pt x="82061" y="70936"/>
                </a:lnTo>
                <a:lnTo>
                  <a:pt x="83076" y="66621"/>
                </a:lnTo>
                <a:lnTo>
                  <a:pt x="84852" y="61038"/>
                </a:lnTo>
                <a:lnTo>
                  <a:pt x="84852" y="56469"/>
                </a:lnTo>
                <a:lnTo>
                  <a:pt x="85486" y="51266"/>
                </a:lnTo>
                <a:lnTo>
                  <a:pt x="84852" y="45683"/>
                </a:lnTo>
                <a:lnTo>
                  <a:pt x="84852" y="41115"/>
                </a:lnTo>
                <a:lnTo>
                  <a:pt x="83076" y="35912"/>
                </a:lnTo>
                <a:lnTo>
                  <a:pt x="82061" y="31343"/>
                </a:lnTo>
                <a:lnTo>
                  <a:pt x="80286" y="27029"/>
                </a:lnTo>
                <a:lnTo>
                  <a:pt x="77495" y="22334"/>
                </a:lnTo>
                <a:lnTo>
                  <a:pt x="75593" y="18654"/>
                </a:lnTo>
                <a:lnTo>
                  <a:pt x="73183" y="15354"/>
                </a:lnTo>
                <a:lnTo>
                  <a:pt x="69378" y="11674"/>
                </a:lnTo>
                <a:lnTo>
                  <a:pt x="66714" y="8882"/>
                </a:lnTo>
                <a:lnTo>
                  <a:pt x="63290" y="6091"/>
                </a:lnTo>
                <a:lnTo>
                  <a:pt x="59612" y="4314"/>
                </a:lnTo>
                <a:lnTo>
                  <a:pt x="54919" y="2411"/>
                </a:lnTo>
                <a:lnTo>
                  <a:pt x="51494" y="888"/>
                </a:lnTo>
                <a:close/>
              </a:path>
              <a:path w="85725" h="102869">
                <a:moveTo>
                  <a:pt x="42235" y="0"/>
                </a:moveTo>
                <a:lnTo>
                  <a:pt x="37923" y="888"/>
                </a:lnTo>
                <a:lnTo>
                  <a:pt x="46928" y="888"/>
                </a:lnTo>
                <a:lnTo>
                  <a:pt x="42235" y="0"/>
                </a:lnTo>
                <a:close/>
              </a:path>
            </a:pathLst>
          </a:custGeom>
          <a:solidFill>
            <a:srgbClr val="000000"/>
          </a:solidFill>
        </p:spPr>
        <p:txBody>
          <a:bodyPr wrap="square" lIns="0" tIns="0" rIns="0" bIns="0" rtlCol="0"/>
          <a:lstStyle/>
          <a:p>
            <a:pPr algn="l" rtl="0"/>
            <a:endParaRPr/>
          </a:p>
        </p:txBody>
      </p:sp>
      <p:sp>
        <p:nvSpPr>
          <p:cNvPr id="23" name="object 23"/>
          <p:cNvSpPr/>
          <p:nvPr/>
        </p:nvSpPr>
        <p:spPr>
          <a:xfrm>
            <a:off x="7054627" y="2905977"/>
            <a:ext cx="85725" cy="102870"/>
          </a:xfrm>
          <a:custGeom>
            <a:avLst/>
            <a:gdLst/>
            <a:ahLst/>
            <a:cxnLst/>
            <a:rect l="l" t="t" r="r" b="b"/>
            <a:pathLst>
              <a:path w="85725" h="102869">
                <a:moveTo>
                  <a:pt x="85486" y="51266"/>
                </a:moveTo>
                <a:lnTo>
                  <a:pt x="84852" y="45683"/>
                </a:lnTo>
                <a:lnTo>
                  <a:pt x="84852" y="41115"/>
                </a:lnTo>
                <a:lnTo>
                  <a:pt x="83076" y="35912"/>
                </a:lnTo>
                <a:lnTo>
                  <a:pt x="82061" y="31343"/>
                </a:lnTo>
                <a:lnTo>
                  <a:pt x="80286" y="27029"/>
                </a:lnTo>
                <a:lnTo>
                  <a:pt x="77495" y="22334"/>
                </a:lnTo>
                <a:lnTo>
                  <a:pt x="75593" y="18654"/>
                </a:lnTo>
                <a:lnTo>
                  <a:pt x="73183" y="15354"/>
                </a:lnTo>
                <a:lnTo>
                  <a:pt x="69378" y="11674"/>
                </a:lnTo>
                <a:lnTo>
                  <a:pt x="66714" y="8882"/>
                </a:lnTo>
                <a:lnTo>
                  <a:pt x="63290" y="6091"/>
                </a:lnTo>
                <a:lnTo>
                  <a:pt x="59612" y="4314"/>
                </a:lnTo>
                <a:lnTo>
                  <a:pt x="54919" y="2411"/>
                </a:lnTo>
                <a:lnTo>
                  <a:pt x="51494" y="888"/>
                </a:lnTo>
                <a:lnTo>
                  <a:pt x="46928" y="888"/>
                </a:lnTo>
                <a:lnTo>
                  <a:pt x="42235" y="0"/>
                </a:lnTo>
                <a:lnTo>
                  <a:pt x="37923" y="888"/>
                </a:lnTo>
                <a:lnTo>
                  <a:pt x="34245" y="888"/>
                </a:lnTo>
                <a:lnTo>
                  <a:pt x="29932" y="2411"/>
                </a:lnTo>
                <a:lnTo>
                  <a:pt x="26254" y="4314"/>
                </a:lnTo>
                <a:lnTo>
                  <a:pt x="22576" y="6091"/>
                </a:lnTo>
                <a:lnTo>
                  <a:pt x="19151" y="8882"/>
                </a:lnTo>
                <a:lnTo>
                  <a:pt x="15473" y="11674"/>
                </a:lnTo>
                <a:lnTo>
                  <a:pt x="12683" y="15354"/>
                </a:lnTo>
                <a:lnTo>
                  <a:pt x="9893" y="18654"/>
                </a:lnTo>
                <a:lnTo>
                  <a:pt x="7356" y="22334"/>
                </a:lnTo>
                <a:lnTo>
                  <a:pt x="5580" y="27029"/>
                </a:lnTo>
                <a:lnTo>
                  <a:pt x="3678" y="31343"/>
                </a:lnTo>
                <a:lnTo>
                  <a:pt x="1902" y="35912"/>
                </a:lnTo>
                <a:lnTo>
                  <a:pt x="887" y="41115"/>
                </a:lnTo>
                <a:lnTo>
                  <a:pt x="0" y="45683"/>
                </a:lnTo>
                <a:lnTo>
                  <a:pt x="0" y="51266"/>
                </a:lnTo>
                <a:lnTo>
                  <a:pt x="0" y="56469"/>
                </a:lnTo>
                <a:lnTo>
                  <a:pt x="887" y="61038"/>
                </a:lnTo>
                <a:lnTo>
                  <a:pt x="1902" y="66621"/>
                </a:lnTo>
                <a:lnTo>
                  <a:pt x="3678" y="70936"/>
                </a:lnTo>
                <a:lnTo>
                  <a:pt x="5580" y="75504"/>
                </a:lnTo>
                <a:lnTo>
                  <a:pt x="7356" y="80072"/>
                </a:lnTo>
                <a:lnTo>
                  <a:pt x="9893" y="83499"/>
                </a:lnTo>
                <a:lnTo>
                  <a:pt x="12683" y="87179"/>
                </a:lnTo>
                <a:lnTo>
                  <a:pt x="15473" y="90859"/>
                </a:lnTo>
                <a:lnTo>
                  <a:pt x="19151" y="93270"/>
                </a:lnTo>
                <a:lnTo>
                  <a:pt x="22576" y="96061"/>
                </a:lnTo>
                <a:lnTo>
                  <a:pt x="26254" y="97838"/>
                </a:lnTo>
                <a:lnTo>
                  <a:pt x="29932" y="99742"/>
                </a:lnTo>
                <a:lnTo>
                  <a:pt x="34245" y="100630"/>
                </a:lnTo>
                <a:lnTo>
                  <a:pt x="37923" y="101518"/>
                </a:lnTo>
                <a:lnTo>
                  <a:pt x="42235" y="102533"/>
                </a:lnTo>
                <a:lnTo>
                  <a:pt x="46928" y="101518"/>
                </a:lnTo>
                <a:lnTo>
                  <a:pt x="51494" y="100630"/>
                </a:lnTo>
                <a:lnTo>
                  <a:pt x="77495" y="80072"/>
                </a:lnTo>
                <a:lnTo>
                  <a:pt x="80286" y="75504"/>
                </a:lnTo>
                <a:lnTo>
                  <a:pt x="82061" y="70936"/>
                </a:lnTo>
                <a:lnTo>
                  <a:pt x="83076" y="66621"/>
                </a:lnTo>
                <a:lnTo>
                  <a:pt x="84852" y="61038"/>
                </a:lnTo>
                <a:lnTo>
                  <a:pt x="84852" y="56469"/>
                </a:lnTo>
                <a:lnTo>
                  <a:pt x="85486" y="51266"/>
                </a:lnTo>
              </a:path>
            </a:pathLst>
          </a:custGeom>
          <a:ln w="25308">
            <a:solidFill>
              <a:srgbClr val="000000"/>
            </a:solidFill>
          </a:ln>
        </p:spPr>
        <p:txBody>
          <a:bodyPr wrap="square" lIns="0" tIns="0" rIns="0" bIns="0" rtlCol="0"/>
          <a:lstStyle/>
          <a:p>
            <a:pPr algn="l" rtl="0"/>
            <a:endParaRPr/>
          </a:p>
        </p:txBody>
      </p:sp>
      <p:sp>
        <p:nvSpPr>
          <p:cNvPr id="24" name="object 24"/>
          <p:cNvSpPr/>
          <p:nvPr/>
        </p:nvSpPr>
        <p:spPr>
          <a:xfrm>
            <a:off x="9190259" y="2905977"/>
            <a:ext cx="93980" cy="102870"/>
          </a:xfrm>
          <a:custGeom>
            <a:avLst/>
            <a:gdLst/>
            <a:ahLst/>
            <a:cxnLst/>
            <a:rect l="l" t="t" r="r" b="b"/>
            <a:pathLst>
              <a:path w="93979" h="102869">
                <a:moveTo>
                  <a:pt x="55933" y="888"/>
                </a:moveTo>
                <a:lnTo>
                  <a:pt x="36781" y="888"/>
                </a:lnTo>
                <a:lnTo>
                  <a:pt x="32469" y="2411"/>
                </a:lnTo>
                <a:lnTo>
                  <a:pt x="28791" y="4314"/>
                </a:lnTo>
                <a:lnTo>
                  <a:pt x="24098" y="6091"/>
                </a:lnTo>
                <a:lnTo>
                  <a:pt x="20673" y="8882"/>
                </a:lnTo>
                <a:lnTo>
                  <a:pt x="16995" y="11674"/>
                </a:lnTo>
                <a:lnTo>
                  <a:pt x="13317" y="15354"/>
                </a:lnTo>
                <a:lnTo>
                  <a:pt x="10907" y="18654"/>
                </a:lnTo>
                <a:lnTo>
                  <a:pt x="8117" y="22334"/>
                </a:lnTo>
                <a:lnTo>
                  <a:pt x="5327" y="27029"/>
                </a:lnTo>
                <a:lnTo>
                  <a:pt x="3424" y="31343"/>
                </a:lnTo>
                <a:lnTo>
                  <a:pt x="1648" y="35912"/>
                </a:lnTo>
                <a:lnTo>
                  <a:pt x="1014" y="41115"/>
                </a:lnTo>
                <a:lnTo>
                  <a:pt x="0" y="45683"/>
                </a:lnTo>
                <a:lnTo>
                  <a:pt x="0" y="56469"/>
                </a:lnTo>
                <a:lnTo>
                  <a:pt x="1014" y="61038"/>
                </a:lnTo>
                <a:lnTo>
                  <a:pt x="1648" y="66621"/>
                </a:lnTo>
                <a:lnTo>
                  <a:pt x="5327" y="75504"/>
                </a:lnTo>
                <a:lnTo>
                  <a:pt x="8117" y="80072"/>
                </a:lnTo>
                <a:lnTo>
                  <a:pt x="10907" y="83499"/>
                </a:lnTo>
                <a:lnTo>
                  <a:pt x="13317" y="87179"/>
                </a:lnTo>
                <a:lnTo>
                  <a:pt x="16995" y="90859"/>
                </a:lnTo>
                <a:lnTo>
                  <a:pt x="20673" y="93270"/>
                </a:lnTo>
                <a:lnTo>
                  <a:pt x="24098" y="96061"/>
                </a:lnTo>
                <a:lnTo>
                  <a:pt x="28791" y="97838"/>
                </a:lnTo>
                <a:lnTo>
                  <a:pt x="32469" y="99742"/>
                </a:lnTo>
                <a:lnTo>
                  <a:pt x="36781" y="100630"/>
                </a:lnTo>
                <a:lnTo>
                  <a:pt x="46674" y="102533"/>
                </a:lnTo>
                <a:lnTo>
                  <a:pt x="51240" y="101518"/>
                </a:lnTo>
                <a:lnTo>
                  <a:pt x="55933" y="100630"/>
                </a:lnTo>
                <a:lnTo>
                  <a:pt x="60246" y="99742"/>
                </a:lnTo>
                <a:lnTo>
                  <a:pt x="69124" y="96061"/>
                </a:lnTo>
                <a:lnTo>
                  <a:pt x="72929" y="93270"/>
                </a:lnTo>
                <a:lnTo>
                  <a:pt x="76607" y="90859"/>
                </a:lnTo>
                <a:lnTo>
                  <a:pt x="79905" y="87179"/>
                </a:lnTo>
                <a:lnTo>
                  <a:pt x="82695" y="83499"/>
                </a:lnTo>
                <a:lnTo>
                  <a:pt x="85486" y="80072"/>
                </a:lnTo>
                <a:lnTo>
                  <a:pt x="88276" y="75504"/>
                </a:lnTo>
                <a:lnTo>
                  <a:pt x="89798" y="70936"/>
                </a:lnTo>
                <a:lnTo>
                  <a:pt x="90813" y="66621"/>
                </a:lnTo>
                <a:lnTo>
                  <a:pt x="92588" y="61038"/>
                </a:lnTo>
                <a:lnTo>
                  <a:pt x="93603" y="56469"/>
                </a:lnTo>
                <a:lnTo>
                  <a:pt x="93603" y="45683"/>
                </a:lnTo>
                <a:lnTo>
                  <a:pt x="92588" y="41115"/>
                </a:lnTo>
                <a:lnTo>
                  <a:pt x="90813" y="35912"/>
                </a:lnTo>
                <a:lnTo>
                  <a:pt x="89798" y="31343"/>
                </a:lnTo>
                <a:lnTo>
                  <a:pt x="60246" y="2411"/>
                </a:lnTo>
                <a:lnTo>
                  <a:pt x="55933" y="888"/>
                </a:lnTo>
                <a:close/>
              </a:path>
              <a:path w="93979" h="102869">
                <a:moveTo>
                  <a:pt x="46674" y="0"/>
                </a:moveTo>
                <a:lnTo>
                  <a:pt x="41347" y="888"/>
                </a:lnTo>
                <a:lnTo>
                  <a:pt x="51240" y="888"/>
                </a:lnTo>
                <a:lnTo>
                  <a:pt x="46674" y="0"/>
                </a:lnTo>
                <a:close/>
              </a:path>
            </a:pathLst>
          </a:custGeom>
          <a:solidFill>
            <a:srgbClr val="000000"/>
          </a:solidFill>
        </p:spPr>
        <p:txBody>
          <a:bodyPr wrap="square" lIns="0" tIns="0" rIns="0" bIns="0" rtlCol="0"/>
          <a:lstStyle/>
          <a:p>
            <a:pPr algn="l" rtl="0"/>
            <a:endParaRPr/>
          </a:p>
        </p:txBody>
      </p:sp>
      <p:sp>
        <p:nvSpPr>
          <p:cNvPr id="25" name="object 25"/>
          <p:cNvSpPr/>
          <p:nvPr/>
        </p:nvSpPr>
        <p:spPr>
          <a:xfrm>
            <a:off x="9190259" y="2905977"/>
            <a:ext cx="93980" cy="102870"/>
          </a:xfrm>
          <a:custGeom>
            <a:avLst/>
            <a:gdLst/>
            <a:ahLst/>
            <a:cxnLst/>
            <a:rect l="l" t="t" r="r" b="b"/>
            <a:pathLst>
              <a:path w="93979" h="102869">
                <a:moveTo>
                  <a:pt x="93603" y="51266"/>
                </a:moveTo>
                <a:lnTo>
                  <a:pt x="93603" y="45683"/>
                </a:lnTo>
                <a:lnTo>
                  <a:pt x="92588" y="41115"/>
                </a:lnTo>
                <a:lnTo>
                  <a:pt x="90813" y="35912"/>
                </a:lnTo>
                <a:lnTo>
                  <a:pt x="89798" y="31343"/>
                </a:lnTo>
                <a:lnTo>
                  <a:pt x="64812" y="4314"/>
                </a:lnTo>
                <a:lnTo>
                  <a:pt x="60246" y="2411"/>
                </a:lnTo>
                <a:lnTo>
                  <a:pt x="55933" y="888"/>
                </a:lnTo>
                <a:lnTo>
                  <a:pt x="51240" y="888"/>
                </a:lnTo>
                <a:lnTo>
                  <a:pt x="46674" y="0"/>
                </a:lnTo>
                <a:lnTo>
                  <a:pt x="41347" y="888"/>
                </a:lnTo>
                <a:lnTo>
                  <a:pt x="36781" y="888"/>
                </a:lnTo>
                <a:lnTo>
                  <a:pt x="32469" y="2411"/>
                </a:lnTo>
                <a:lnTo>
                  <a:pt x="28791" y="4314"/>
                </a:lnTo>
                <a:lnTo>
                  <a:pt x="24098" y="6091"/>
                </a:lnTo>
                <a:lnTo>
                  <a:pt x="20673" y="8882"/>
                </a:lnTo>
                <a:lnTo>
                  <a:pt x="16995" y="11674"/>
                </a:lnTo>
                <a:lnTo>
                  <a:pt x="13317" y="15354"/>
                </a:lnTo>
                <a:lnTo>
                  <a:pt x="10907" y="18654"/>
                </a:lnTo>
                <a:lnTo>
                  <a:pt x="8117" y="22334"/>
                </a:lnTo>
                <a:lnTo>
                  <a:pt x="5327" y="27029"/>
                </a:lnTo>
                <a:lnTo>
                  <a:pt x="3424" y="31343"/>
                </a:lnTo>
                <a:lnTo>
                  <a:pt x="1648" y="35912"/>
                </a:lnTo>
                <a:lnTo>
                  <a:pt x="1014" y="41115"/>
                </a:lnTo>
                <a:lnTo>
                  <a:pt x="0" y="45683"/>
                </a:lnTo>
                <a:lnTo>
                  <a:pt x="0" y="51266"/>
                </a:lnTo>
                <a:lnTo>
                  <a:pt x="0" y="56469"/>
                </a:lnTo>
                <a:lnTo>
                  <a:pt x="1014" y="61038"/>
                </a:lnTo>
                <a:lnTo>
                  <a:pt x="10907" y="83499"/>
                </a:lnTo>
                <a:lnTo>
                  <a:pt x="13317" y="87179"/>
                </a:lnTo>
                <a:lnTo>
                  <a:pt x="16995" y="90859"/>
                </a:lnTo>
                <a:lnTo>
                  <a:pt x="20673" y="93270"/>
                </a:lnTo>
                <a:lnTo>
                  <a:pt x="24098" y="96061"/>
                </a:lnTo>
                <a:lnTo>
                  <a:pt x="28791" y="97838"/>
                </a:lnTo>
                <a:lnTo>
                  <a:pt x="32469" y="99742"/>
                </a:lnTo>
                <a:lnTo>
                  <a:pt x="36781" y="100630"/>
                </a:lnTo>
                <a:lnTo>
                  <a:pt x="41347" y="101518"/>
                </a:lnTo>
                <a:lnTo>
                  <a:pt x="46674" y="102533"/>
                </a:lnTo>
                <a:lnTo>
                  <a:pt x="51240" y="101518"/>
                </a:lnTo>
                <a:lnTo>
                  <a:pt x="55933" y="100630"/>
                </a:lnTo>
                <a:lnTo>
                  <a:pt x="60246" y="99742"/>
                </a:lnTo>
                <a:lnTo>
                  <a:pt x="64812" y="97838"/>
                </a:lnTo>
                <a:lnTo>
                  <a:pt x="69124" y="96061"/>
                </a:lnTo>
                <a:lnTo>
                  <a:pt x="72929" y="93270"/>
                </a:lnTo>
                <a:lnTo>
                  <a:pt x="76607" y="90859"/>
                </a:lnTo>
                <a:lnTo>
                  <a:pt x="79905" y="87179"/>
                </a:lnTo>
                <a:lnTo>
                  <a:pt x="82695" y="83499"/>
                </a:lnTo>
                <a:lnTo>
                  <a:pt x="85486" y="80072"/>
                </a:lnTo>
                <a:lnTo>
                  <a:pt x="88276" y="75504"/>
                </a:lnTo>
                <a:lnTo>
                  <a:pt x="89798" y="70936"/>
                </a:lnTo>
                <a:lnTo>
                  <a:pt x="90813" y="66621"/>
                </a:lnTo>
                <a:lnTo>
                  <a:pt x="92588" y="61038"/>
                </a:lnTo>
                <a:lnTo>
                  <a:pt x="93603" y="56469"/>
                </a:lnTo>
                <a:lnTo>
                  <a:pt x="93603" y="51266"/>
                </a:lnTo>
              </a:path>
            </a:pathLst>
          </a:custGeom>
          <a:ln w="25309">
            <a:solidFill>
              <a:srgbClr val="000000"/>
            </a:solidFill>
          </a:ln>
        </p:spPr>
        <p:txBody>
          <a:bodyPr wrap="square" lIns="0" tIns="0" rIns="0" bIns="0" rtlCol="0"/>
          <a:lstStyle/>
          <a:p>
            <a:pPr algn="l" rtl="0"/>
            <a:endParaRPr/>
          </a:p>
        </p:txBody>
      </p:sp>
      <p:sp>
        <p:nvSpPr>
          <p:cNvPr id="26" name="object 26"/>
          <p:cNvSpPr txBox="1"/>
          <p:nvPr/>
        </p:nvSpPr>
        <p:spPr>
          <a:xfrm>
            <a:off x="5843724" y="1487326"/>
            <a:ext cx="1022350" cy="560705"/>
          </a:xfrm>
          <a:prstGeom prst="rect">
            <a:avLst/>
          </a:prstGeom>
        </p:spPr>
        <p:txBody>
          <a:bodyPr vert="horz" wrap="square" lIns="0" tIns="0" rIns="0" bIns="0" rtlCol="0">
            <a:spAutoFit/>
          </a:bodyPr>
          <a:lstStyle/>
          <a:p>
            <a:pPr marL="267970" marR="5080" indent="-255904" algn="l" rtl="0"/>
            <a:r>
              <a:rPr dirty="0">
                <a:solidFill>
                  <a:srgbClr val="336699"/>
                </a:solidFill>
                <a:latin typeface="Arial"/>
                <a:cs typeface="Arial"/>
              </a:rPr>
              <a:t>Interruptor automático</a:t>
            </a:r>
            <a:r>
              <a:rPr spc="-65" dirty="0">
                <a:solidFill>
                  <a:srgbClr val="336699"/>
                </a:solidFill>
                <a:latin typeface="Arial"/>
                <a:cs typeface="Arial"/>
              </a:rPr>
              <a:t> </a:t>
            </a:r>
            <a:r>
              <a:rPr spc="5" dirty="0">
                <a:solidFill>
                  <a:srgbClr val="336699"/>
                </a:solidFill>
                <a:latin typeface="Arial"/>
                <a:cs typeface="Arial"/>
              </a:rPr>
              <a:t>5</a:t>
            </a:r>
            <a:r>
              <a:rPr dirty="0">
                <a:solidFill>
                  <a:srgbClr val="336699"/>
                </a:solidFill>
                <a:latin typeface="Arial"/>
                <a:cs typeface="Arial"/>
              </a:rPr>
              <a:t>falla</a:t>
            </a:r>
            <a:endParaRPr>
              <a:latin typeface="Arial"/>
              <a:cs typeface="Arial"/>
            </a:endParaRPr>
          </a:p>
        </p:txBody>
      </p:sp>
      <p:sp>
        <p:nvSpPr>
          <p:cNvPr id="27" name="object 27"/>
          <p:cNvSpPr/>
          <p:nvPr/>
        </p:nvSpPr>
        <p:spPr>
          <a:xfrm>
            <a:off x="2248221" y="2674008"/>
            <a:ext cx="567690" cy="567055"/>
          </a:xfrm>
          <a:custGeom>
            <a:avLst/>
            <a:gdLst/>
            <a:ahLst/>
            <a:cxnLst/>
            <a:rect l="l" t="t" r="r" b="b"/>
            <a:pathLst>
              <a:path w="567690" h="567055">
                <a:moveTo>
                  <a:pt x="0" y="283236"/>
                </a:moveTo>
                <a:lnTo>
                  <a:pt x="925" y="268770"/>
                </a:lnTo>
                <a:lnTo>
                  <a:pt x="1542" y="254304"/>
                </a:lnTo>
                <a:lnTo>
                  <a:pt x="3394" y="239964"/>
                </a:lnTo>
                <a:lnTo>
                  <a:pt x="6171" y="225498"/>
                </a:lnTo>
                <a:lnTo>
                  <a:pt x="8948" y="212046"/>
                </a:lnTo>
                <a:lnTo>
                  <a:pt x="13268" y="198468"/>
                </a:lnTo>
                <a:lnTo>
                  <a:pt x="17897" y="185905"/>
                </a:lnTo>
                <a:lnTo>
                  <a:pt x="22525" y="172454"/>
                </a:lnTo>
                <a:lnTo>
                  <a:pt x="28697" y="159891"/>
                </a:lnTo>
                <a:lnTo>
                  <a:pt x="34251" y="148217"/>
                </a:lnTo>
                <a:lnTo>
                  <a:pt x="41349" y="136542"/>
                </a:lnTo>
                <a:lnTo>
                  <a:pt x="64800" y="102406"/>
                </a:lnTo>
                <a:lnTo>
                  <a:pt x="93499" y="73600"/>
                </a:lnTo>
                <a:lnTo>
                  <a:pt x="103369" y="64718"/>
                </a:lnTo>
                <a:lnTo>
                  <a:pt x="114176" y="55454"/>
                </a:lnTo>
                <a:lnTo>
                  <a:pt x="124969" y="48475"/>
                </a:lnTo>
                <a:lnTo>
                  <a:pt x="136701" y="40226"/>
                </a:lnTo>
                <a:lnTo>
                  <a:pt x="148421" y="34008"/>
                </a:lnTo>
                <a:lnTo>
                  <a:pt x="161079" y="27536"/>
                </a:lnTo>
                <a:lnTo>
                  <a:pt x="173724" y="22334"/>
                </a:lnTo>
                <a:lnTo>
                  <a:pt x="186382" y="16877"/>
                </a:lnTo>
                <a:lnTo>
                  <a:pt x="199649" y="12562"/>
                </a:lnTo>
                <a:lnTo>
                  <a:pt x="213233" y="8882"/>
                </a:lnTo>
                <a:lnTo>
                  <a:pt x="226804" y="5202"/>
                </a:lnTo>
                <a:lnTo>
                  <a:pt x="241301" y="2411"/>
                </a:lnTo>
                <a:lnTo>
                  <a:pt x="254581" y="888"/>
                </a:lnTo>
                <a:lnTo>
                  <a:pt x="269078" y="0"/>
                </a:lnTo>
                <a:lnTo>
                  <a:pt x="283588" y="0"/>
                </a:lnTo>
                <a:lnTo>
                  <a:pt x="326788" y="2411"/>
                </a:lnTo>
                <a:lnTo>
                  <a:pt x="354552" y="8882"/>
                </a:lnTo>
                <a:lnTo>
                  <a:pt x="368136" y="12562"/>
                </a:lnTo>
                <a:lnTo>
                  <a:pt x="381707" y="16877"/>
                </a:lnTo>
                <a:lnTo>
                  <a:pt x="394365" y="22334"/>
                </a:lnTo>
                <a:lnTo>
                  <a:pt x="406706" y="27536"/>
                </a:lnTo>
                <a:lnTo>
                  <a:pt x="419351" y="34008"/>
                </a:lnTo>
                <a:lnTo>
                  <a:pt x="431083" y="40226"/>
                </a:lnTo>
                <a:lnTo>
                  <a:pt x="442803" y="48475"/>
                </a:lnTo>
                <a:lnTo>
                  <a:pt x="453609" y="55454"/>
                </a:lnTo>
                <a:lnTo>
                  <a:pt x="464415" y="64718"/>
                </a:lnTo>
                <a:lnTo>
                  <a:pt x="474283" y="73600"/>
                </a:lnTo>
                <a:lnTo>
                  <a:pt x="484163" y="82483"/>
                </a:lnTo>
                <a:lnTo>
                  <a:pt x="511319" y="113193"/>
                </a:lnTo>
                <a:lnTo>
                  <a:pt x="532918" y="148217"/>
                </a:lnTo>
                <a:lnTo>
                  <a:pt x="549889" y="185905"/>
                </a:lnTo>
                <a:lnTo>
                  <a:pt x="554518" y="198468"/>
                </a:lnTo>
                <a:lnTo>
                  <a:pt x="564386" y="239964"/>
                </a:lnTo>
                <a:lnTo>
                  <a:pt x="567164" y="283236"/>
                </a:lnTo>
                <a:lnTo>
                  <a:pt x="567164" y="297576"/>
                </a:lnTo>
                <a:lnTo>
                  <a:pt x="566238" y="312042"/>
                </a:lnTo>
                <a:lnTo>
                  <a:pt x="564386" y="326128"/>
                </a:lnTo>
                <a:lnTo>
                  <a:pt x="561608" y="339706"/>
                </a:lnTo>
                <a:lnTo>
                  <a:pt x="558831" y="354046"/>
                </a:lnTo>
                <a:lnTo>
                  <a:pt x="554518" y="367624"/>
                </a:lnTo>
                <a:lnTo>
                  <a:pt x="549889" y="380187"/>
                </a:lnTo>
                <a:lnTo>
                  <a:pt x="545564" y="392750"/>
                </a:lnTo>
                <a:lnTo>
                  <a:pt x="539083" y="405313"/>
                </a:lnTo>
                <a:lnTo>
                  <a:pt x="532919" y="417875"/>
                </a:lnTo>
                <a:lnTo>
                  <a:pt x="526437" y="429550"/>
                </a:lnTo>
                <a:lnTo>
                  <a:pt x="519335" y="441605"/>
                </a:lnTo>
                <a:lnTo>
                  <a:pt x="511319" y="452265"/>
                </a:lnTo>
                <a:lnTo>
                  <a:pt x="503290" y="463051"/>
                </a:lnTo>
                <a:lnTo>
                  <a:pt x="474283" y="492745"/>
                </a:lnTo>
                <a:lnTo>
                  <a:pt x="453609" y="509623"/>
                </a:lnTo>
                <a:lnTo>
                  <a:pt x="442803" y="517998"/>
                </a:lnTo>
                <a:lnTo>
                  <a:pt x="431083" y="524978"/>
                </a:lnTo>
                <a:lnTo>
                  <a:pt x="419351" y="532338"/>
                </a:lnTo>
                <a:lnTo>
                  <a:pt x="406706" y="538556"/>
                </a:lnTo>
                <a:lnTo>
                  <a:pt x="368136" y="553910"/>
                </a:lnTo>
                <a:lnTo>
                  <a:pt x="340980" y="560001"/>
                </a:lnTo>
                <a:lnTo>
                  <a:pt x="326788" y="562793"/>
                </a:lnTo>
                <a:lnTo>
                  <a:pt x="313204" y="564570"/>
                </a:lnTo>
                <a:lnTo>
                  <a:pt x="298707" y="565585"/>
                </a:lnTo>
                <a:lnTo>
                  <a:pt x="283588" y="566473"/>
                </a:lnTo>
                <a:lnTo>
                  <a:pt x="269078" y="565585"/>
                </a:lnTo>
                <a:lnTo>
                  <a:pt x="254581" y="564570"/>
                </a:lnTo>
                <a:lnTo>
                  <a:pt x="241301" y="562793"/>
                </a:lnTo>
                <a:lnTo>
                  <a:pt x="226804" y="560001"/>
                </a:lnTo>
                <a:lnTo>
                  <a:pt x="213233" y="557590"/>
                </a:lnTo>
                <a:lnTo>
                  <a:pt x="173724" y="544012"/>
                </a:lnTo>
                <a:lnTo>
                  <a:pt x="136701" y="524978"/>
                </a:lnTo>
                <a:lnTo>
                  <a:pt x="124969" y="517998"/>
                </a:lnTo>
                <a:lnTo>
                  <a:pt x="114176" y="509623"/>
                </a:lnTo>
                <a:lnTo>
                  <a:pt x="103369" y="501755"/>
                </a:lnTo>
                <a:lnTo>
                  <a:pt x="93499" y="492745"/>
                </a:lnTo>
                <a:lnTo>
                  <a:pt x="64800" y="463051"/>
                </a:lnTo>
                <a:lnTo>
                  <a:pt x="41349" y="429550"/>
                </a:lnTo>
                <a:lnTo>
                  <a:pt x="34251" y="417875"/>
                </a:lnTo>
                <a:lnTo>
                  <a:pt x="28697" y="405313"/>
                </a:lnTo>
                <a:lnTo>
                  <a:pt x="22525" y="392750"/>
                </a:lnTo>
                <a:lnTo>
                  <a:pt x="17897" y="380187"/>
                </a:lnTo>
                <a:lnTo>
                  <a:pt x="13268" y="367624"/>
                </a:lnTo>
                <a:lnTo>
                  <a:pt x="8948" y="354046"/>
                </a:lnTo>
                <a:lnTo>
                  <a:pt x="6171" y="339706"/>
                </a:lnTo>
                <a:lnTo>
                  <a:pt x="3394" y="326128"/>
                </a:lnTo>
                <a:lnTo>
                  <a:pt x="1542" y="312042"/>
                </a:lnTo>
                <a:lnTo>
                  <a:pt x="925" y="297576"/>
                </a:lnTo>
                <a:lnTo>
                  <a:pt x="0" y="283236"/>
                </a:lnTo>
              </a:path>
            </a:pathLst>
          </a:custGeom>
          <a:ln w="26235">
            <a:solidFill>
              <a:srgbClr val="000000"/>
            </a:solidFill>
          </a:ln>
        </p:spPr>
        <p:txBody>
          <a:bodyPr wrap="square" lIns="0" tIns="0" rIns="0" bIns="0" rtlCol="0"/>
          <a:lstStyle/>
          <a:p>
            <a:pPr algn="l" rtl="0"/>
            <a:endParaRPr/>
          </a:p>
        </p:txBody>
      </p:sp>
      <p:sp>
        <p:nvSpPr>
          <p:cNvPr id="28" name="object 28"/>
          <p:cNvSpPr/>
          <p:nvPr/>
        </p:nvSpPr>
        <p:spPr>
          <a:xfrm>
            <a:off x="2365175" y="2886055"/>
            <a:ext cx="334010" cy="139065"/>
          </a:xfrm>
          <a:custGeom>
            <a:avLst/>
            <a:gdLst/>
            <a:ahLst/>
            <a:cxnLst/>
            <a:rect l="l" t="t" r="r" b="b"/>
            <a:pathLst>
              <a:path w="334009" h="139064">
                <a:moveTo>
                  <a:pt x="1851" y="99107"/>
                </a:moveTo>
                <a:lnTo>
                  <a:pt x="925" y="94539"/>
                </a:lnTo>
                <a:lnTo>
                  <a:pt x="0" y="89843"/>
                </a:lnTo>
                <a:lnTo>
                  <a:pt x="0" y="81849"/>
                </a:lnTo>
                <a:lnTo>
                  <a:pt x="925" y="73981"/>
                </a:lnTo>
                <a:lnTo>
                  <a:pt x="15423" y="35912"/>
                </a:lnTo>
                <a:lnTo>
                  <a:pt x="45977" y="9136"/>
                </a:lnTo>
                <a:lnTo>
                  <a:pt x="78370" y="0"/>
                </a:lnTo>
                <a:lnTo>
                  <a:pt x="86399" y="0"/>
                </a:lnTo>
                <a:lnTo>
                  <a:pt x="94428" y="888"/>
                </a:lnTo>
                <a:lnTo>
                  <a:pt x="102748" y="1776"/>
                </a:lnTo>
                <a:lnTo>
                  <a:pt x="110776" y="4568"/>
                </a:lnTo>
                <a:lnTo>
                  <a:pt x="118805" y="7360"/>
                </a:lnTo>
                <a:lnTo>
                  <a:pt x="125895" y="10659"/>
                </a:lnTo>
                <a:lnTo>
                  <a:pt x="154902" y="38577"/>
                </a:lnTo>
                <a:lnTo>
                  <a:pt x="166634" y="69286"/>
                </a:lnTo>
                <a:lnTo>
                  <a:pt x="169095" y="78169"/>
                </a:lnTo>
                <a:lnTo>
                  <a:pt x="171872" y="85529"/>
                </a:lnTo>
                <a:lnTo>
                  <a:pt x="174650" y="93524"/>
                </a:lnTo>
                <a:lnTo>
                  <a:pt x="201501" y="123345"/>
                </a:lnTo>
                <a:lnTo>
                  <a:pt x="238524" y="138699"/>
                </a:lnTo>
                <a:lnTo>
                  <a:pt x="247478" y="138699"/>
                </a:lnTo>
                <a:lnTo>
                  <a:pt x="255494" y="138699"/>
                </a:lnTo>
                <a:lnTo>
                  <a:pt x="295307" y="125121"/>
                </a:lnTo>
                <a:lnTo>
                  <a:pt x="323084" y="96315"/>
                </a:lnTo>
                <a:lnTo>
                  <a:pt x="333878" y="57611"/>
                </a:lnTo>
                <a:lnTo>
                  <a:pt x="332952" y="48475"/>
                </a:lnTo>
                <a:lnTo>
                  <a:pt x="332952" y="45048"/>
                </a:lnTo>
                <a:lnTo>
                  <a:pt x="332026" y="40480"/>
                </a:lnTo>
              </a:path>
            </a:pathLst>
          </a:custGeom>
          <a:ln w="26240">
            <a:solidFill>
              <a:srgbClr val="000000"/>
            </a:solidFill>
          </a:ln>
        </p:spPr>
        <p:txBody>
          <a:bodyPr wrap="square" lIns="0" tIns="0" rIns="0" bIns="0" rtlCol="0"/>
          <a:lstStyle/>
          <a:p>
            <a:pPr algn="l" rtl="0"/>
            <a:endParaRPr/>
          </a:p>
        </p:txBody>
      </p:sp>
      <p:sp>
        <p:nvSpPr>
          <p:cNvPr id="29" name="object 29"/>
          <p:cNvSpPr/>
          <p:nvPr/>
        </p:nvSpPr>
        <p:spPr>
          <a:xfrm>
            <a:off x="3121499" y="2741212"/>
            <a:ext cx="432434" cy="431800"/>
          </a:xfrm>
          <a:custGeom>
            <a:avLst/>
            <a:gdLst/>
            <a:ahLst/>
            <a:cxnLst/>
            <a:rect l="l" t="t" r="r" b="b"/>
            <a:pathLst>
              <a:path w="432435" h="431800">
                <a:moveTo>
                  <a:pt x="0" y="431758"/>
                </a:moveTo>
                <a:lnTo>
                  <a:pt x="432009" y="431758"/>
                </a:lnTo>
                <a:lnTo>
                  <a:pt x="432009" y="0"/>
                </a:lnTo>
                <a:lnTo>
                  <a:pt x="0" y="0"/>
                </a:lnTo>
                <a:lnTo>
                  <a:pt x="0" y="431758"/>
                </a:lnTo>
                <a:close/>
              </a:path>
            </a:pathLst>
          </a:custGeom>
          <a:ln w="37964">
            <a:solidFill>
              <a:srgbClr val="000000"/>
            </a:solidFill>
          </a:ln>
        </p:spPr>
        <p:txBody>
          <a:bodyPr wrap="square" lIns="0" tIns="0" rIns="0" bIns="0" rtlCol="0"/>
          <a:lstStyle/>
          <a:p>
            <a:pPr algn="l" rtl="0"/>
            <a:endParaRPr/>
          </a:p>
        </p:txBody>
      </p:sp>
      <p:sp>
        <p:nvSpPr>
          <p:cNvPr id="30" name="object 30"/>
          <p:cNvSpPr/>
          <p:nvPr/>
        </p:nvSpPr>
        <p:spPr>
          <a:xfrm>
            <a:off x="4409754" y="2741212"/>
            <a:ext cx="432434" cy="431800"/>
          </a:xfrm>
          <a:custGeom>
            <a:avLst/>
            <a:gdLst/>
            <a:ahLst/>
            <a:cxnLst/>
            <a:rect l="l" t="t" r="r" b="b"/>
            <a:pathLst>
              <a:path w="432435" h="431800">
                <a:moveTo>
                  <a:pt x="0" y="431758"/>
                </a:moveTo>
                <a:lnTo>
                  <a:pt x="432009" y="431758"/>
                </a:lnTo>
                <a:lnTo>
                  <a:pt x="432009" y="0"/>
                </a:lnTo>
                <a:lnTo>
                  <a:pt x="0" y="0"/>
                </a:lnTo>
                <a:lnTo>
                  <a:pt x="0" y="431758"/>
                </a:lnTo>
                <a:close/>
              </a:path>
            </a:pathLst>
          </a:custGeom>
          <a:ln w="37964">
            <a:solidFill>
              <a:srgbClr val="000000"/>
            </a:solidFill>
          </a:ln>
        </p:spPr>
        <p:txBody>
          <a:bodyPr wrap="square" lIns="0" tIns="0" rIns="0" bIns="0" rtlCol="0"/>
          <a:lstStyle/>
          <a:p>
            <a:pPr algn="l" rtl="0"/>
            <a:endParaRPr/>
          </a:p>
        </p:txBody>
      </p:sp>
      <p:sp>
        <p:nvSpPr>
          <p:cNvPr id="31" name="object 31"/>
          <p:cNvSpPr/>
          <p:nvPr/>
        </p:nvSpPr>
        <p:spPr>
          <a:xfrm>
            <a:off x="5327779" y="2741213"/>
            <a:ext cx="432434" cy="431800"/>
          </a:xfrm>
          <a:custGeom>
            <a:avLst/>
            <a:gdLst/>
            <a:ahLst/>
            <a:cxnLst/>
            <a:rect l="l" t="t" r="r" b="b"/>
            <a:pathLst>
              <a:path w="432435" h="431800">
                <a:moveTo>
                  <a:pt x="0" y="431758"/>
                </a:moveTo>
                <a:lnTo>
                  <a:pt x="432314" y="431758"/>
                </a:lnTo>
                <a:lnTo>
                  <a:pt x="432314" y="0"/>
                </a:lnTo>
                <a:lnTo>
                  <a:pt x="0" y="0"/>
                </a:lnTo>
                <a:lnTo>
                  <a:pt x="0" y="431758"/>
                </a:lnTo>
                <a:close/>
              </a:path>
            </a:pathLst>
          </a:custGeom>
          <a:ln w="37964">
            <a:solidFill>
              <a:srgbClr val="000000"/>
            </a:solidFill>
          </a:ln>
        </p:spPr>
        <p:txBody>
          <a:bodyPr wrap="square" lIns="0" tIns="0" rIns="0" bIns="0" rtlCol="0"/>
          <a:lstStyle/>
          <a:p>
            <a:pPr algn="l" rtl="0"/>
            <a:endParaRPr/>
          </a:p>
        </p:txBody>
      </p:sp>
      <p:sp>
        <p:nvSpPr>
          <p:cNvPr id="32" name="object 32"/>
          <p:cNvSpPr txBox="1"/>
          <p:nvPr/>
        </p:nvSpPr>
        <p:spPr>
          <a:xfrm>
            <a:off x="3244576" y="2757659"/>
            <a:ext cx="2392045" cy="353695"/>
          </a:xfrm>
          <a:prstGeom prst="rect">
            <a:avLst/>
          </a:prstGeom>
        </p:spPr>
        <p:txBody>
          <a:bodyPr vert="horz" wrap="square" lIns="0" tIns="0" rIns="0" bIns="0" rtlCol="0">
            <a:spAutoFit/>
          </a:bodyPr>
          <a:lstStyle/>
          <a:p>
            <a:pPr marL="12700" algn="l" rtl="0">
              <a:tabLst>
                <a:tab pos="1299845" algn="l"/>
                <a:tab pos="2218055" algn="l"/>
              </a:tabLst>
            </a:pPr>
            <a:r>
              <a:rPr sz="2250" spc="15" dirty="0">
                <a:latin typeface="Arial"/>
                <a:cs typeface="Arial"/>
              </a:rPr>
              <a:t>1 2 5</a:t>
            </a:r>
            <a:endParaRPr sz="2250">
              <a:latin typeface="Arial"/>
              <a:cs typeface="Arial"/>
            </a:endParaRPr>
          </a:p>
        </p:txBody>
      </p:sp>
      <p:sp>
        <p:nvSpPr>
          <p:cNvPr id="33" name="object 33"/>
          <p:cNvSpPr/>
          <p:nvPr/>
        </p:nvSpPr>
        <p:spPr>
          <a:xfrm>
            <a:off x="6462437" y="2741213"/>
            <a:ext cx="432434" cy="431800"/>
          </a:xfrm>
          <a:custGeom>
            <a:avLst/>
            <a:gdLst/>
            <a:ahLst/>
            <a:cxnLst/>
            <a:rect l="l" t="t" r="r" b="b"/>
            <a:pathLst>
              <a:path w="432435" h="431800">
                <a:moveTo>
                  <a:pt x="0" y="431758"/>
                </a:moveTo>
                <a:lnTo>
                  <a:pt x="432009" y="431758"/>
                </a:lnTo>
                <a:lnTo>
                  <a:pt x="432009" y="0"/>
                </a:lnTo>
                <a:lnTo>
                  <a:pt x="0" y="0"/>
                </a:lnTo>
                <a:lnTo>
                  <a:pt x="0" y="431758"/>
                </a:lnTo>
                <a:close/>
              </a:path>
            </a:pathLst>
          </a:custGeom>
          <a:ln w="37964">
            <a:solidFill>
              <a:srgbClr val="008000"/>
            </a:solidFill>
          </a:ln>
        </p:spPr>
        <p:txBody>
          <a:bodyPr wrap="square" lIns="0" tIns="0" rIns="0" bIns="0" rtlCol="0"/>
          <a:lstStyle/>
          <a:p>
            <a:pPr algn="l" rtl="0"/>
            <a:endParaRPr/>
          </a:p>
        </p:txBody>
      </p:sp>
      <p:sp>
        <p:nvSpPr>
          <p:cNvPr id="34" name="object 34"/>
          <p:cNvSpPr txBox="1"/>
          <p:nvPr/>
        </p:nvSpPr>
        <p:spPr>
          <a:xfrm>
            <a:off x="6584562" y="2757659"/>
            <a:ext cx="186690" cy="353695"/>
          </a:xfrm>
          <a:prstGeom prst="rect">
            <a:avLst/>
          </a:prstGeom>
        </p:spPr>
        <p:txBody>
          <a:bodyPr vert="horz" wrap="square" lIns="0" tIns="0" rIns="0" bIns="0" rtlCol="0">
            <a:spAutoFit/>
          </a:bodyPr>
          <a:lstStyle/>
          <a:p>
            <a:pPr marL="12700" algn="l" rtl="0"/>
            <a:r>
              <a:rPr sz="2250" spc="15" dirty="0">
                <a:latin typeface="Arial"/>
                <a:cs typeface="Arial"/>
              </a:rPr>
              <a:t>6</a:t>
            </a:r>
            <a:endParaRPr sz="2250">
              <a:latin typeface="Arial"/>
              <a:cs typeface="Arial"/>
            </a:endParaRPr>
          </a:p>
        </p:txBody>
      </p:sp>
      <p:sp>
        <p:nvSpPr>
          <p:cNvPr id="35" name="object 35"/>
          <p:cNvSpPr/>
          <p:nvPr/>
        </p:nvSpPr>
        <p:spPr>
          <a:xfrm>
            <a:off x="7326431" y="2741213"/>
            <a:ext cx="432434" cy="431800"/>
          </a:xfrm>
          <a:custGeom>
            <a:avLst/>
            <a:gdLst/>
            <a:ahLst/>
            <a:cxnLst/>
            <a:rect l="l" t="t" r="r" b="b"/>
            <a:pathLst>
              <a:path w="432435" h="431800">
                <a:moveTo>
                  <a:pt x="0" y="431758"/>
                </a:moveTo>
                <a:lnTo>
                  <a:pt x="432314" y="431758"/>
                </a:lnTo>
                <a:lnTo>
                  <a:pt x="432314" y="0"/>
                </a:lnTo>
                <a:lnTo>
                  <a:pt x="0" y="0"/>
                </a:lnTo>
                <a:lnTo>
                  <a:pt x="0" y="431758"/>
                </a:lnTo>
                <a:close/>
              </a:path>
            </a:pathLst>
          </a:custGeom>
          <a:ln w="37964">
            <a:solidFill>
              <a:srgbClr val="000000"/>
            </a:solidFill>
          </a:ln>
        </p:spPr>
        <p:txBody>
          <a:bodyPr wrap="square" lIns="0" tIns="0" rIns="0" bIns="0" rtlCol="0"/>
          <a:lstStyle/>
          <a:p>
            <a:pPr algn="l" rtl="0"/>
            <a:endParaRPr/>
          </a:p>
        </p:txBody>
      </p:sp>
      <p:sp>
        <p:nvSpPr>
          <p:cNvPr id="36" name="object 36"/>
          <p:cNvSpPr txBox="1"/>
          <p:nvPr/>
        </p:nvSpPr>
        <p:spPr>
          <a:xfrm>
            <a:off x="7368778" y="2757659"/>
            <a:ext cx="346075" cy="353695"/>
          </a:xfrm>
          <a:prstGeom prst="rect">
            <a:avLst/>
          </a:prstGeom>
        </p:spPr>
        <p:txBody>
          <a:bodyPr vert="horz" wrap="square" lIns="0" tIns="0" rIns="0" bIns="0" rtlCol="0">
            <a:spAutoFit/>
          </a:bodyPr>
          <a:lstStyle/>
          <a:p>
            <a:pPr marL="12700" algn="l" rtl="0"/>
            <a:r>
              <a:rPr sz="2250" spc="5" dirty="0">
                <a:latin typeface="Arial"/>
                <a:cs typeface="Arial"/>
              </a:rPr>
              <a:t>11</a:t>
            </a:r>
            <a:endParaRPr sz="2250">
              <a:latin typeface="Arial"/>
              <a:cs typeface="Arial"/>
            </a:endParaRPr>
          </a:p>
        </p:txBody>
      </p:sp>
      <p:sp>
        <p:nvSpPr>
          <p:cNvPr id="37" name="object 37"/>
          <p:cNvSpPr/>
          <p:nvPr/>
        </p:nvSpPr>
        <p:spPr>
          <a:xfrm>
            <a:off x="8623183" y="2741213"/>
            <a:ext cx="432434" cy="431800"/>
          </a:xfrm>
          <a:custGeom>
            <a:avLst/>
            <a:gdLst/>
            <a:ahLst/>
            <a:cxnLst/>
            <a:rect l="l" t="t" r="r" b="b"/>
            <a:pathLst>
              <a:path w="432434" h="431800">
                <a:moveTo>
                  <a:pt x="0" y="431758"/>
                </a:moveTo>
                <a:lnTo>
                  <a:pt x="432009" y="431758"/>
                </a:lnTo>
                <a:lnTo>
                  <a:pt x="432009" y="0"/>
                </a:lnTo>
                <a:lnTo>
                  <a:pt x="0" y="0"/>
                </a:lnTo>
                <a:lnTo>
                  <a:pt x="0" y="431758"/>
                </a:lnTo>
                <a:close/>
              </a:path>
            </a:pathLst>
          </a:custGeom>
          <a:ln w="37964">
            <a:solidFill>
              <a:srgbClr val="000000"/>
            </a:solidFill>
          </a:ln>
        </p:spPr>
        <p:txBody>
          <a:bodyPr wrap="square" lIns="0" tIns="0" rIns="0" bIns="0" rtlCol="0"/>
          <a:lstStyle/>
          <a:p>
            <a:pPr algn="l" rtl="0"/>
            <a:endParaRPr/>
          </a:p>
        </p:txBody>
      </p:sp>
      <p:sp>
        <p:nvSpPr>
          <p:cNvPr id="38" name="object 38"/>
          <p:cNvSpPr txBox="1"/>
          <p:nvPr/>
        </p:nvSpPr>
        <p:spPr>
          <a:xfrm>
            <a:off x="8665403" y="2757659"/>
            <a:ext cx="346075" cy="353695"/>
          </a:xfrm>
          <a:prstGeom prst="rect">
            <a:avLst/>
          </a:prstGeom>
        </p:spPr>
        <p:txBody>
          <a:bodyPr vert="horz" wrap="square" lIns="0" tIns="0" rIns="0" bIns="0" rtlCol="0">
            <a:spAutoFit/>
          </a:bodyPr>
          <a:lstStyle/>
          <a:p>
            <a:pPr marL="12700" algn="l" rtl="0"/>
            <a:r>
              <a:rPr sz="2250" spc="5" dirty="0">
                <a:latin typeface="Arial"/>
                <a:cs typeface="Arial"/>
              </a:rPr>
              <a:t>12</a:t>
            </a:r>
            <a:endParaRPr sz="2250">
              <a:latin typeface="Arial"/>
              <a:cs typeface="Arial"/>
            </a:endParaRPr>
          </a:p>
        </p:txBody>
      </p:sp>
      <p:sp>
        <p:nvSpPr>
          <p:cNvPr id="39" name="object 39"/>
          <p:cNvSpPr/>
          <p:nvPr/>
        </p:nvSpPr>
        <p:spPr>
          <a:xfrm>
            <a:off x="9379115" y="2674008"/>
            <a:ext cx="567690" cy="567055"/>
          </a:xfrm>
          <a:custGeom>
            <a:avLst/>
            <a:gdLst/>
            <a:ahLst/>
            <a:cxnLst/>
            <a:rect l="l" t="t" r="r" b="b"/>
            <a:pathLst>
              <a:path w="567690" h="567055">
                <a:moveTo>
                  <a:pt x="0" y="283236"/>
                </a:moveTo>
                <a:lnTo>
                  <a:pt x="0" y="268770"/>
                </a:lnTo>
                <a:lnTo>
                  <a:pt x="1014" y="254304"/>
                </a:lnTo>
                <a:lnTo>
                  <a:pt x="2790" y="239964"/>
                </a:lnTo>
                <a:lnTo>
                  <a:pt x="5580" y="226386"/>
                </a:lnTo>
                <a:lnTo>
                  <a:pt x="8371" y="212046"/>
                </a:lnTo>
                <a:lnTo>
                  <a:pt x="12683" y="198468"/>
                </a:lnTo>
                <a:lnTo>
                  <a:pt x="17376" y="185905"/>
                </a:lnTo>
                <a:lnTo>
                  <a:pt x="21688" y="172454"/>
                </a:lnTo>
                <a:lnTo>
                  <a:pt x="40713" y="136542"/>
                </a:lnTo>
                <a:lnTo>
                  <a:pt x="55933" y="114081"/>
                </a:lnTo>
                <a:lnTo>
                  <a:pt x="63924" y="103422"/>
                </a:lnTo>
                <a:lnTo>
                  <a:pt x="73183" y="92381"/>
                </a:lnTo>
                <a:lnTo>
                  <a:pt x="83076" y="82483"/>
                </a:lnTo>
                <a:lnTo>
                  <a:pt x="92969" y="73600"/>
                </a:lnTo>
                <a:lnTo>
                  <a:pt x="102735" y="64718"/>
                </a:lnTo>
                <a:lnTo>
                  <a:pt x="136093" y="41115"/>
                </a:lnTo>
                <a:lnTo>
                  <a:pt x="172874" y="22334"/>
                </a:lnTo>
                <a:lnTo>
                  <a:pt x="185431" y="16877"/>
                </a:lnTo>
                <a:lnTo>
                  <a:pt x="199129" y="12562"/>
                </a:lnTo>
                <a:lnTo>
                  <a:pt x="212700" y="8882"/>
                </a:lnTo>
                <a:lnTo>
                  <a:pt x="226272" y="5202"/>
                </a:lnTo>
                <a:lnTo>
                  <a:pt x="240477" y="3299"/>
                </a:lnTo>
                <a:lnTo>
                  <a:pt x="254048" y="1522"/>
                </a:lnTo>
                <a:lnTo>
                  <a:pt x="268507" y="0"/>
                </a:lnTo>
                <a:lnTo>
                  <a:pt x="283601" y="0"/>
                </a:lnTo>
                <a:lnTo>
                  <a:pt x="298187" y="0"/>
                </a:lnTo>
                <a:lnTo>
                  <a:pt x="312646" y="1522"/>
                </a:lnTo>
                <a:lnTo>
                  <a:pt x="325836" y="3299"/>
                </a:lnTo>
                <a:lnTo>
                  <a:pt x="340422" y="5202"/>
                </a:lnTo>
                <a:lnTo>
                  <a:pt x="353994" y="8882"/>
                </a:lnTo>
                <a:lnTo>
                  <a:pt x="367565" y="12562"/>
                </a:lnTo>
                <a:lnTo>
                  <a:pt x="380882" y="16877"/>
                </a:lnTo>
                <a:lnTo>
                  <a:pt x="393439" y="22334"/>
                </a:lnTo>
                <a:lnTo>
                  <a:pt x="406122" y="27536"/>
                </a:lnTo>
                <a:lnTo>
                  <a:pt x="442270" y="48475"/>
                </a:lnTo>
                <a:lnTo>
                  <a:pt x="473725" y="73600"/>
                </a:lnTo>
                <a:lnTo>
                  <a:pt x="483618" y="82483"/>
                </a:lnTo>
                <a:lnTo>
                  <a:pt x="510761" y="114081"/>
                </a:lnTo>
                <a:lnTo>
                  <a:pt x="525854" y="136542"/>
                </a:lnTo>
                <a:lnTo>
                  <a:pt x="532957" y="148217"/>
                </a:lnTo>
                <a:lnTo>
                  <a:pt x="538537" y="159891"/>
                </a:lnTo>
                <a:lnTo>
                  <a:pt x="544625" y="172454"/>
                </a:lnTo>
                <a:lnTo>
                  <a:pt x="549318" y="185905"/>
                </a:lnTo>
                <a:lnTo>
                  <a:pt x="553884" y="198468"/>
                </a:lnTo>
                <a:lnTo>
                  <a:pt x="558197" y="212046"/>
                </a:lnTo>
                <a:lnTo>
                  <a:pt x="560987" y="226386"/>
                </a:lnTo>
                <a:lnTo>
                  <a:pt x="563777" y="239964"/>
                </a:lnTo>
                <a:lnTo>
                  <a:pt x="565680" y="254304"/>
                </a:lnTo>
                <a:lnTo>
                  <a:pt x="566314" y="268770"/>
                </a:lnTo>
                <a:lnTo>
                  <a:pt x="567202" y="283236"/>
                </a:lnTo>
                <a:lnTo>
                  <a:pt x="566314" y="297576"/>
                </a:lnTo>
                <a:lnTo>
                  <a:pt x="565680" y="312042"/>
                </a:lnTo>
                <a:lnTo>
                  <a:pt x="558197" y="354046"/>
                </a:lnTo>
                <a:lnTo>
                  <a:pt x="549318" y="380187"/>
                </a:lnTo>
                <a:lnTo>
                  <a:pt x="544625" y="393638"/>
                </a:lnTo>
                <a:lnTo>
                  <a:pt x="538537" y="406201"/>
                </a:lnTo>
                <a:lnTo>
                  <a:pt x="532957" y="417875"/>
                </a:lnTo>
                <a:lnTo>
                  <a:pt x="525854" y="429550"/>
                </a:lnTo>
                <a:lnTo>
                  <a:pt x="518751" y="441605"/>
                </a:lnTo>
                <a:lnTo>
                  <a:pt x="510761" y="453153"/>
                </a:lnTo>
                <a:lnTo>
                  <a:pt x="502390" y="463051"/>
                </a:lnTo>
                <a:lnTo>
                  <a:pt x="493511" y="473711"/>
                </a:lnTo>
                <a:lnTo>
                  <a:pt x="483618" y="483609"/>
                </a:lnTo>
                <a:lnTo>
                  <a:pt x="473725" y="492745"/>
                </a:lnTo>
                <a:lnTo>
                  <a:pt x="463832" y="501755"/>
                </a:lnTo>
                <a:lnTo>
                  <a:pt x="453051" y="509623"/>
                </a:lnTo>
                <a:lnTo>
                  <a:pt x="442270" y="517998"/>
                </a:lnTo>
                <a:lnTo>
                  <a:pt x="430475" y="524978"/>
                </a:lnTo>
                <a:lnTo>
                  <a:pt x="418806" y="532338"/>
                </a:lnTo>
                <a:lnTo>
                  <a:pt x="406122" y="538556"/>
                </a:lnTo>
                <a:lnTo>
                  <a:pt x="367565" y="553910"/>
                </a:lnTo>
                <a:lnTo>
                  <a:pt x="325836" y="562793"/>
                </a:lnTo>
                <a:lnTo>
                  <a:pt x="312646" y="564570"/>
                </a:lnTo>
                <a:lnTo>
                  <a:pt x="298187" y="566473"/>
                </a:lnTo>
                <a:lnTo>
                  <a:pt x="283601" y="566473"/>
                </a:lnTo>
                <a:lnTo>
                  <a:pt x="268507" y="566473"/>
                </a:lnTo>
                <a:lnTo>
                  <a:pt x="254048" y="564570"/>
                </a:lnTo>
                <a:lnTo>
                  <a:pt x="240477" y="562793"/>
                </a:lnTo>
                <a:lnTo>
                  <a:pt x="226272" y="560890"/>
                </a:lnTo>
                <a:lnTo>
                  <a:pt x="185431" y="549215"/>
                </a:lnTo>
                <a:lnTo>
                  <a:pt x="147888" y="532338"/>
                </a:lnTo>
                <a:lnTo>
                  <a:pt x="136093" y="524978"/>
                </a:lnTo>
                <a:lnTo>
                  <a:pt x="124424" y="517998"/>
                </a:lnTo>
                <a:lnTo>
                  <a:pt x="113643" y="509623"/>
                </a:lnTo>
                <a:lnTo>
                  <a:pt x="102735" y="501755"/>
                </a:lnTo>
                <a:lnTo>
                  <a:pt x="92969" y="492745"/>
                </a:lnTo>
                <a:lnTo>
                  <a:pt x="63924" y="463051"/>
                </a:lnTo>
                <a:lnTo>
                  <a:pt x="40713" y="429550"/>
                </a:lnTo>
                <a:lnTo>
                  <a:pt x="21688" y="393638"/>
                </a:lnTo>
                <a:lnTo>
                  <a:pt x="17376" y="380187"/>
                </a:lnTo>
                <a:lnTo>
                  <a:pt x="12683" y="367624"/>
                </a:lnTo>
                <a:lnTo>
                  <a:pt x="2790" y="326128"/>
                </a:lnTo>
                <a:lnTo>
                  <a:pt x="0" y="297576"/>
                </a:lnTo>
                <a:lnTo>
                  <a:pt x="0" y="283236"/>
                </a:lnTo>
              </a:path>
            </a:pathLst>
          </a:custGeom>
          <a:ln w="26235">
            <a:solidFill>
              <a:srgbClr val="000000"/>
            </a:solidFill>
          </a:ln>
        </p:spPr>
        <p:txBody>
          <a:bodyPr wrap="square" lIns="0" tIns="0" rIns="0" bIns="0" rtlCol="0"/>
          <a:lstStyle/>
          <a:p>
            <a:pPr algn="l" rtl="0"/>
            <a:endParaRPr/>
          </a:p>
        </p:txBody>
      </p:sp>
      <p:sp>
        <p:nvSpPr>
          <p:cNvPr id="40" name="object 40"/>
          <p:cNvSpPr/>
          <p:nvPr/>
        </p:nvSpPr>
        <p:spPr>
          <a:xfrm>
            <a:off x="9496438" y="2886055"/>
            <a:ext cx="333375" cy="139065"/>
          </a:xfrm>
          <a:custGeom>
            <a:avLst/>
            <a:gdLst/>
            <a:ahLst/>
            <a:cxnLst/>
            <a:rect l="l" t="t" r="r" b="b"/>
            <a:pathLst>
              <a:path w="333375" h="139064">
                <a:moveTo>
                  <a:pt x="887" y="99107"/>
                </a:moveTo>
                <a:lnTo>
                  <a:pt x="0" y="94539"/>
                </a:lnTo>
                <a:lnTo>
                  <a:pt x="0" y="89843"/>
                </a:lnTo>
                <a:lnTo>
                  <a:pt x="0" y="81849"/>
                </a:lnTo>
                <a:lnTo>
                  <a:pt x="0" y="73981"/>
                </a:lnTo>
                <a:lnTo>
                  <a:pt x="1522" y="65606"/>
                </a:lnTo>
                <a:lnTo>
                  <a:pt x="3424" y="57611"/>
                </a:lnTo>
                <a:lnTo>
                  <a:pt x="7102" y="50251"/>
                </a:lnTo>
                <a:lnTo>
                  <a:pt x="10780" y="43272"/>
                </a:lnTo>
                <a:lnTo>
                  <a:pt x="14205" y="35912"/>
                </a:lnTo>
                <a:lnTo>
                  <a:pt x="19786" y="29694"/>
                </a:lnTo>
                <a:lnTo>
                  <a:pt x="24986" y="23349"/>
                </a:lnTo>
                <a:lnTo>
                  <a:pt x="31454" y="18019"/>
                </a:lnTo>
                <a:lnTo>
                  <a:pt x="69124" y="1776"/>
                </a:lnTo>
                <a:lnTo>
                  <a:pt x="72802" y="888"/>
                </a:lnTo>
                <a:lnTo>
                  <a:pt x="77368" y="0"/>
                </a:lnTo>
                <a:lnTo>
                  <a:pt x="85486" y="0"/>
                </a:lnTo>
                <a:lnTo>
                  <a:pt x="94364" y="888"/>
                </a:lnTo>
                <a:lnTo>
                  <a:pt x="102481" y="1776"/>
                </a:lnTo>
                <a:lnTo>
                  <a:pt x="109838" y="4568"/>
                </a:lnTo>
                <a:lnTo>
                  <a:pt x="117828" y="7360"/>
                </a:lnTo>
                <a:lnTo>
                  <a:pt x="124931" y="10659"/>
                </a:lnTo>
                <a:lnTo>
                  <a:pt x="131400" y="15354"/>
                </a:lnTo>
                <a:lnTo>
                  <a:pt x="137615" y="20811"/>
                </a:lnTo>
                <a:lnTo>
                  <a:pt x="143829" y="26014"/>
                </a:lnTo>
                <a:lnTo>
                  <a:pt x="149283" y="31597"/>
                </a:lnTo>
                <a:lnTo>
                  <a:pt x="153596" y="38577"/>
                </a:lnTo>
                <a:lnTo>
                  <a:pt x="158289" y="45937"/>
                </a:lnTo>
                <a:lnTo>
                  <a:pt x="161079" y="53043"/>
                </a:lnTo>
                <a:lnTo>
                  <a:pt x="163869" y="61038"/>
                </a:lnTo>
                <a:lnTo>
                  <a:pt x="166279" y="70301"/>
                </a:lnTo>
                <a:lnTo>
                  <a:pt x="168182" y="78169"/>
                </a:lnTo>
                <a:lnTo>
                  <a:pt x="170972" y="86544"/>
                </a:lnTo>
                <a:lnTo>
                  <a:pt x="174650" y="93524"/>
                </a:lnTo>
                <a:lnTo>
                  <a:pt x="178075" y="100630"/>
                </a:lnTo>
                <a:lnTo>
                  <a:pt x="182641" y="107102"/>
                </a:lnTo>
                <a:lnTo>
                  <a:pt x="187841" y="113193"/>
                </a:lnTo>
                <a:lnTo>
                  <a:pt x="194436" y="118776"/>
                </a:lnTo>
                <a:lnTo>
                  <a:pt x="200524" y="124233"/>
                </a:lnTo>
                <a:lnTo>
                  <a:pt x="208007" y="127659"/>
                </a:lnTo>
                <a:lnTo>
                  <a:pt x="215110" y="131339"/>
                </a:lnTo>
                <a:lnTo>
                  <a:pt x="222213" y="135019"/>
                </a:lnTo>
                <a:lnTo>
                  <a:pt x="230203" y="136796"/>
                </a:lnTo>
                <a:lnTo>
                  <a:pt x="238448" y="138699"/>
                </a:lnTo>
                <a:lnTo>
                  <a:pt x="246565" y="138699"/>
                </a:lnTo>
                <a:lnTo>
                  <a:pt x="254556" y="138699"/>
                </a:lnTo>
                <a:lnTo>
                  <a:pt x="294382" y="125121"/>
                </a:lnTo>
                <a:lnTo>
                  <a:pt x="306684" y="115096"/>
                </a:lnTo>
                <a:lnTo>
                  <a:pt x="313153" y="109766"/>
                </a:lnTo>
                <a:lnTo>
                  <a:pt x="317465" y="103422"/>
                </a:lnTo>
                <a:lnTo>
                  <a:pt x="322158" y="96315"/>
                </a:lnTo>
                <a:lnTo>
                  <a:pt x="325836" y="88955"/>
                </a:lnTo>
                <a:lnTo>
                  <a:pt x="328246" y="81849"/>
                </a:lnTo>
                <a:lnTo>
                  <a:pt x="331037" y="73981"/>
                </a:lnTo>
                <a:lnTo>
                  <a:pt x="332051" y="65606"/>
                </a:lnTo>
                <a:lnTo>
                  <a:pt x="332939" y="57611"/>
                </a:lnTo>
                <a:lnTo>
                  <a:pt x="332939" y="48475"/>
                </a:lnTo>
                <a:lnTo>
                  <a:pt x="332051" y="45048"/>
                </a:lnTo>
                <a:lnTo>
                  <a:pt x="332051" y="40480"/>
                </a:lnTo>
              </a:path>
            </a:pathLst>
          </a:custGeom>
          <a:ln w="26240">
            <a:solidFill>
              <a:srgbClr val="000000"/>
            </a:solidFill>
          </a:ln>
        </p:spPr>
        <p:txBody>
          <a:bodyPr wrap="square" lIns="0" tIns="0" rIns="0" bIns="0" rtlCol="0"/>
          <a:lstStyle/>
          <a:p>
            <a:pPr algn="l" rtl="0"/>
            <a:endParaRPr/>
          </a:p>
        </p:txBody>
      </p:sp>
      <p:sp>
        <p:nvSpPr>
          <p:cNvPr id="41" name="object 41"/>
          <p:cNvSpPr/>
          <p:nvPr/>
        </p:nvSpPr>
        <p:spPr>
          <a:xfrm>
            <a:off x="6001395" y="2859913"/>
            <a:ext cx="137160" cy="306070"/>
          </a:xfrm>
          <a:custGeom>
            <a:avLst/>
            <a:gdLst/>
            <a:ahLst/>
            <a:cxnLst/>
            <a:rect l="l" t="t" r="r" b="b"/>
            <a:pathLst>
              <a:path w="137160" h="306069">
                <a:moveTo>
                  <a:pt x="0" y="305951"/>
                </a:moveTo>
                <a:lnTo>
                  <a:pt x="136727" y="0"/>
                </a:lnTo>
              </a:path>
            </a:pathLst>
          </a:custGeom>
          <a:ln w="25305">
            <a:solidFill>
              <a:srgbClr val="FF3300"/>
            </a:solidFill>
          </a:ln>
        </p:spPr>
        <p:txBody>
          <a:bodyPr wrap="square" lIns="0" tIns="0" rIns="0" bIns="0" rtlCol="0"/>
          <a:lstStyle/>
          <a:p>
            <a:pPr algn="l" rtl="0"/>
            <a:endParaRPr/>
          </a:p>
        </p:txBody>
      </p:sp>
      <p:sp>
        <p:nvSpPr>
          <p:cNvPr id="42" name="object 42"/>
          <p:cNvSpPr/>
          <p:nvPr/>
        </p:nvSpPr>
        <p:spPr>
          <a:xfrm>
            <a:off x="5985161" y="3259136"/>
            <a:ext cx="93980" cy="145415"/>
          </a:xfrm>
          <a:custGeom>
            <a:avLst/>
            <a:gdLst/>
            <a:ahLst/>
            <a:cxnLst/>
            <a:rect l="l" t="t" r="r" b="b"/>
            <a:pathLst>
              <a:path w="93979" h="145414">
                <a:moveTo>
                  <a:pt x="33230" y="0"/>
                </a:moveTo>
                <a:lnTo>
                  <a:pt x="0" y="144917"/>
                </a:lnTo>
                <a:lnTo>
                  <a:pt x="93730" y="25506"/>
                </a:lnTo>
                <a:lnTo>
                  <a:pt x="33230" y="0"/>
                </a:lnTo>
                <a:close/>
              </a:path>
            </a:pathLst>
          </a:custGeom>
          <a:solidFill>
            <a:srgbClr val="FF3300"/>
          </a:solidFill>
        </p:spPr>
        <p:txBody>
          <a:bodyPr wrap="square" lIns="0" tIns="0" rIns="0" bIns="0" rtlCol="0"/>
          <a:lstStyle/>
          <a:p>
            <a:pPr algn="l" rtl="0"/>
            <a:endParaRPr/>
          </a:p>
        </p:txBody>
      </p:sp>
      <p:sp>
        <p:nvSpPr>
          <p:cNvPr id="43" name="object 43"/>
          <p:cNvSpPr/>
          <p:nvPr/>
        </p:nvSpPr>
        <p:spPr>
          <a:xfrm>
            <a:off x="5985161" y="3259136"/>
            <a:ext cx="93980" cy="145415"/>
          </a:xfrm>
          <a:custGeom>
            <a:avLst/>
            <a:gdLst/>
            <a:ahLst/>
            <a:cxnLst/>
            <a:rect l="l" t="t" r="r" b="b"/>
            <a:pathLst>
              <a:path w="93979" h="145414">
                <a:moveTo>
                  <a:pt x="33230" y="0"/>
                </a:moveTo>
                <a:lnTo>
                  <a:pt x="93730" y="25506"/>
                </a:lnTo>
                <a:lnTo>
                  <a:pt x="0" y="144917"/>
                </a:lnTo>
                <a:lnTo>
                  <a:pt x="33230" y="0"/>
                </a:lnTo>
                <a:close/>
              </a:path>
            </a:pathLst>
          </a:custGeom>
          <a:ln w="25307">
            <a:solidFill>
              <a:srgbClr val="FF3300"/>
            </a:solidFill>
          </a:ln>
        </p:spPr>
        <p:txBody>
          <a:bodyPr wrap="square" lIns="0" tIns="0" rIns="0" bIns="0" rtlCol="0"/>
          <a:lstStyle/>
          <a:p>
            <a:pPr algn="l" rtl="0"/>
            <a:endParaRPr/>
          </a:p>
        </p:txBody>
      </p:sp>
      <p:sp>
        <p:nvSpPr>
          <p:cNvPr id="44" name="object 44"/>
          <p:cNvSpPr/>
          <p:nvPr/>
        </p:nvSpPr>
        <p:spPr>
          <a:xfrm>
            <a:off x="6044647" y="3089473"/>
            <a:ext cx="76835" cy="187325"/>
          </a:xfrm>
          <a:custGeom>
            <a:avLst/>
            <a:gdLst/>
            <a:ahLst/>
            <a:cxnLst/>
            <a:rect l="l" t="t" r="r" b="b"/>
            <a:pathLst>
              <a:path w="76835" h="187325">
                <a:moveTo>
                  <a:pt x="0" y="186921"/>
                </a:moveTo>
                <a:lnTo>
                  <a:pt x="76480" y="0"/>
                </a:lnTo>
              </a:path>
            </a:pathLst>
          </a:custGeom>
          <a:ln w="25305">
            <a:solidFill>
              <a:srgbClr val="FF3300"/>
            </a:solidFill>
          </a:ln>
        </p:spPr>
        <p:txBody>
          <a:bodyPr wrap="square" lIns="0" tIns="0" rIns="0" bIns="0" rtlCol="0"/>
          <a:lstStyle/>
          <a:p>
            <a:pPr algn="l" rtl="0"/>
            <a:endParaRPr/>
          </a:p>
        </p:txBody>
      </p:sp>
      <p:sp>
        <p:nvSpPr>
          <p:cNvPr id="45" name="object 45"/>
          <p:cNvSpPr/>
          <p:nvPr/>
        </p:nvSpPr>
        <p:spPr>
          <a:xfrm>
            <a:off x="6001395" y="3089473"/>
            <a:ext cx="120014" cy="76835"/>
          </a:xfrm>
          <a:custGeom>
            <a:avLst/>
            <a:gdLst/>
            <a:ahLst/>
            <a:cxnLst/>
            <a:rect l="l" t="t" r="r" b="b"/>
            <a:pathLst>
              <a:path w="120014" h="76835">
                <a:moveTo>
                  <a:pt x="119731" y="0"/>
                </a:moveTo>
                <a:lnTo>
                  <a:pt x="0" y="76392"/>
                </a:lnTo>
              </a:path>
            </a:pathLst>
          </a:custGeom>
          <a:ln w="25312">
            <a:solidFill>
              <a:srgbClr val="FF3300"/>
            </a:solidFill>
          </a:ln>
        </p:spPr>
        <p:txBody>
          <a:bodyPr wrap="square" lIns="0" tIns="0" rIns="0" bIns="0" rtlCol="0"/>
          <a:lstStyle/>
          <a:p>
            <a:pPr algn="l" rtl="0"/>
            <a:endParaRPr/>
          </a:p>
        </p:txBody>
      </p:sp>
      <p:sp>
        <p:nvSpPr>
          <p:cNvPr id="46" name="object 46"/>
          <p:cNvSpPr/>
          <p:nvPr/>
        </p:nvSpPr>
        <p:spPr>
          <a:xfrm>
            <a:off x="6052637" y="2859913"/>
            <a:ext cx="76835" cy="161290"/>
          </a:xfrm>
          <a:custGeom>
            <a:avLst/>
            <a:gdLst/>
            <a:ahLst/>
            <a:cxnLst/>
            <a:rect l="l" t="t" r="r" b="b"/>
            <a:pathLst>
              <a:path w="76835" h="161289">
                <a:moveTo>
                  <a:pt x="0" y="0"/>
                </a:moveTo>
                <a:lnTo>
                  <a:pt x="76607" y="161160"/>
                </a:lnTo>
              </a:path>
            </a:pathLst>
          </a:custGeom>
          <a:ln w="25305">
            <a:solidFill>
              <a:srgbClr val="FF3300"/>
            </a:solidFill>
          </a:ln>
        </p:spPr>
        <p:txBody>
          <a:bodyPr wrap="square" lIns="0" tIns="0" rIns="0" bIns="0" rtlCol="0"/>
          <a:lstStyle/>
          <a:p>
            <a:pPr algn="l" rtl="0"/>
            <a:endParaRPr/>
          </a:p>
        </p:txBody>
      </p:sp>
      <p:sp>
        <p:nvSpPr>
          <p:cNvPr id="47" name="object 47"/>
          <p:cNvSpPr/>
          <p:nvPr/>
        </p:nvSpPr>
        <p:spPr>
          <a:xfrm>
            <a:off x="6001395" y="2859913"/>
            <a:ext cx="137160" cy="306070"/>
          </a:xfrm>
          <a:custGeom>
            <a:avLst/>
            <a:gdLst/>
            <a:ahLst/>
            <a:cxnLst/>
            <a:rect l="l" t="t" r="r" b="b"/>
            <a:pathLst>
              <a:path w="137160" h="306069">
                <a:moveTo>
                  <a:pt x="0" y="305951"/>
                </a:moveTo>
                <a:lnTo>
                  <a:pt x="136727" y="0"/>
                </a:lnTo>
              </a:path>
            </a:pathLst>
          </a:custGeom>
          <a:ln w="25305">
            <a:solidFill>
              <a:srgbClr val="FF3300"/>
            </a:solidFill>
          </a:ln>
        </p:spPr>
        <p:txBody>
          <a:bodyPr wrap="square" lIns="0" tIns="0" rIns="0" bIns="0" rtlCol="0"/>
          <a:lstStyle/>
          <a:p>
            <a:pPr algn="l" rtl="0"/>
            <a:endParaRPr/>
          </a:p>
        </p:txBody>
      </p:sp>
      <p:sp>
        <p:nvSpPr>
          <p:cNvPr id="48" name="object 48"/>
          <p:cNvSpPr/>
          <p:nvPr/>
        </p:nvSpPr>
        <p:spPr>
          <a:xfrm>
            <a:off x="5985161" y="3259136"/>
            <a:ext cx="93980" cy="145415"/>
          </a:xfrm>
          <a:custGeom>
            <a:avLst/>
            <a:gdLst/>
            <a:ahLst/>
            <a:cxnLst/>
            <a:rect l="l" t="t" r="r" b="b"/>
            <a:pathLst>
              <a:path w="93979" h="145414">
                <a:moveTo>
                  <a:pt x="33230" y="0"/>
                </a:moveTo>
                <a:lnTo>
                  <a:pt x="0" y="144917"/>
                </a:lnTo>
                <a:lnTo>
                  <a:pt x="93730" y="25506"/>
                </a:lnTo>
                <a:lnTo>
                  <a:pt x="33230" y="0"/>
                </a:lnTo>
                <a:close/>
              </a:path>
            </a:pathLst>
          </a:custGeom>
          <a:solidFill>
            <a:srgbClr val="FF3300"/>
          </a:solidFill>
        </p:spPr>
        <p:txBody>
          <a:bodyPr wrap="square" lIns="0" tIns="0" rIns="0" bIns="0" rtlCol="0"/>
          <a:lstStyle/>
          <a:p>
            <a:pPr algn="l" rtl="0"/>
            <a:endParaRPr/>
          </a:p>
        </p:txBody>
      </p:sp>
      <p:sp>
        <p:nvSpPr>
          <p:cNvPr id="49" name="object 49"/>
          <p:cNvSpPr/>
          <p:nvPr/>
        </p:nvSpPr>
        <p:spPr>
          <a:xfrm>
            <a:off x="5985161" y="3259136"/>
            <a:ext cx="93980" cy="145415"/>
          </a:xfrm>
          <a:custGeom>
            <a:avLst/>
            <a:gdLst/>
            <a:ahLst/>
            <a:cxnLst/>
            <a:rect l="l" t="t" r="r" b="b"/>
            <a:pathLst>
              <a:path w="93979" h="145414">
                <a:moveTo>
                  <a:pt x="33230" y="0"/>
                </a:moveTo>
                <a:lnTo>
                  <a:pt x="93730" y="25506"/>
                </a:lnTo>
                <a:lnTo>
                  <a:pt x="0" y="144917"/>
                </a:lnTo>
                <a:lnTo>
                  <a:pt x="33230" y="0"/>
                </a:lnTo>
                <a:close/>
              </a:path>
            </a:pathLst>
          </a:custGeom>
          <a:ln w="25307">
            <a:solidFill>
              <a:srgbClr val="FF3300"/>
            </a:solidFill>
          </a:ln>
        </p:spPr>
        <p:txBody>
          <a:bodyPr wrap="square" lIns="0" tIns="0" rIns="0" bIns="0" rtlCol="0"/>
          <a:lstStyle/>
          <a:p>
            <a:pPr algn="l" rtl="0"/>
            <a:endParaRPr/>
          </a:p>
        </p:txBody>
      </p:sp>
      <p:sp>
        <p:nvSpPr>
          <p:cNvPr id="50" name="object 50"/>
          <p:cNvSpPr/>
          <p:nvPr/>
        </p:nvSpPr>
        <p:spPr>
          <a:xfrm>
            <a:off x="6044647" y="3089473"/>
            <a:ext cx="76835" cy="187325"/>
          </a:xfrm>
          <a:custGeom>
            <a:avLst/>
            <a:gdLst/>
            <a:ahLst/>
            <a:cxnLst/>
            <a:rect l="l" t="t" r="r" b="b"/>
            <a:pathLst>
              <a:path w="76835" h="187325">
                <a:moveTo>
                  <a:pt x="0" y="186921"/>
                </a:moveTo>
                <a:lnTo>
                  <a:pt x="76480" y="0"/>
                </a:lnTo>
              </a:path>
            </a:pathLst>
          </a:custGeom>
          <a:ln w="25305">
            <a:solidFill>
              <a:srgbClr val="FF3300"/>
            </a:solidFill>
          </a:ln>
        </p:spPr>
        <p:txBody>
          <a:bodyPr wrap="square" lIns="0" tIns="0" rIns="0" bIns="0" rtlCol="0"/>
          <a:lstStyle/>
          <a:p>
            <a:pPr algn="l" rtl="0"/>
            <a:endParaRPr/>
          </a:p>
        </p:txBody>
      </p:sp>
      <p:sp>
        <p:nvSpPr>
          <p:cNvPr id="51" name="object 51"/>
          <p:cNvSpPr/>
          <p:nvPr/>
        </p:nvSpPr>
        <p:spPr>
          <a:xfrm>
            <a:off x="6001395" y="3089473"/>
            <a:ext cx="120014" cy="76835"/>
          </a:xfrm>
          <a:custGeom>
            <a:avLst/>
            <a:gdLst/>
            <a:ahLst/>
            <a:cxnLst/>
            <a:rect l="l" t="t" r="r" b="b"/>
            <a:pathLst>
              <a:path w="120014" h="76835">
                <a:moveTo>
                  <a:pt x="119731" y="0"/>
                </a:moveTo>
                <a:lnTo>
                  <a:pt x="0" y="76392"/>
                </a:lnTo>
              </a:path>
            </a:pathLst>
          </a:custGeom>
          <a:ln w="25312">
            <a:solidFill>
              <a:srgbClr val="FF3300"/>
            </a:solidFill>
          </a:ln>
        </p:spPr>
        <p:txBody>
          <a:bodyPr wrap="square" lIns="0" tIns="0" rIns="0" bIns="0" rtlCol="0"/>
          <a:lstStyle/>
          <a:p>
            <a:pPr algn="l" rtl="0"/>
            <a:endParaRPr/>
          </a:p>
        </p:txBody>
      </p:sp>
      <p:sp>
        <p:nvSpPr>
          <p:cNvPr id="52" name="object 52"/>
          <p:cNvSpPr/>
          <p:nvPr/>
        </p:nvSpPr>
        <p:spPr>
          <a:xfrm>
            <a:off x="6052637" y="2859913"/>
            <a:ext cx="76835" cy="161290"/>
          </a:xfrm>
          <a:custGeom>
            <a:avLst/>
            <a:gdLst/>
            <a:ahLst/>
            <a:cxnLst/>
            <a:rect l="l" t="t" r="r" b="b"/>
            <a:pathLst>
              <a:path w="76835" h="161289">
                <a:moveTo>
                  <a:pt x="0" y="0"/>
                </a:moveTo>
                <a:lnTo>
                  <a:pt x="76607" y="161160"/>
                </a:lnTo>
              </a:path>
            </a:pathLst>
          </a:custGeom>
          <a:ln w="25305">
            <a:solidFill>
              <a:srgbClr val="FF3300"/>
            </a:solidFill>
          </a:ln>
        </p:spPr>
        <p:txBody>
          <a:bodyPr wrap="square" lIns="0" tIns="0" rIns="0" bIns="0" rtlCol="0"/>
          <a:lstStyle/>
          <a:p>
            <a:pPr algn="l" rtl="0"/>
            <a:endParaRPr/>
          </a:p>
        </p:txBody>
      </p:sp>
      <p:sp>
        <p:nvSpPr>
          <p:cNvPr id="53" name="object 53"/>
          <p:cNvSpPr txBox="1"/>
          <p:nvPr/>
        </p:nvSpPr>
        <p:spPr>
          <a:xfrm>
            <a:off x="4956900" y="3635287"/>
            <a:ext cx="202565" cy="353695"/>
          </a:xfrm>
          <a:prstGeom prst="rect">
            <a:avLst/>
          </a:prstGeom>
        </p:spPr>
        <p:txBody>
          <a:bodyPr vert="horz" wrap="square" lIns="0" tIns="0" rIns="0" bIns="0" rtlCol="0">
            <a:spAutoFit/>
          </a:bodyPr>
          <a:lstStyle/>
          <a:p>
            <a:pPr marL="12700" algn="l" rtl="0"/>
            <a:r>
              <a:rPr sz="2250" spc="15" dirty="0">
                <a:latin typeface="Arial"/>
                <a:cs typeface="Arial"/>
              </a:rPr>
              <a:t>t</a:t>
            </a:r>
            <a:endParaRPr sz="2250">
              <a:latin typeface="Arial"/>
              <a:cs typeface="Arial"/>
            </a:endParaRPr>
          </a:p>
        </p:txBody>
      </p:sp>
      <p:sp>
        <p:nvSpPr>
          <p:cNvPr id="54" name="object 54"/>
          <p:cNvSpPr txBox="1"/>
          <p:nvPr/>
        </p:nvSpPr>
        <p:spPr>
          <a:xfrm>
            <a:off x="3244575" y="4484427"/>
            <a:ext cx="186690" cy="353695"/>
          </a:xfrm>
          <a:prstGeom prst="rect">
            <a:avLst/>
          </a:prstGeom>
        </p:spPr>
        <p:txBody>
          <a:bodyPr vert="horz" wrap="square" lIns="0" tIns="0" rIns="0" bIns="0" rtlCol="0">
            <a:spAutoFit/>
          </a:bodyPr>
          <a:lstStyle/>
          <a:p>
            <a:pPr marL="12700" algn="l" rtl="0"/>
            <a:r>
              <a:rPr sz="2250" spc="15" dirty="0">
                <a:latin typeface="Arial"/>
                <a:cs typeface="Arial"/>
              </a:rPr>
              <a:t>3</a:t>
            </a:r>
            <a:endParaRPr sz="2250">
              <a:latin typeface="Arial"/>
              <a:cs typeface="Arial"/>
            </a:endParaRPr>
          </a:p>
        </p:txBody>
      </p:sp>
      <p:sp>
        <p:nvSpPr>
          <p:cNvPr id="55" name="object 55"/>
          <p:cNvSpPr txBox="1"/>
          <p:nvPr/>
        </p:nvSpPr>
        <p:spPr>
          <a:xfrm>
            <a:off x="4532005" y="4484427"/>
            <a:ext cx="186690" cy="353695"/>
          </a:xfrm>
          <a:prstGeom prst="rect">
            <a:avLst/>
          </a:prstGeom>
        </p:spPr>
        <p:txBody>
          <a:bodyPr vert="horz" wrap="square" lIns="0" tIns="0" rIns="0" bIns="0" rtlCol="0">
            <a:spAutoFit/>
          </a:bodyPr>
          <a:lstStyle/>
          <a:p>
            <a:pPr marL="12700" algn="l" rtl="0"/>
            <a:r>
              <a:rPr sz="2250" spc="15" dirty="0">
                <a:latin typeface="Arial"/>
                <a:cs typeface="Arial"/>
              </a:rPr>
              <a:t>4</a:t>
            </a:r>
            <a:endParaRPr sz="2250">
              <a:latin typeface="Arial"/>
              <a:cs typeface="Arial"/>
            </a:endParaRPr>
          </a:p>
        </p:txBody>
      </p:sp>
      <p:sp>
        <p:nvSpPr>
          <p:cNvPr id="56" name="object 56"/>
          <p:cNvSpPr txBox="1"/>
          <p:nvPr/>
        </p:nvSpPr>
        <p:spPr>
          <a:xfrm>
            <a:off x="5450284" y="4484427"/>
            <a:ext cx="186690" cy="353695"/>
          </a:xfrm>
          <a:prstGeom prst="rect">
            <a:avLst/>
          </a:prstGeom>
        </p:spPr>
        <p:txBody>
          <a:bodyPr vert="horz" wrap="square" lIns="0" tIns="0" rIns="0" bIns="0" rtlCol="0">
            <a:spAutoFit/>
          </a:bodyPr>
          <a:lstStyle/>
          <a:p>
            <a:pPr marL="12700" algn="l" rtl="0"/>
            <a:r>
              <a:rPr sz="2250" spc="15" dirty="0">
                <a:latin typeface="Arial"/>
                <a:cs typeface="Arial"/>
              </a:rPr>
              <a:t>7</a:t>
            </a:r>
            <a:endParaRPr sz="2250">
              <a:latin typeface="Arial"/>
              <a:cs typeface="Arial"/>
            </a:endParaRPr>
          </a:p>
        </p:txBody>
      </p:sp>
      <p:sp>
        <p:nvSpPr>
          <p:cNvPr id="57" name="object 57"/>
          <p:cNvSpPr txBox="1"/>
          <p:nvPr/>
        </p:nvSpPr>
        <p:spPr>
          <a:xfrm>
            <a:off x="6584562" y="4484427"/>
            <a:ext cx="186690" cy="353695"/>
          </a:xfrm>
          <a:prstGeom prst="rect">
            <a:avLst/>
          </a:prstGeom>
        </p:spPr>
        <p:txBody>
          <a:bodyPr vert="horz" wrap="square" lIns="0" tIns="0" rIns="0" bIns="0" rtlCol="0">
            <a:spAutoFit/>
          </a:bodyPr>
          <a:lstStyle/>
          <a:p>
            <a:pPr marL="12700" algn="l" rtl="0"/>
            <a:r>
              <a:rPr sz="2250" spc="15" dirty="0">
                <a:latin typeface="Arial"/>
                <a:cs typeface="Arial"/>
              </a:rPr>
              <a:t>8</a:t>
            </a:r>
            <a:endParaRPr sz="2250">
              <a:latin typeface="Arial"/>
              <a:cs typeface="Arial"/>
            </a:endParaRPr>
          </a:p>
        </p:txBody>
      </p:sp>
      <p:sp>
        <p:nvSpPr>
          <p:cNvPr id="58" name="object 58"/>
          <p:cNvSpPr txBox="1"/>
          <p:nvPr/>
        </p:nvSpPr>
        <p:spPr>
          <a:xfrm>
            <a:off x="7448937" y="4484427"/>
            <a:ext cx="186690" cy="353695"/>
          </a:xfrm>
          <a:prstGeom prst="rect">
            <a:avLst/>
          </a:prstGeom>
        </p:spPr>
        <p:txBody>
          <a:bodyPr vert="horz" wrap="square" lIns="0" tIns="0" rIns="0" bIns="0" rtlCol="0">
            <a:spAutoFit/>
          </a:bodyPr>
          <a:lstStyle/>
          <a:p>
            <a:pPr marL="12700" algn="l" rtl="0"/>
            <a:r>
              <a:rPr sz="2250" spc="15" dirty="0">
                <a:latin typeface="Arial"/>
                <a:cs typeface="Arial"/>
              </a:rPr>
              <a:t>9</a:t>
            </a:r>
            <a:endParaRPr sz="2250">
              <a:latin typeface="Arial"/>
              <a:cs typeface="Arial"/>
            </a:endParaRPr>
          </a:p>
        </p:txBody>
      </p:sp>
      <p:sp>
        <p:nvSpPr>
          <p:cNvPr id="59" name="object 59"/>
          <p:cNvSpPr txBox="1"/>
          <p:nvPr/>
        </p:nvSpPr>
        <p:spPr>
          <a:xfrm>
            <a:off x="8665404" y="4484427"/>
            <a:ext cx="346075" cy="353695"/>
          </a:xfrm>
          <a:prstGeom prst="rect">
            <a:avLst/>
          </a:prstGeom>
        </p:spPr>
        <p:txBody>
          <a:bodyPr vert="horz" wrap="square" lIns="0" tIns="0" rIns="0" bIns="0" rtlCol="0">
            <a:spAutoFit/>
          </a:bodyPr>
          <a:lstStyle/>
          <a:p>
            <a:pPr marL="12700" algn="l" rtl="0"/>
            <a:r>
              <a:rPr sz="2250" spc="5" dirty="0">
                <a:latin typeface="Arial"/>
                <a:cs typeface="Arial"/>
              </a:rPr>
              <a:t>10</a:t>
            </a:r>
            <a:endParaRPr sz="2250">
              <a:latin typeface="Arial"/>
              <a:cs typeface="Arial"/>
            </a:endParaRPr>
          </a:p>
        </p:txBody>
      </p:sp>
      <p:sp>
        <p:nvSpPr>
          <p:cNvPr id="60" name="object 60"/>
          <p:cNvSpPr txBox="1"/>
          <p:nvPr/>
        </p:nvSpPr>
        <p:spPr>
          <a:xfrm>
            <a:off x="2861004" y="4077599"/>
            <a:ext cx="179705" cy="285115"/>
          </a:xfrm>
          <a:prstGeom prst="rect">
            <a:avLst/>
          </a:prstGeom>
        </p:spPr>
        <p:txBody>
          <a:bodyPr vert="horz" wrap="square" lIns="0" tIns="0" rIns="0" bIns="0" rtlCol="0">
            <a:spAutoFit/>
          </a:bodyPr>
          <a:lstStyle/>
          <a:p>
            <a:pPr marL="12700" algn="l" rtl="0"/>
            <a:r>
              <a:rPr spc="10" dirty="0">
                <a:latin typeface="Arial"/>
                <a:cs typeface="Arial"/>
              </a:rPr>
              <a:t>B</a:t>
            </a:r>
            <a:endParaRPr>
              <a:latin typeface="Arial"/>
              <a:cs typeface="Arial"/>
            </a:endParaRPr>
          </a:p>
        </p:txBody>
      </p:sp>
      <p:sp>
        <p:nvSpPr>
          <p:cNvPr id="61" name="object 61"/>
          <p:cNvSpPr txBox="1"/>
          <p:nvPr/>
        </p:nvSpPr>
        <p:spPr>
          <a:xfrm>
            <a:off x="9138748" y="4077599"/>
            <a:ext cx="166370" cy="285115"/>
          </a:xfrm>
          <a:prstGeom prst="rect">
            <a:avLst/>
          </a:prstGeom>
        </p:spPr>
        <p:txBody>
          <a:bodyPr vert="horz" wrap="square" lIns="0" tIns="0" rIns="0" bIns="0" rtlCol="0">
            <a:spAutoFit/>
          </a:bodyPr>
          <a:lstStyle/>
          <a:p>
            <a:pPr marL="12700" algn="l" rtl="0"/>
            <a:r>
              <a:rPr spc="5" dirty="0">
                <a:latin typeface="Arial"/>
                <a:cs typeface="Arial"/>
              </a:rPr>
              <a:t>F</a:t>
            </a:r>
            <a:endParaRPr>
              <a:latin typeface="Arial"/>
              <a:cs typeface="Arial"/>
            </a:endParaRPr>
          </a:p>
        </p:txBody>
      </p:sp>
      <p:sp>
        <p:nvSpPr>
          <p:cNvPr id="63"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87</a:t>
            </a:fld>
            <a:endParaRPr spc="-5"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137827"/>
            <a:ext cx="10027920" cy="1004506"/>
          </a:xfrm>
          <a:prstGeom prst="rect">
            <a:avLst/>
          </a:prstGeom>
        </p:spPr>
        <p:txBody>
          <a:bodyPr vert="horz" wrap="square" lIns="0" tIns="385191" rIns="0" bIns="0" rtlCol="0" anchor="ctr">
            <a:spAutoFit/>
          </a:bodyPr>
          <a:lstStyle/>
          <a:p>
            <a:pPr marL="245745" algn="l" rtl="0"/>
            <a:r>
              <a:rPr sz="4000" spc="65" dirty="0">
                <a:solidFill>
                  <a:srgbClr val="0D0D0D"/>
                </a:solidFill>
                <a:latin typeface="Tw Cen MT Condensed"/>
                <a:cs typeface="Tw Cen MT Condensed"/>
              </a:rPr>
              <a:t>EQUILIBRADO</a:t>
            </a:r>
            <a:r>
              <a:rPr sz="4000" spc="25" dirty="0">
                <a:solidFill>
                  <a:srgbClr val="0D0D0D"/>
                </a:solidFill>
                <a:latin typeface="Tw Cen MT Condensed"/>
                <a:cs typeface="Tw Cen MT Condensed"/>
              </a:rPr>
              <a:t>VS.</a:t>
            </a:r>
            <a:r>
              <a:rPr sz="4000" spc="70" dirty="0">
                <a:solidFill>
                  <a:srgbClr val="0D0D0D"/>
                </a:solidFill>
                <a:latin typeface="Tw Cen MT Condensed"/>
                <a:cs typeface="Tw Cen MT Condensed"/>
              </a:rPr>
              <a:t>DESEQUILIBRADO</a:t>
            </a:r>
            <a:r>
              <a:rPr sz="4000" spc="390" dirty="0">
                <a:solidFill>
                  <a:srgbClr val="0D0D0D"/>
                </a:solidFill>
                <a:latin typeface="Tw Cen MT Condensed"/>
                <a:cs typeface="Tw Cen MT Condensed"/>
              </a:rPr>
              <a:t> </a:t>
            </a:r>
            <a:r>
              <a:rPr sz="4000" spc="80" dirty="0">
                <a:solidFill>
                  <a:srgbClr val="0D0D0D"/>
                </a:solidFill>
                <a:latin typeface="Tw Cen MT Condensed"/>
                <a:cs typeface="Tw Cen MT Condensed"/>
              </a:rPr>
              <a:t>CONDICIONES</a:t>
            </a:r>
            <a:endParaRPr sz="4000">
              <a:latin typeface="Tw Cen MT Condensed"/>
              <a:cs typeface="Tw Cen MT Condensed"/>
            </a:endParaRPr>
          </a:p>
        </p:txBody>
      </p:sp>
      <p:sp>
        <p:nvSpPr>
          <p:cNvPr id="3" name="object 3"/>
          <p:cNvSpPr txBox="1"/>
          <p:nvPr/>
        </p:nvSpPr>
        <p:spPr>
          <a:xfrm>
            <a:off x="1983131" y="3188971"/>
            <a:ext cx="1602105" cy="254635"/>
          </a:xfrm>
          <a:prstGeom prst="rect">
            <a:avLst/>
          </a:prstGeom>
        </p:spPr>
        <p:txBody>
          <a:bodyPr vert="horz" wrap="square" lIns="0" tIns="0" rIns="0" bIns="0" rtlCol="0">
            <a:spAutoFit/>
          </a:bodyPr>
          <a:lstStyle/>
          <a:p>
            <a:pPr marL="12700" algn="l" rtl="0"/>
            <a:r>
              <a:rPr sz="1600" spc="-5" dirty="0">
                <a:solidFill>
                  <a:srgbClr val="003399"/>
                </a:solidFill>
                <a:latin typeface="Arial"/>
                <a:cs typeface="Arial"/>
              </a:rPr>
              <a:t>Equilibrado</a:t>
            </a:r>
            <a:r>
              <a:rPr sz="1600" spc="-85" dirty="0">
                <a:solidFill>
                  <a:srgbClr val="003399"/>
                </a:solidFill>
                <a:latin typeface="Arial"/>
                <a:cs typeface="Arial"/>
              </a:rPr>
              <a:t> </a:t>
            </a:r>
            <a:r>
              <a:rPr sz="1600" spc="-5" dirty="0">
                <a:solidFill>
                  <a:srgbClr val="003399"/>
                </a:solidFill>
                <a:latin typeface="Arial"/>
                <a:cs typeface="Arial"/>
              </a:rPr>
              <a:t>Sistema</a:t>
            </a:r>
            <a:endParaRPr sz="1600">
              <a:latin typeface="Arial"/>
              <a:cs typeface="Arial"/>
            </a:endParaRPr>
          </a:p>
        </p:txBody>
      </p:sp>
      <p:sp>
        <p:nvSpPr>
          <p:cNvPr id="4" name="object 4"/>
          <p:cNvSpPr txBox="1"/>
          <p:nvPr/>
        </p:nvSpPr>
        <p:spPr>
          <a:xfrm>
            <a:off x="6440551" y="3221864"/>
            <a:ext cx="1838960" cy="254635"/>
          </a:xfrm>
          <a:prstGeom prst="rect">
            <a:avLst/>
          </a:prstGeom>
        </p:spPr>
        <p:txBody>
          <a:bodyPr vert="horz" wrap="square" lIns="0" tIns="0" rIns="0" bIns="0" rtlCol="0">
            <a:spAutoFit/>
          </a:bodyPr>
          <a:lstStyle/>
          <a:p>
            <a:pPr marL="12700" algn="l" rtl="0"/>
            <a:r>
              <a:rPr sz="1600" spc="-5" dirty="0">
                <a:solidFill>
                  <a:srgbClr val="003399"/>
                </a:solidFill>
                <a:latin typeface="Arial"/>
                <a:cs typeface="Arial"/>
              </a:rPr>
              <a:t>Desequilibrado</a:t>
            </a:r>
            <a:r>
              <a:rPr sz="1600" spc="-70" dirty="0">
                <a:solidFill>
                  <a:srgbClr val="003399"/>
                </a:solidFill>
                <a:latin typeface="Arial"/>
                <a:cs typeface="Arial"/>
              </a:rPr>
              <a:t> </a:t>
            </a:r>
            <a:r>
              <a:rPr sz="1600" spc="-5" dirty="0">
                <a:solidFill>
                  <a:srgbClr val="003399"/>
                </a:solidFill>
                <a:latin typeface="Arial"/>
                <a:cs typeface="Arial"/>
              </a:rPr>
              <a:t>Sistema</a:t>
            </a:r>
            <a:endParaRPr sz="1600">
              <a:latin typeface="Arial"/>
              <a:cs typeface="Arial"/>
            </a:endParaRPr>
          </a:p>
        </p:txBody>
      </p:sp>
      <p:sp>
        <p:nvSpPr>
          <p:cNvPr id="5" name="object 5"/>
          <p:cNvSpPr/>
          <p:nvPr/>
        </p:nvSpPr>
        <p:spPr>
          <a:xfrm>
            <a:off x="4255999" y="2406525"/>
            <a:ext cx="856615" cy="0"/>
          </a:xfrm>
          <a:custGeom>
            <a:avLst/>
            <a:gdLst/>
            <a:ahLst/>
            <a:cxnLst/>
            <a:rect l="l" t="t" r="r" b="b"/>
            <a:pathLst>
              <a:path w="856614">
                <a:moveTo>
                  <a:pt x="0" y="0"/>
                </a:moveTo>
                <a:lnTo>
                  <a:pt x="856537" y="0"/>
                </a:lnTo>
              </a:path>
            </a:pathLst>
          </a:custGeom>
          <a:ln w="19245">
            <a:solidFill>
              <a:srgbClr val="000000"/>
            </a:solidFill>
          </a:ln>
        </p:spPr>
        <p:txBody>
          <a:bodyPr wrap="square" lIns="0" tIns="0" rIns="0" bIns="0" rtlCol="0"/>
          <a:lstStyle/>
          <a:p>
            <a:pPr algn="l" rtl="0"/>
            <a:endParaRPr/>
          </a:p>
        </p:txBody>
      </p:sp>
      <p:sp>
        <p:nvSpPr>
          <p:cNvPr id="6" name="object 6"/>
          <p:cNvSpPr/>
          <p:nvPr/>
        </p:nvSpPr>
        <p:spPr>
          <a:xfrm>
            <a:off x="5097067" y="2374972"/>
            <a:ext cx="62865" cy="62865"/>
          </a:xfrm>
          <a:custGeom>
            <a:avLst/>
            <a:gdLst/>
            <a:ahLst/>
            <a:cxnLst/>
            <a:rect l="l" t="t" r="r" b="b"/>
            <a:pathLst>
              <a:path w="62864" h="62864">
                <a:moveTo>
                  <a:pt x="0" y="0"/>
                </a:moveTo>
                <a:lnTo>
                  <a:pt x="3650" y="8171"/>
                </a:lnTo>
                <a:lnTo>
                  <a:pt x="5562" y="15559"/>
                </a:lnTo>
                <a:lnTo>
                  <a:pt x="7473" y="23556"/>
                </a:lnTo>
                <a:lnTo>
                  <a:pt x="7473" y="39551"/>
                </a:lnTo>
                <a:lnTo>
                  <a:pt x="3650" y="55545"/>
                </a:lnTo>
                <a:lnTo>
                  <a:pt x="0" y="62847"/>
                </a:lnTo>
                <a:lnTo>
                  <a:pt x="62833" y="31554"/>
                </a:lnTo>
                <a:lnTo>
                  <a:pt x="0" y="0"/>
                </a:lnTo>
                <a:close/>
              </a:path>
            </a:pathLst>
          </a:custGeom>
          <a:solidFill>
            <a:srgbClr val="000000"/>
          </a:solidFill>
        </p:spPr>
        <p:txBody>
          <a:bodyPr wrap="square" lIns="0" tIns="0" rIns="0" bIns="0" rtlCol="0"/>
          <a:lstStyle/>
          <a:p>
            <a:pPr algn="l" rtl="0"/>
            <a:endParaRPr/>
          </a:p>
        </p:txBody>
      </p:sp>
      <p:sp>
        <p:nvSpPr>
          <p:cNvPr id="7" name="object 7"/>
          <p:cNvSpPr/>
          <p:nvPr/>
        </p:nvSpPr>
        <p:spPr>
          <a:xfrm>
            <a:off x="3775186" y="1691646"/>
            <a:ext cx="483870" cy="715010"/>
          </a:xfrm>
          <a:custGeom>
            <a:avLst/>
            <a:gdLst/>
            <a:ahLst/>
            <a:cxnLst/>
            <a:rect l="l" t="t" r="r" b="b"/>
            <a:pathLst>
              <a:path w="483869" h="715010">
                <a:moveTo>
                  <a:pt x="483776" y="714878"/>
                </a:moveTo>
                <a:lnTo>
                  <a:pt x="0" y="0"/>
                </a:lnTo>
              </a:path>
            </a:pathLst>
          </a:custGeom>
          <a:ln w="19242">
            <a:solidFill>
              <a:srgbClr val="000000"/>
            </a:solidFill>
          </a:ln>
        </p:spPr>
        <p:txBody>
          <a:bodyPr wrap="square" lIns="0" tIns="0" rIns="0" bIns="0" rtlCol="0"/>
          <a:lstStyle/>
          <a:p>
            <a:pPr algn="l" rtl="0"/>
            <a:endParaRPr/>
          </a:p>
        </p:txBody>
      </p:sp>
      <p:sp>
        <p:nvSpPr>
          <p:cNvPr id="8" name="object 8"/>
          <p:cNvSpPr/>
          <p:nvPr/>
        </p:nvSpPr>
        <p:spPr>
          <a:xfrm>
            <a:off x="3748548" y="1652270"/>
            <a:ext cx="60960" cy="69215"/>
          </a:xfrm>
          <a:custGeom>
            <a:avLst/>
            <a:gdLst/>
            <a:ahLst/>
            <a:cxnLst/>
            <a:rect l="l" t="t" r="r" b="b"/>
            <a:pathLst>
              <a:path w="60960" h="69214">
                <a:moveTo>
                  <a:pt x="0" y="0"/>
                </a:moveTo>
                <a:lnTo>
                  <a:pt x="9299" y="69019"/>
                </a:lnTo>
                <a:lnTo>
                  <a:pt x="13739" y="62238"/>
                </a:lnTo>
                <a:lnTo>
                  <a:pt x="18606" y="55980"/>
                </a:lnTo>
                <a:lnTo>
                  <a:pt x="52439" y="35726"/>
                </a:lnTo>
                <a:lnTo>
                  <a:pt x="60469" y="34509"/>
                </a:lnTo>
                <a:lnTo>
                  <a:pt x="0" y="0"/>
                </a:lnTo>
                <a:close/>
              </a:path>
            </a:pathLst>
          </a:custGeom>
          <a:solidFill>
            <a:srgbClr val="000000"/>
          </a:solidFill>
        </p:spPr>
        <p:txBody>
          <a:bodyPr wrap="square" lIns="0" tIns="0" rIns="0" bIns="0" rtlCol="0"/>
          <a:lstStyle/>
          <a:p>
            <a:pPr algn="l" rtl="0"/>
            <a:endParaRPr/>
          </a:p>
        </p:txBody>
      </p:sp>
      <p:sp>
        <p:nvSpPr>
          <p:cNvPr id="9" name="object 9"/>
          <p:cNvSpPr/>
          <p:nvPr/>
        </p:nvSpPr>
        <p:spPr>
          <a:xfrm>
            <a:off x="3823820" y="2405222"/>
            <a:ext cx="434975" cy="739775"/>
          </a:xfrm>
          <a:custGeom>
            <a:avLst/>
            <a:gdLst/>
            <a:ahLst/>
            <a:cxnLst/>
            <a:rect l="l" t="t" r="r" b="b"/>
            <a:pathLst>
              <a:path w="434975" h="739775">
                <a:moveTo>
                  <a:pt x="434508" y="0"/>
                </a:moveTo>
                <a:lnTo>
                  <a:pt x="0" y="739530"/>
                </a:lnTo>
              </a:path>
            </a:pathLst>
          </a:custGeom>
          <a:ln w="19242">
            <a:solidFill>
              <a:srgbClr val="000000"/>
            </a:solidFill>
          </a:ln>
        </p:spPr>
        <p:txBody>
          <a:bodyPr wrap="square" lIns="0" tIns="0" rIns="0" bIns="0" rtlCol="0"/>
          <a:lstStyle/>
          <a:p>
            <a:pPr algn="l" rtl="0"/>
            <a:endParaRPr/>
          </a:p>
        </p:txBody>
      </p:sp>
      <p:sp>
        <p:nvSpPr>
          <p:cNvPr id="10" name="object 10"/>
          <p:cNvSpPr/>
          <p:nvPr/>
        </p:nvSpPr>
        <p:spPr>
          <a:xfrm>
            <a:off x="3799929" y="3116371"/>
            <a:ext cx="59055" cy="69215"/>
          </a:xfrm>
          <a:custGeom>
            <a:avLst/>
            <a:gdLst/>
            <a:ahLst/>
            <a:cxnLst/>
            <a:rect l="l" t="t" r="r" b="b"/>
            <a:pathLst>
              <a:path w="59055" h="69214">
                <a:moveTo>
                  <a:pt x="4232" y="0"/>
                </a:moveTo>
                <a:lnTo>
                  <a:pt x="0" y="68949"/>
                </a:lnTo>
                <a:lnTo>
                  <a:pt x="58566" y="31536"/>
                </a:lnTo>
                <a:lnTo>
                  <a:pt x="50536" y="30276"/>
                </a:lnTo>
                <a:lnTo>
                  <a:pt x="42497" y="28381"/>
                </a:lnTo>
                <a:lnTo>
                  <a:pt x="35101" y="25225"/>
                </a:lnTo>
                <a:lnTo>
                  <a:pt x="27697" y="22287"/>
                </a:lnTo>
                <a:lnTo>
                  <a:pt x="20935" y="17237"/>
                </a:lnTo>
                <a:lnTo>
                  <a:pt x="14800" y="12404"/>
                </a:lnTo>
                <a:lnTo>
                  <a:pt x="9090" y="6102"/>
                </a:lnTo>
                <a:lnTo>
                  <a:pt x="4232" y="0"/>
                </a:lnTo>
                <a:close/>
              </a:path>
            </a:pathLst>
          </a:custGeom>
          <a:solidFill>
            <a:srgbClr val="000000"/>
          </a:solidFill>
        </p:spPr>
        <p:txBody>
          <a:bodyPr wrap="square" lIns="0" tIns="0" rIns="0" bIns="0" rtlCol="0"/>
          <a:lstStyle/>
          <a:p>
            <a:pPr algn="l" rtl="0"/>
            <a:endParaRPr/>
          </a:p>
        </p:txBody>
      </p:sp>
      <p:sp>
        <p:nvSpPr>
          <p:cNvPr id="11" name="object 11"/>
          <p:cNvSpPr/>
          <p:nvPr/>
        </p:nvSpPr>
        <p:spPr>
          <a:xfrm>
            <a:off x="4352204" y="1707555"/>
            <a:ext cx="407670" cy="478155"/>
          </a:xfrm>
          <a:custGeom>
            <a:avLst/>
            <a:gdLst/>
            <a:ahLst/>
            <a:cxnLst/>
            <a:rect l="l" t="t" r="r" b="b"/>
            <a:pathLst>
              <a:path w="407669" h="478155">
                <a:moveTo>
                  <a:pt x="0" y="6954"/>
                </a:moveTo>
                <a:lnTo>
                  <a:pt x="634" y="6345"/>
                </a:lnTo>
                <a:lnTo>
                  <a:pt x="1903" y="5737"/>
                </a:lnTo>
                <a:lnTo>
                  <a:pt x="3597" y="5041"/>
                </a:lnTo>
                <a:lnTo>
                  <a:pt x="5501" y="3824"/>
                </a:lnTo>
                <a:lnTo>
                  <a:pt x="8673" y="2520"/>
                </a:lnTo>
                <a:lnTo>
                  <a:pt x="12896" y="0"/>
                </a:lnTo>
                <a:lnTo>
                  <a:pt x="33832" y="4433"/>
                </a:lnTo>
                <a:lnTo>
                  <a:pt x="73366" y="14951"/>
                </a:lnTo>
                <a:lnTo>
                  <a:pt x="112275" y="29033"/>
                </a:lnTo>
                <a:lnTo>
                  <a:pt x="149288" y="46940"/>
                </a:lnTo>
                <a:lnTo>
                  <a:pt x="185007" y="67280"/>
                </a:lnTo>
                <a:lnTo>
                  <a:pt x="201693" y="79102"/>
                </a:lnTo>
                <a:lnTo>
                  <a:pt x="218379" y="90663"/>
                </a:lnTo>
                <a:lnTo>
                  <a:pt x="249926" y="117089"/>
                </a:lnTo>
                <a:lnTo>
                  <a:pt x="278866" y="146122"/>
                </a:lnTo>
                <a:lnTo>
                  <a:pt x="305547" y="177676"/>
                </a:lnTo>
                <a:lnTo>
                  <a:pt x="329446" y="211490"/>
                </a:lnTo>
                <a:lnTo>
                  <a:pt x="350565" y="247217"/>
                </a:lnTo>
                <a:lnTo>
                  <a:pt x="368294" y="285464"/>
                </a:lnTo>
                <a:lnTo>
                  <a:pt x="383155" y="324755"/>
                </a:lnTo>
                <a:lnTo>
                  <a:pt x="394974" y="366827"/>
                </a:lnTo>
                <a:lnTo>
                  <a:pt x="402361" y="409942"/>
                </a:lnTo>
                <a:lnTo>
                  <a:pt x="406620" y="454274"/>
                </a:lnTo>
                <a:lnTo>
                  <a:pt x="407228" y="477571"/>
                </a:lnTo>
              </a:path>
            </a:pathLst>
          </a:custGeom>
          <a:ln w="19242">
            <a:solidFill>
              <a:srgbClr val="FB0028"/>
            </a:solidFill>
          </a:ln>
        </p:spPr>
        <p:txBody>
          <a:bodyPr wrap="square" lIns="0" tIns="0" rIns="0" bIns="0" rtlCol="0"/>
          <a:lstStyle/>
          <a:p>
            <a:pPr algn="l" rtl="0"/>
            <a:endParaRPr/>
          </a:p>
        </p:txBody>
      </p:sp>
      <p:sp>
        <p:nvSpPr>
          <p:cNvPr id="12" name="object 12"/>
          <p:cNvSpPr/>
          <p:nvPr/>
        </p:nvSpPr>
        <p:spPr>
          <a:xfrm>
            <a:off x="4294056" y="1675652"/>
            <a:ext cx="104139" cy="90170"/>
          </a:xfrm>
          <a:custGeom>
            <a:avLst/>
            <a:gdLst/>
            <a:ahLst/>
            <a:cxnLst/>
            <a:rect l="l" t="t" r="r" b="b"/>
            <a:pathLst>
              <a:path w="104139" h="90169">
                <a:moveTo>
                  <a:pt x="103819" y="0"/>
                </a:moveTo>
                <a:lnTo>
                  <a:pt x="0" y="31901"/>
                </a:lnTo>
                <a:lnTo>
                  <a:pt x="90922" y="89968"/>
                </a:lnTo>
                <a:lnTo>
                  <a:pt x="71046" y="38855"/>
                </a:lnTo>
                <a:lnTo>
                  <a:pt x="103819" y="0"/>
                </a:lnTo>
                <a:close/>
              </a:path>
            </a:pathLst>
          </a:custGeom>
          <a:solidFill>
            <a:srgbClr val="FB0028"/>
          </a:solidFill>
        </p:spPr>
        <p:txBody>
          <a:bodyPr wrap="square" lIns="0" tIns="0" rIns="0" bIns="0" rtlCol="0"/>
          <a:lstStyle/>
          <a:p>
            <a:pPr algn="l" rtl="0"/>
            <a:endParaRPr/>
          </a:p>
        </p:txBody>
      </p:sp>
      <p:sp>
        <p:nvSpPr>
          <p:cNvPr id="13" name="object 13"/>
          <p:cNvSpPr/>
          <p:nvPr/>
        </p:nvSpPr>
        <p:spPr>
          <a:xfrm>
            <a:off x="3643675" y="1359502"/>
            <a:ext cx="114935" cy="0"/>
          </a:xfrm>
          <a:custGeom>
            <a:avLst/>
            <a:gdLst/>
            <a:ahLst/>
            <a:cxnLst/>
            <a:rect l="l" t="t" r="r" b="b"/>
            <a:pathLst>
              <a:path w="114935">
                <a:moveTo>
                  <a:pt x="0" y="0"/>
                </a:moveTo>
                <a:lnTo>
                  <a:pt x="114807" y="0"/>
                </a:lnTo>
              </a:path>
            </a:pathLst>
          </a:custGeom>
          <a:ln w="4229">
            <a:solidFill>
              <a:srgbClr val="000000"/>
            </a:solidFill>
          </a:ln>
        </p:spPr>
        <p:txBody>
          <a:bodyPr wrap="square" lIns="0" tIns="0" rIns="0" bIns="0" rtlCol="0"/>
          <a:lstStyle/>
          <a:p>
            <a:pPr algn="l" rtl="0"/>
            <a:endParaRPr/>
          </a:p>
        </p:txBody>
      </p:sp>
      <p:sp>
        <p:nvSpPr>
          <p:cNvPr id="14" name="object 14"/>
          <p:cNvSpPr/>
          <p:nvPr/>
        </p:nvSpPr>
        <p:spPr>
          <a:xfrm>
            <a:off x="5251848" y="2294912"/>
            <a:ext cx="114935" cy="0"/>
          </a:xfrm>
          <a:custGeom>
            <a:avLst/>
            <a:gdLst/>
            <a:ahLst/>
            <a:cxnLst/>
            <a:rect l="l" t="t" r="r" b="b"/>
            <a:pathLst>
              <a:path w="114935">
                <a:moveTo>
                  <a:pt x="0" y="0"/>
                </a:moveTo>
                <a:lnTo>
                  <a:pt x="114804" y="0"/>
                </a:lnTo>
              </a:path>
            </a:pathLst>
          </a:custGeom>
          <a:ln w="4229">
            <a:solidFill>
              <a:srgbClr val="000000"/>
            </a:solidFill>
          </a:ln>
        </p:spPr>
        <p:txBody>
          <a:bodyPr wrap="square" lIns="0" tIns="0" rIns="0" bIns="0" rtlCol="0"/>
          <a:lstStyle/>
          <a:p>
            <a:pPr algn="l" rtl="0"/>
            <a:endParaRPr/>
          </a:p>
        </p:txBody>
      </p:sp>
      <p:sp>
        <p:nvSpPr>
          <p:cNvPr id="15" name="object 15"/>
          <p:cNvSpPr txBox="1"/>
          <p:nvPr/>
        </p:nvSpPr>
        <p:spPr>
          <a:xfrm>
            <a:off x="5231761" y="2236949"/>
            <a:ext cx="189865" cy="276999"/>
          </a:xfrm>
          <a:prstGeom prst="rect">
            <a:avLst/>
          </a:prstGeom>
        </p:spPr>
        <p:txBody>
          <a:bodyPr vert="horz" wrap="square" lIns="0" tIns="0" rIns="0" bIns="0" rtlCol="0">
            <a:spAutoFit/>
          </a:bodyPr>
          <a:lstStyle/>
          <a:p>
            <a:pPr marL="12700" algn="l" rtl="0"/>
            <a:r>
              <a:rPr i="1" spc="100" dirty="0">
                <a:latin typeface="Times New Roman"/>
                <a:cs typeface="Times New Roman"/>
              </a:rPr>
              <a:t>I</a:t>
            </a:r>
            <a:r>
              <a:rPr sz="1725" i="1" spc="22" baseline="-21739" dirty="0">
                <a:latin typeface="Times New Roman"/>
                <a:cs typeface="Times New Roman"/>
              </a:rPr>
              <a:t>a</a:t>
            </a:r>
            <a:endParaRPr sz="1725" baseline="-21739">
              <a:latin typeface="Times New Roman"/>
              <a:cs typeface="Times New Roman"/>
            </a:endParaRPr>
          </a:p>
        </p:txBody>
      </p:sp>
      <p:sp>
        <p:nvSpPr>
          <p:cNvPr id="16" name="object 16"/>
          <p:cNvSpPr/>
          <p:nvPr/>
        </p:nvSpPr>
        <p:spPr>
          <a:xfrm>
            <a:off x="3702454" y="3253844"/>
            <a:ext cx="114935" cy="0"/>
          </a:xfrm>
          <a:custGeom>
            <a:avLst/>
            <a:gdLst/>
            <a:ahLst/>
            <a:cxnLst/>
            <a:rect l="l" t="t" r="r" b="b"/>
            <a:pathLst>
              <a:path w="114935">
                <a:moveTo>
                  <a:pt x="0" y="0"/>
                </a:moveTo>
                <a:lnTo>
                  <a:pt x="114604" y="0"/>
                </a:lnTo>
              </a:path>
            </a:pathLst>
          </a:custGeom>
          <a:ln w="4229">
            <a:solidFill>
              <a:srgbClr val="000000"/>
            </a:solidFill>
          </a:ln>
        </p:spPr>
        <p:txBody>
          <a:bodyPr wrap="square" lIns="0" tIns="0" rIns="0" bIns="0" rtlCol="0"/>
          <a:lstStyle/>
          <a:p>
            <a:pPr algn="l" rtl="0"/>
            <a:endParaRPr/>
          </a:p>
        </p:txBody>
      </p:sp>
      <p:sp>
        <p:nvSpPr>
          <p:cNvPr id="17" name="object 17"/>
          <p:cNvSpPr txBox="1"/>
          <p:nvPr/>
        </p:nvSpPr>
        <p:spPr>
          <a:xfrm>
            <a:off x="3682141" y="3196567"/>
            <a:ext cx="186055" cy="276999"/>
          </a:xfrm>
          <a:prstGeom prst="rect">
            <a:avLst/>
          </a:prstGeom>
        </p:spPr>
        <p:txBody>
          <a:bodyPr vert="horz" wrap="square" lIns="0" tIns="0" rIns="0" bIns="0" rtlCol="0">
            <a:spAutoFit/>
          </a:bodyPr>
          <a:lstStyle/>
          <a:p>
            <a:pPr marL="12700" algn="l" rtl="0"/>
            <a:r>
              <a:rPr i="1" spc="65" dirty="0">
                <a:latin typeface="Times New Roman"/>
                <a:cs typeface="Times New Roman"/>
              </a:rPr>
              <a:t>I</a:t>
            </a:r>
            <a:r>
              <a:rPr sz="1725" i="1" spc="22" baseline="-21739" dirty="0">
                <a:latin typeface="Times New Roman"/>
                <a:cs typeface="Times New Roman"/>
              </a:rPr>
              <a:t>b</a:t>
            </a:r>
            <a:endParaRPr sz="1725" baseline="-21739">
              <a:latin typeface="Times New Roman"/>
              <a:cs typeface="Times New Roman"/>
            </a:endParaRPr>
          </a:p>
        </p:txBody>
      </p:sp>
      <p:sp>
        <p:nvSpPr>
          <p:cNvPr id="18" name="object 18"/>
          <p:cNvSpPr/>
          <p:nvPr/>
        </p:nvSpPr>
        <p:spPr>
          <a:xfrm>
            <a:off x="8165472" y="1352308"/>
            <a:ext cx="1070610" cy="1327150"/>
          </a:xfrm>
          <a:custGeom>
            <a:avLst/>
            <a:gdLst/>
            <a:ahLst/>
            <a:cxnLst/>
            <a:rect l="l" t="t" r="r" b="b"/>
            <a:pathLst>
              <a:path w="1070609" h="1327150">
                <a:moveTo>
                  <a:pt x="0" y="1327025"/>
                </a:moveTo>
                <a:lnTo>
                  <a:pt x="1070054" y="0"/>
                </a:lnTo>
              </a:path>
            </a:pathLst>
          </a:custGeom>
          <a:ln w="19271">
            <a:solidFill>
              <a:srgbClr val="000000"/>
            </a:solidFill>
          </a:ln>
        </p:spPr>
        <p:txBody>
          <a:bodyPr wrap="square" lIns="0" tIns="0" rIns="0" bIns="0" rtlCol="0"/>
          <a:lstStyle/>
          <a:p>
            <a:pPr algn="l" rtl="0"/>
            <a:endParaRPr/>
          </a:p>
        </p:txBody>
      </p:sp>
      <p:sp>
        <p:nvSpPr>
          <p:cNvPr id="19" name="object 19"/>
          <p:cNvSpPr/>
          <p:nvPr/>
        </p:nvSpPr>
        <p:spPr>
          <a:xfrm>
            <a:off x="9201791" y="1316152"/>
            <a:ext cx="62865" cy="67310"/>
          </a:xfrm>
          <a:custGeom>
            <a:avLst/>
            <a:gdLst/>
            <a:ahLst/>
            <a:cxnLst/>
            <a:rect l="l" t="t" r="r" b="b"/>
            <a:pathLst>
              <a:path w="62865" h="67309">
                <a:moveTo>
                  <a:pt x="62425" y="0"/>
                </a:moveTo>
                <a:lnTo>
                  <a:pt x="0" y="28214"/>
                </a:lnTo>
                <a:lnTo>
                  <a:pt x="7740" y="30664"/>
                </a:lnTo>
                <a:lnTo>
                  <a:pt x="15564" y="33705"/>
                </a:lnTo>
                <a:lnTo>
                  <a:pt x="22294" y="37422"/>
                </a:lnTo>
                <a:lnTo>
                  <a:pt x="28856" y="42068"/>
                </a:lnTo>
                <a:lnTo>
                  <a:pt x="34157" y="47644"/>
                </a:lnTo>
                <a:lnTo>
                  <a:pt x="39709" y="52966"/>
                </a:lnTo>
                <a:lnTo>
                  <a:pt x="44421" y="59470"/>
                </a:lnTo>
                <a:lnTo>
                  <a:pt x="48123" y="66820"/>
                </a:lnTo>
                <a:lnTo>
                  <a:pt x="62425" y="0"/>
                </a:lnTo>
                <a:close/>
              </a:path>
            </a:pathLst>
          </a:custGeom>
          <a:solidFill>
            <a:srgbClr val="000000"/>
          </a:solidFill>
        </p:spPr>
        <p:txBody>
          <a:bodyPr wrap="square" lIns="0" tIns="0" rIns="0" bIns="0" rtlCol="0"/>
          <a:lstStyle/>
          <a:p>
            <a:pPr algn="l" rtl="0"/>
            <a:endParaRPr/>
          </a:p>
        </p:txBody>
      </p:sp>
      <p:sp>
        <p:nvSpPr>
          <p:cNvPr id="20" name="object 20"/>
          <p:cNvSpPr/>
          <p:nvPr/>
        </p:nvSpPr>
        <p:spPr>
          <a:xfrm>
            <a:off x="8095265" y="2148237"/>
            <a:ext cx="70485" cy="531495"/>
          </a:xfrm>
          <a:custGeom>
            <a:avLst/>
            <a:gdLst/>
            <a:ahLst/>
            <a:cxnLst/>
            <a:rect l="l" t="t" r="r" b="b"/>
            <a:pathLst>
              <a:path w="70484" h="531494">
                <a:moveTo>
                  <a:pt x="70207" y="531097"/>
                </a:moveTo>
                <a:lnTo>
                  <a:pt x="0" y="0"/>
                </a:lnTo>
              </a:path>
            </a:pathLst>
          </a:custGeom>
          <a:ln w="19242">
            <a:solidFill>
              <a:srgbClr val="000000"/>
            </a:solidFill>
          </a:ln>
        </p:spPr>
        <p:txBody>
          <a:bodyPr wrap="square" lIns="0" tIns="0" rIns="0" bIns="0" rtlCol="0"/>
          <a:lstStyle/>
          <a:p>
            <a:pPr algn="l" rtl="0"/>
            <a:endParaRPr/>
          </a:p>
        </p:txBody>
      </p:sp>
      <p:sp>
        <p:nvSpPr>
          <p:cNvPr id="21" name="object 21"/>
          <p:cNvSpPr/>
          <p:nvPr/>
        </p:nvSpPr>
        <p:spPr>
          <a:xfrm>
            <a:off x="8066814" y="2102620"/>
            <a:ext cx="60960" cy="65405"/>
          </a:xfrm>
          <a:custGeom>
            <a:avLst/>
            <a:gdLst/>
            <a:ahLst/>
            <a:cxnLst/>
            <a:rect l="l" t="t" r="r" b="b"/>
            <a:pathLst>
              <a:path w="60959" h="65405">
                <a:moveTo>
                  <a:pt x="22308" y="0"/>
                </a:moveTo>
                <a:lnTo>
                  <a:pt x="0" y="64792"/>
                </a:lnTo>
                <a:lnTo>
                  <a:pt x="6752" y="60484"/>
                </a:lnTo>
                <a:lnTo>
                  <a:pt x="13920" y="57020"/>
                </a:lnTo>
                <a:lnTo>
                  <a:pt x="21694" y="54571"/>
                </a:lnTo>
                <a:lnTo>
                  <a:pt x="29476" y="53304"/>
                </a:lnTo>
                <a:lnTo>
                  <a:pt x="37460" y="52712"/>
                </a:lnTo>
                <a:lnTo>
                  <a:pt x="58255" y="52712"/>
                </a:lnTo>
                <a:lnTo>
                  <a:pt x="22308" y="0"/>
                </a:lnTo>
                <a:close/>
              </a:path>
              <a:path w="60959" h="65405">
                <a:moveTo>
                  <a:pt x="58255" y="52712"/>
                </a:moveTo>
                <a:lnTo>
                  <a:pt x="37460" y="52712"/>
                </a:lnTo>
                <a:lnTo>
                  <a:pt x="45233" y="53304"/>
                </a:lnTo>
                <a:lnTo>
                  <a:pt x="53016" y="54571"/>
                </a:lnTo>
                <a:lnTo>
                  <a:pt x="60789" y="56429"/>
                </a:lnTo>
                <a:lnTo>
                  <a:pt x="58255" y="52712"/>
                </a:lnTo>
                <a:close/>
              </a:path>
            </a:pathLst>
          </a:custGeom>
          <a:solidFill>
            <a:srgbClr val="000000"/>
          </a:solidFill>
        </p:spPr>
        <p:txBody>
          <a:bodyPr wrap="square" lIns="0" tIns="0" rIns="0" bIns="0" rtlCol="0"/>
          <a:lstStyle/>
          <a:p>
            <a:pPr algn="l" rtl="0"/>
            <a:endParaRPr/>
          </a:p>
        </p:txBody>
      </p:sp>
      <p:sp>
        <p:nvSpPr>
          <p:cNvPr id="22" name="object 22"/>
          <p:cNvSpPr/>
          <p:nvPr/>
        </p:nvSpPr>
        <p:spPr>
          <a:xfrm>
            <a:off x="8166086" y="2679925"/>
            <a:ext cx="924560" cy="794385"/>
          </a:xfrm>
          <a:custGeom>
            <a:avLst/>
            <a:gdLst/>
            <a:ahLst/>
            <a:cxnLst/>
            <a:rect l="l" t="t" r="r" b="b"/>
            <a:pathLst>
              <a:path w="924559" h="794385">
                <a:moveTo>
                  <a:pt x="0" y="0"/>
                </a:moveTo>
                <a:lnTo>
                  <a:pt x="923978" y="794255"/>
                </a:lnTo>
              </a:path>
            </a:pathLst>
          </a:custGeom>
          <a:ln w="19286">
            <a:solidFill>
              <a:srgbClr val="000000"/>
            </a:solidFill>
          </a:ln>
        </p:spPr>
        <p:txBody>
          <a:bodyPr wrap="square" lIns="0" tIns="0" rIns="0" bIns="0" rtlCol="0"/>
          <a:lstStyle/>
          <a:p>
            <a:pPr algn="l" rtl="0"/>
            <a:endParaRPr/>
          </a:p>
        </p:txBody>
      </p:sp>
      <p:sp>
        <p:nvSpPr>
          <p:cNvPr id="23" name="object 23"/>
          <p:cNvSpPr/>
          <p:nvPr/>
        </p:nvSpPr>
        <p:spPr>
          <a:xfrm>
            <a:off x="9058685" y="3441082"/>
            <a:ext cx="66675" cy="63500"/>
          </a:xfrm>
          <a:custGeom>
            <a:avLst/>
            <a:gdLst/>
            <a:ahLst/>
            <a:cxnLst/>
            <a:rect l="l" t="t" r="r" b="b"/>
            <a:pathLst>
              <a:path w="66675" h="63500">
                <a:moveTo>
                  <a:pt x="39709" y="0"/>
                </a:moveTo>
                <a:lnTo>
                  <a:pt x="19854" y="33502"/>
                </a:lnTo>
                <a:lnTo>
                  <a:pt x="0" y="46165"/>
                </a:lnTo>
                <a:lnTo>
                  <a:pt x="66127" y="62917"/>
                </a:lnTo>
                <a:lnTo>
                  <a:pt x="39709" y="0"/>
                </a:lnTo>
                <a:close/>
              </a:path>
            </a:pathLst>
          </a:custGeom>
          <a:solidFill>
            <a:srgbClr val="000000"/>
          </a:solidFill>
        </p:spPr>
        <p:txBody>
          <a:bodyPr wrap="square" lIns="0" tIns="0" rIns="0" bIns="0" rtlCol="0"/>
          <a:lstStyle/>
          <a:p>
            <a:pPr algn="l" rtl="0"/>
            <a:endParaRPr/>
          </a:p>
        </p:txBody>
      </p:sp>
      <p:sp>
        <p:nvSpPr>
          <p:cNvPr id="24" name="object 24"/>
          <p:cNvSpPr/>
          <p:nvPr/>
        </p:nvSpPr>
        <p:spPr>
          <a:xfrm>
            <a:off x="9218617" y="1023445"/>
            <a:ext cx="112395" cy="0"/>
          </a:xfrm>
          <a:custGeom>
            <a:avLst/>
            <a:gdLst/>
            <a:ahLst/>
            <a:cxnLst/>
            <a:rect l="l" t="t" r="r" b="b"/>
            <a:pathLst>
              <a:path w="112395">
                <a:moveTo>
                  <a:pt x="0" y="0"/>
                </a:moveTo>
                <a:lnTo>
                  <a:pt x="111894" y="0"/>
                </a:lnTo>
              </a:path>
            </a:pathLst>
          </a:custGeom>
          <a:ln w="4315">
            <a:solidFill>
              <a:srgbClr val="000000"/>
            </a:solidFill>
          </a:ln>
        </p:spPr>
        <p:txBody>
          <a:bodyPr wrap="square" lIns="0" tIns="0" rIns="0" bIns="0" rtlCol="0"/>
          <a:lstStyle/>
          <a:p>
            <a:pPr algn="l" rtl="0"/>
            <a:endParaRPr/>
          </a:p>
        </p:txBody>
      </p:sp>
      <p:sp>
        <p:nvSpPr>
          <p:cNvPr id="25" name="object 25"/>
          <p:cNvSpPr txBox="1"/>
          <p:nvPr/>
        </p:nvSpPr>
        <p:spPr>
          <a:xfrm>
            <a:off x="9198681" y="967865"/>
            <a:ext cx="185420" cy="269304"/>
          </a:xfrm>
          <a:prstGeom prst="rect">
            <a:avLst/>
          </a:prstGeom>
        </p:spPr>
        <p:txBody>
          <a:bodyPr vert="horz" wrap="square" lIns="0" tIns="0" rIns="0" bIns="0" rtlCol="0">
            <a:spAutoFit/>
          </a:bodyPr>
          <a:lstStyle/>
          <a:p>
            <a:pPr marL="12700" algn="l" rtl="0"/>
            <a:r>
              <a:rPr sz="1750" i="1" spc="100" dirty="0">
                <a:latin typeface="Times New Roman"/>
                <a:cs typeface="Times New Roman"/>
              </a:rPr>
              <a:t>I</a:t>
            </a:r>
            <a:r>
              <a:rPr sz="1725" i="1" spc="-7" baseline="-21739" dirty="0">
                <a:latin typeface="Times New Roman"/>
                <a:cs typeface="Times New Roman"/>
              </a:rPr>
              <a:t>a</a:t>
            </a:r>
            <a:endParaRPr sz="1725" baseline="-21739">
              <a:latin typeface="Times New Roman"/>
              <a:cs typeface="Times New Roman"/>
            </a:endParaRPr>
          </a:p>
        </p:txBody>
      </p:sp>
      <p:sp>
        <p:nvSpPr>
          <p:cNvPr id="26" name="object 26"/>
          <p:cNvSpPr/>
          <p:nvPr/>
        </p:nvSpPr>
        <p:spPr>
          <a:xfrm>
            <a:off x="8021171" y="1806617"/>
            <a:ext cx="112395" cy="0"/>
          </a:xfrm>
          <a:custGeom>
            <a:avLst/>
            <a:gdLst/>
            <a:ahLst/>
            <a:cxnLst/>
            <a:rect l="l" t="t" r="r" b="b"/>
            <a:pathLst>
              <a:path w="112395">
                <a:moveTo>
                  <a:pt x="0" y="0"/>
                </a:moveTo>
                <a:lnTo>
                  <a:pt x="111961" y="0"/>
                </a:lnTo>
              </a:path>
            </a:pathLst>
          </a:custGeom>
          <a:ln w="4315">
            <a:solidFill>
              <a:srgbClr val="000000"/>
            </a:solidFill>
          </a:ln>
        </p:spPr>
        <p:txBody>
          <a:bodyPr wrap="square" lIns="0" tIns="0" rIns="0" bIns="0" rtlCol="0"/>
          <a:lstStyle/>
          <a:p>
            <a:pPr algn="l" rtl="0"/>
            <a:endParaRPr/>
          </a:p>
        </p:txBody>
      </p:sp>
      <p:sp>
        <p:nvSpPr>
          <p:cNvPr id="27" name="object 27"/>
          <p:cNvSpPr txBox="1"/>
          <p:nvPr/>
        </p:nvSpPr>
        <p:spPr>
          <a:xfrm>
            <a:off x="3623575" y="1302233"/>
            <a:ext cx="4553585" cy="725840"/>
          </a:xfrm>
          <a:prstGeom prst="rect">
            <a:avLst/>
          </a:prstGeom>
        </p:spPr>
        <p:txBody>
          <a:bodyPr vert="horz" wrap="square" lIns="0" tIns="0" rIns="0" bIns="0" rtlCol="0">
            <a:spAutoFit/>
          </a:bodyPr>
          <a:lstStyle/>
          <a:p>
            <a:pPr marL="12700" algn="l" rtl="0"/>
            <a:r>
              <a:rPr i="1" spc="50" dirty="0">
                <a:latin typeface="Times New Roman"/>
                <a:cs typeface="Times New Roman"/>
              </a:rPr>
              <a:t>I</a:t>
            </a:r>
            <a:r>
              <a:rPr sz="1725" i="1" spc="75" baseline="-21739" dirty="0">
                <a:latin typeface="Times New Roman"/>
                <a:cs typeface="Times New Roman"/>
              </a:rPr>
              <a:t>C</a:t>
            </a:r>
            <a:endParaRPr sz="1725" baseline="-21739">
              <a:latin typeface="Times New Roman"/>
              <a:cs typeface="Times New Roman"/>
            </a:endParaRPr>
          </a:p>
          <a:p>
            <a:pPr marR="5080" algn="l" rtl="0">
              <a:spcBef>
                <a:spcPts val="1370"/>
              </a:spcBef>
            </a:pPr>
            <a:r>
              <a:rPr sz="1750" i="1" spc="85" dirty="0">
                <a:latin typeface="Times New Roman"/>
                <a:cs typeface="Times New Roman"/>
              </a:rPr>
              <a:t>I</a:t>
            </a:r>
            <a:r>
              <a:rPr sz="1725" i="1" spc="-7" baseline="-21739" dirty="0">
                <a:latin typeface="Times New Roman"/>
                <a:cs typeface="Times New Roman"/>
              </a:rPr>
              <a:t>C</a:t>
            </a:r>
            <a:endParaRPr sz="1725" baseline="-21739">
              <a:latin typeface="Times New Roman"/>
              <a:cs typeface="Times New Roman"/>
            </a:endParaRPr>
          </a:p>
        </p:txBody>
      </p:sp>
      <p:sp>
        <p:nvSpPr>
          <p:cNvPr id="28" name="object 28"/>
          <p:cNvSpPr/>
          <p:nvPr/>
        </p:nvSpPr>
        <p:spPr>
          <a:xfrm>
            <a:off x="9190938" y="3572433"/>
            <a:ext cx="111760" cy="0"/>
          </a:xfrm>
          <a:custGeom>
            <a:avLst/>
            <a:gdLst/>
            <a:ahLst/>
            <a:cxnLst/>
            <a:rect l="l" t="t" r="r" b="b"/>
            <a:pathLst>
              <a:path w="111759">
                <a:moveTo>
                  <a:pt x="0" y="0"/>
                </a:moveTo>
                <a:lnTo>
                  <a:pt x="111726" y="0"/>
                </a:lnTo>
              </a:path>
            </a:pathLst>
          </a:custGeom>
          <a:ln w="4315">
            <a:solidFill>
              <a:srgbClr val="000000"/>
            </a:solidFill>
          </a:ln>
        </p:spPr>
        <p:txBody>
          <a:bodyPr wrap="square" lIns="0" tIns="0" rIns="0" bIns="0" rtlCol="0"/>
          <a:lstStyle/>
          <a:p>
            <a:pPr algn="l" rtl="0"/>
            <a:endParaRPr/>
          </a:p>
        </p:txBody>
      </p:sp>
      <p:sp>
        <p:nvSpPr>
          <p:cNvPr id="29" name="object 29"/>
          <p:cNvSpPr txBox="1"/>
          <p:nvPr/>
        </p:nvSpPr>
        <p:spPr>
          <a:xfrm>
            <a:off x="9171086" y="3516465"/>
            <a:ext cx="181610" cy="269304"/>
          </a:xfrm>
          <a:prstGeom prst="rect">
            <a:avLst/>
          </a:prstGeom>
        </p:spPr>
        <p:txBody>
          <a:bodyPr vert="horz" wrap="square" lIns="0" tIns="0" rIns="0" bIns="0" rtlCol="0">
            <a:spAutoFit/>
          </a:bodyPr>
          <a:lstStyle/>
          <a:p>
            <a:pPr marL="12700" algn="l" rtl="0"/>
            <a:r>
              <a:rPr sz="1750" i="1" spc="65" dirty="0">
                <a:latin typeface="Times New Roman"/>
                <a:cs typeface="Times New Roman"/>
              </a:rPr>
              <a:t>I</a:t>
            </a:r>
            <a:r>
              <a:rPr sz="1725" i="1" spc="-7" baseline="-21739" dirty="0">
                <a:latin typeface="Times New Roman"/>
                <a:cs typeface="Times New Roman"/>
              </a:rPr>
              <a:t>b</a:t>
            </a:r>
            <a:endParaRPr sz="1725" baseline="-21739">
              <a:latin typeface="Times New Roman"/>
              <a:cs typeface="Times New Roman"/>
            </a:endParaRPr>
          </a:p>
        </p:txBody>
      </p:sp>
      <p:sp>
        <p:nvSpPr>
          <p:cNvPr id="30" name="object 30"/>
          <p:cNvSpPr txBox="1"/>
          <p:nvPr/>
        </p:nvSpPr>
        <p:spPr>
          <a:xfrm>
            <a:off x="1937410" y="3742309"/>
            <a:ext cx="4558030" cy="382905"/>
          </a:xfrm>
          <a:prstGeom prst="rect">
            <a:avLst/>
          </a:prstGeom>
        </p:spPr>
        <p:txBody>
          <a:bodyPr vert="horz" wrap="square" lIns="0" tIns="0" rIns="0" bIns="0" rtlCol="0">
            <a:spAutoFit/>
          </a:bodyPr>
          <a:lstStyle/>
          <a:p>
            <a:pPr marL="12700" algn="l" rtl="0"/>
            <a:r>
              <a:rPr sz="2400" spc="-20" dirty="0">
                <a:solidFill>
                  <a:srgbClr val="0D0D0D"/>
                </a:solidFill>
                <a:latin typeface="Tw Cen MT"/>
                <a:cs typeface="Tw Cen MT"/>
              </a:rPr>
              <a:t>Típico</a:t>
            </a:r>
            <a:r>
              <a:rPr sz="2400" dirty="0">
                <a:solidFill>
                  <a:srgbClr val="0D0D0D"/>
                </a:solidFill>
                <a:latin typeface="Tw Cen MT"/>
                <a:cs typeface="Tw Cen MT"/>
              </a:rPr>
              <a:t>Cortocircuito</a:t>
            </a:r>
            <a:r>
              <a:rPr sz="2400" spc="-25" dirty="0">
                <a:solidFill>
                  <a:srgbClr val="0D0D0D"/>
                </a:solidFill>
                <a:latin typeface="Tw Cen MT"/>
                <a:cs typeface="Tw Cen MT"/>
              </a:rPr>
              <a:t>Tipo</a:t>
            </a:r>
            <a:r>
              <a:rPr sz="2400" dirty="0">
                <a:solidFill>
                  <a:srgbClr val="0D0D0D"/>
                </a:solidFill>
                <a:latin typeface="Tw Cen MT"/>
                <a:cs typeface="Tw Cen MT"/>
              </a:rPr>
              <a:t>Distribución</a:t>
            </a:r>
            <a:endParaRPr sz="2400">
              <a:latin typeface="Tw Cen MT"/>
              <a:cs typeface="Tw Cen MT"/>
            </a:endParaRPr>
          </a:p>
        </p:txBody>
      </p:sp>
      <p:sp>
        <p:nvSpPr>
          <p:cNvPr id="31" name="object 31"/>
          <p:cNvSpPr txBox="1"/>
          <p:nvPr/>
        </p:nvSpPr>
        <p:spPr>
          <a:xfrm>
            <a:off x="1937410" y="4106743"/>
            <a:ext cx="2665730" cy="2045970"/>
          </a:xfrm>
          <a:prstGeom prst="rect">
            <a:avLst/>
          </a:prstGeom>
        </p:spPr>
        <p:txBody>
          <a:bodyPr vert="horz" wrap="square" lIns="0" tIns="0" rIns="0" bIns="0" rtlCol="0">
            <a:spAutoFit/>
          </a:bodyPr>
          <a:lstStyle/>
          <a:p>
            <a:pPr marL="12700" marR="5080" algn="l" rtl="0">
              <a:lnSpc>
                <a:spcPct val="138800"/>
              </a:lnSpc>
            </a:pPr>
            <a:r>
              <a:rPr sz="2400" dirty="0">
                <a:latin typeface="Tw Cen MT"/>
                <a:cs typeface="Tw Cen MT"/>
              </a:rPr>
              <a:t>Monofásico</a:t>
            </a:r>
            <a:r>
              <a:rPr sz="2400" spc="5" dirty="0">
                <a:latin typeface="Tw Cen MT"/>
                <a:cs typeface="Tw Cen MT"/>
              </a:rPr>
              <a:t>mi</a:t>
            </a:r>
            <a:r>
              <a:rPr sz="2400" dirty="0">
                <a:latin typeface="Tw Cen MT"/>
                <a:cs typeface="Tw Cen MT"/>
              </a:rPr>
              <a:t>-GRAMO</a:t>
            </a:r>
            <a:r>
              <a:rPr sz="2400" spc="-50" dirty="0">
                <a:latin typeface="Tw Cen MT"/>
                <a:cs typeface="Tw Cen MT"/>
              </a:rPr>
              <a:t>r</a:t>
            </a:r>
            <a:r>
              <a:rPr sz="2400" dirty="0">
                <a:latin typeface="Tw Cen MT"/>
                <a:cs typeface="Tw Cen MT"/>
              </a:rPr>
              <a:t>UNED</a:t>
            </a:r>
            <a:r>
              <a:rPr sz="2400" spc="5" dirty="0">
                <a:latin typeface="Tw Cen MT"/>
                <a:cs typeface="Tw Cen MT"/>
              </a:rPr>
              <a:t>norte</a:t>
            </a:r>
            <a:r>
              <a:rPr sz="2400" dirty="0">
                <a:latin typeface="Tw Cen MT"/>
                <a:cs typeface="Tw Cen MT"/>
              </a:rPr>
              <a:t>d:</a:t>
            </a:r>
            <a:r>
              <a:rPr sz="2400" spc="-5" dirty="0">
                <a:latin typeface="Tw Cen MT"/>
                <a:cs typeface="Tw Cen MT"/>
              </a:rPr>
              <a:t>Fase-Fase-Tierra:</a:t>
            </a:r>
            <a:r>
              <a:rPr sz="2400" dirty="0">
                <a:latin typeface="Tw Cen MT"/>
                <a:cs typeface="Tw Cen MT"/>
              </a:rPr>
              <a:t>Fase-Fase:</a:t>
            </a:r>
            <a:endParaRPr sz="2400">
              <a:latin typeface="Tw Cen MT"/>
              <a:cs typeface="Tw Cen MT"/>
            </a:endParaRPr>
          </a:p>
          <a:p>
            <a:pPr marL="12700" algn="l" rtl="0">
              <a:spcBef>
                <a:spcPts val="1105"/>
              </a:spcBef>
            </a:pPr>
            <a:r>
              <a:rPr sz="2400" dirty="0">
                <a:latin typeface="Tw Cen MT"/>
                <a:cs typeface="Tw Cen MT"/>
              </a:rPr>
              <a:t>Tres fases:</a:t>
            </a:r>
            <a:endParaRPr sz="2400">
              <a:latin typeface="Tw Cen MT"/>
              <a:cs typeface="Tw Cen MT"/>
            </a:endParaRPr>
          </a:p>
        </p:txBody>
      </p:sp>
      <p:sp>
        <p:nvSpPr>
          <p:cNvPr id="32" name="object 32"/>
          <p:cNvSpPr txBox="1"/>
          <p:nvPr/>
        </p:nvSpPr>
        <p:spPr>
          <a:xfrm>
            <a:off x="5595621" y="4248657"/>
            <a:ext cx="1101725" cy="1904364"/>
          </a:xfrm>
          <a:prstGeom prst="rect">
            <a:avLst/>
          </a:prstGeom>
        </p:spPr>
        <p:txBody>
          <a:bodyPr vert="horz" wrap="square" lIns="0" tIns="0" rIns="0" bIns="0" rtlCol="0">
            <a:spAutoFit/>
          </a:bodyPr>
          <a:lstStyle/>
          <a:p>
            <a:pPr marL="12700" algn="l" rtl="0"/>
            <a:r>
              <a:rPr sz="2400" spc="-5" dirty="0">
                <a:latin typeface="Tw Cen MT"/>
                <a:cs typeface="Tw Cen MT"/>
              </a:rPr>
              <a:t>70</a:t>
            </a:r>
            <a:r>
              <a:rPr sz="2400" dirty="0">
                <a:latin typeface="Tw Cen MT"/>
                <a:cs typeface="Tw Cen MT"/>
              </a:rPr>
              <a:t>–</a:t>
            </a:r>
            <a:r>
              <a:rPr sz="2400" spc="-5" dirty="0">
                <a:latin typeface="Tw Cen MT"/>
                <a:cs typeface="Tw Cen MT"/>
              </a:rPr>
              <a:t>80%</a:t>
            </a:r>
            <a:endParaRPr sz="2400">
              <a:latin typeface="Tw Cen MT"/>
              <a:cs typeface="Tw Cen MT"/>
            </a:endParaRPr>
          </a:p>
          <a:p>
            <a:pPr marL="12700" algn="l" rtl="0">
              <a:spcBef>
                <a:spcPts val="1115"/>
              </a:spcBef>
            </a:pPr>
            <a:r>
              <a:rPr sz="2400" spc="-5" dirty="0">
                <a:latin typeface="Tw Cen MT"/>
                <a:cs typeface="Tw Cen MT"/>
              </a:rPr>
              <a:t>17</a:t>
            </a:r>
            <a:r>
              <a:rPr sz="2400" dirty="0">
                <a:latin typeface="Tw Cen MT"/>
                <a:cs typeface="Tw Cen MT"/>
              </a:rPr>
              <a:t>–</a:t>
            </a:r>
            <a:r>
              <a:rPr sz="2400" spc="-5" dirty="0">
                <a:latin typeface="Tw Cen MT"/>
                <a:cs typeface="Tw Cen MT"/>
              </a:rPr>
              <a:t>10%</a:t>
            </a:r>
            <a:endParaRPr sz="2400">
              <a:latin typeface="Tw Cen MT"/>
              <a:cs typeface="Tw Cen MT"/>
            </a:endParaRPr>
          </a:p>
          <a:p>
            <a:pPr marL="12700" algn="l" rtl="0">
              <a:spcBef>
                <a:spcPts val="1115"/>
              </a:spcBef>
            </a:pPr>
            <a:r>
              <a:rPr sz="2400" spc="-10" dirty="0">
                <a:latin typeface="Tw Cen MT"/>
                <a:cs typeface="Tw Cen MT"/>
              </a:rPr>
              <a:t>10–8%</a:t>
            </a:r>
            <a:endParaRPr sz="2400">
              <a:latin typeface="Tw Cen MT"/>
              <a:cs typeface="Tw Cen MT"/>
            </a:endParaRPr>
          </a:p>
          <a:p>
            <a:pPr marL="12700" algn="l" rtl="0">
              <a:spcBef>
                <a:spcPts val="1105"/>
              </a:spcBef>
            </a:pPr>
            <a:r>
              <a:rPr sz="2400" spc="-5" dirty="0">
                <a:latin typeface="Tw Cen MT"/>
                <a:cs typeface="Tw Cen MT"/>
              </a:rPr>
              <a:t>3-2%</a:t>
            </a:r>
            <a:endParaRPr sz="2400">
              <a:latin typeface="Tw Cen MT"/>
              <a:cs typeface="Tw Cen MT"/>
            </a:endParaRPr>
          </a:p>
        </p:txBody>
      </p:sp>
      <p:sp>
        <p:nvSpPr>
          <p:cNvPr id="34"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88</a:t>
            </a:fld>
            <a:endParaRPr spc="-5"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209193"/>
            <a:ext cx="10027920" cy="861774"/>
          </a:xfrm>
          <a:prstGeom prst="rect">
            <a:avLst/>
          </a:prstGeom>
        </p:spPr>
        <p:txBody>
          <a:bodyPr vert="horz" wrap="square" lIns="0" tIns="243840" rIns="0" bIns="0" rtlCol="0" anchor="ctr">
            <a:spAutoFit/>
          </a:bodyPr>
          <a:lstStyle/>
          <a:p>
            <a:pPr marL="315595" algn="l" rtl="0"/>
            <a:r>
              <a:rPr sz="4000" spc="80" dirty="0">
                <a:solidFill>
                  <a:srgbClr val="0D0D0D"/>
                </a:solidFill>
                <a:latin typeface="Tw Cen MT Condensed"/>
                <a:cs typeface="Tw Cen MT Condensed"/>
              </a:rPr>
              <a:t>DESCOMPOSICIÓN</a:t>
            </a:r>
            <a:r>
              <a:rPr sz="4000" spc="45" dirty="0">
                <a:solidFill>
                  <a:srgbClr val="0D0D0D"/>
                </a:solidFill>
                <a:latin typeface="Tw Cen MT Condensed"/>
                <a:cs typeface="Tw Cen MT Condensed"/>
              </a:rPr>
              <a:t>DE</a:t>
            </a:r>
            <a:r>
              <a:rPr sz="4000" spc="40" dirty="0">
                <a:solidFill>
                  <a:srgbClr val="0D0D0D"/>
                </a:solidFill>
                <a:latin typeface="Tw Cen MT Condensed"/>
                <a:cs typeface="Tw Cen MT Condensed"/>
              </a:rPr>
              <a:t>UN</a:t>
            </a:r>
            <a:r>
              <a:rPr sz="4000" spc="70" dirty="0">
                <a:solidFill>
                  <a:srgbClr val="0D0D0D"/>
                </a:solidFill>
                <a:latin typeface="Tw Cen MT Condensed"/>
                <a:cs typeface="Tw Cen MT Condensed"/>
              </a:rPr>
              <a:t>DESEQUILIBRADO</a:t>
            </a:r>
            <a:r>
              <a:rPr sz="4000" spc="560" dirty="0">
                <a:solidFill>
                  <a:srgbClr val="0D0D0D"/>
                </a:solidFill>
                <a:latin typeface="Tw Cen MT Condensed"/>
                <a:cs typeface="Tw Cen MT Condensed"/>
              </a:rPr>
              <a:t> </a:t>
            </a:r>
            <a:r>
              <a:rPr sz="4000" spc="80" dirty="0">
                <a:solidFill>
                  <a:srgbClr val="0D0D0D"/>
                </a:solidFill>
                <a:latin typeface="Tw Cen MT Condensed"/>
                <a:cs typeface="Tw Cen MT Condensed"/>
              </a:rPr>
              <a:t>SISTEMA</a:t>
            </a:r>
            <a:endParaRPr sz="4000">
              <a:latin typeface="Tw Cen MT Condensed"/>
              <a:cs typeface="Tw Cen MT Condensed"/>
            </a:endParaRPr>
          </a:p>
        </p:txBody>
      </p:sp>
      <p:sp>
        <p:nvSpPr>
          <p:cNvPr id="3" name="object 3"/>
          <p:cNvSpPr/>
          <p:nvPr/>
        </p:nvSpPr>
        <p:spPr>
          <a:xfrm>
            <a:off x="9090057" y="4586842"/>
            <a:ext cx="685165" cy="168275"/>
          </a:xfrm>
          <a:custGeom>
            <a:avLst/>
            <a:gdLst/>
            <a:ahLst/>
            <a:cxnLst/>
            <a:rect l="l" t="t" r="r" b="b"/>
            <a:pathLst>
              <a:path w="685165" h="168275">
                <a:moveTo>
                  <a:pt x="0" y="167677"/>
                </a:moveTo>
                <a:lnTo>
                  <a:pt x="684826" y="0"/>
                </a:lnTo>
              </a:path>
            </a:pathLst>
          </a:custGeom>
          <a:ln w="28494">
            <a:solidFill>
              <a:srgbClr val="000000"/>
            </a:solidFill>
          </a:ln>
        </p:spPr>
        <p:txBody>
          <a:bodyPr wrap="square" lIns="0" tIns="0" rIns="0" bIns="0" rtlCol="0"/>
          <a:lstStyle/>
          <a:p>
            <a:pPr algn="l" rtl="0"/>
            <a:endParaRPr/>
          </a:p>
        </p:txBody>
      </p:sp>
      <p:sp>
        <p:nvSpPr>
          <p:cNvPr id="4" name="object 4"/>
          <p:cNvSpPr/>
          <p:nvPr/>
        </p:nvSpPr>
        <p:spPr>
          <a:xfrm>
            <a:off x="9742109" y="4547366"/>
            <a:ext cx="100965" cy="90170"/>
          </a:xfrm>
          <a:custGeom>
            <a:avLst/>
            <a:gdLst/>
            <a:ahLst/>
            <a:cxnLst/>
            <a:rect l="l" t="t" r="r" b="b"/>
            <a:pathLst>
              <a:path w="100965" h="90170">
                <a:moveTo>
                  <a:pt x="0" y="0"/>
                </a:moveTo>
                <a:lnTo>
                  <a:pt x="13327" y="20012"/>
                </a:lnTo>
                <a:lnTo>
                  <a:pt x="21599" y="42224"/>
                </a:lnTo>
                <a:lnTo>
                  <a:pt x="24574" y="65720"/>
                </a:lnTo>
                <a:lnTo>
                  <a:pt x="22012" y="89582"/>
                </a:lnTo>
                <a:lnTo>
                  <a:pt x="100645" y="22854"/>
                </a:lnTo>
                <a:lnTo>
                  <a:pt x="0" y="0"/>
                </a:lnTo>
                <a:close/>
              </a:path>
            </a:pathLst>
          </a:custGeom>
          <a:solidFill>
            <a:srgbClr val="000000"/>
          </a:solidFill>
        </p:spPr>
        <p:txBody>
          <a:bodyPr wrap="square" lIns="0" tIns="0" rIns="0" bIns="0" rtlCol="0"/>
          <a:lstStyle/>
          <a:p>
            <a:pPr algn="l" rtl="0"/>
            <a:endParaRPr/>
          </a:p>
        </p:txBody>
      </p:sp>
      <p:sp>
        <p:nvSpPr>
          <p:cNvPr id="5" name="object 5"/>
          <p:cNvSpPr/>
          <p:nvPr/>
        </p:nvSpPr>
        <p:spPr>
          <a:xfrm>
            <a:off x="8560782" y="4234621"/>
            <a:ext cx="525780" cy="516255"/>
          </a:xfrm>
          <a:custGeom>
            <a:avLst/>
            <a:gdLst/>
            <a:ahLst/>
            <a:cxnLst/>
            <a:rect l="l" t="t" r="r" b="b"/>
            <a:pathLst>
              <a:path w="525779" h="516254">
                <a:moveTo>
                  <a:pt x="525237" y="515988"/>
                </a:moveTo>
                <a:lnTo>
                  <a:pt x="0" y="0"/>
                </a:lnTo>
              </a:path>
            </a:pathLst>
          </a:custGeom>
          <a:ln w="28501">
            <a:solidFill>
              <a:srgbClr val="000000"/>
            </a:solidFill>
          </a:ln>
        </p:spPr>
        <p:txBody>
          <a:bodyPr wrap="square" lIns="0" tIns="0" rIns="0" bIns="0" rtlCol="0"/>
          <a:lstStyle/>
          <a:p>
            <a:pPr algn="l" rtl="0"/>
            <a:endParaRPr/>
          </a:p>
        </p:txBody>
      </p:sp>
      <p:sp>
        <p:nvSpPr>
          <p:cNvPr id="6" name="object 6"/>
          <p:cNvSpPr/>
          <p:nvPr/>
        </p:nvSpPr>
        <p:spPr>
          <a:xfrm>
            <a:off x="8510889" y="4185734"/>
            <a:ext cx="98425" cy="97790"/>
          </a:xfrm>
          <a:custGeom>
            <a:avLst/>
            <a:gdLst/>
            <a:ahLst/>
            <a:cxnLst/>
            <a:rect l="l" t="t" r="r" b="b"/>
            <a:pathLst>
              <a:path w="98425" h="97789">
                <a:moveTo>
                  <a:pt x="0" y="0"/>
                </a:moveTo>
                <a:lnTo>
                  <a:pt x="33507" y="97526"/>
                </a:lnTo>
                <a:lnTo>
                  <a:pt x="43529" y="75686"/>
                </a:lnTo>
                <a:lnTo>
                  <a:pt x="58103" y="56997"/>
                </a:lnTo>
                <a:lnTo>
                  <a:pt x="76551" y="42135"/>
                </a:lnTo>
                <a:lnTo>
                  <a:pt x="98199" y="31775"/>
                </a:lnTo>
                <a:lnTo>
                  <a:pt x="0" y="0"/>
                </a:lnTo>
                <a:close/>
              </a:path>
            </a:pathLst>
          </a:custGeom>
          <a:solidFill>
            <a:srgbClr val="000000"/>
          </a:solidFill>
        </p:spPr>
        <p:txBody>
          <a:bodyPr wrap="square" lIns="0" tIns="0" rIns="0" bIns="0" rtlCol="0"/>
          <a:lstStyle/>
          <a:p>
            <a:pPr algn="l" rtl="0"/>
            <a:endParaRPr/>
          </a:p>
        </p:txBody>
      </p:sp>
      <p:sp>
        <p:nvSpPr>
          <p:cNvPr id="7" name="object 7"/>
          <p:cNvSpPr/>
          <p:nvPr/>
        </p:nvSpPr>
        <p:spPr>
          <a:xfrm>
            <a:off x="8923985" y="4754520"/>
            <a:ext cx="166370" cy="569595"/>
          </a:xfrm>
          <a:custGeom>
            <a:avLst/>
            <a:gdLst/>
            <a:ahLst/>
            <a:cxnLst/>
            <a:rect l="l" t="t" r="r" b="b"/>
            <a:pathLst>
              <a:path w="166370" h="569595">
                <a:moveTo>
                  <a:pt x="166070" y="0"/>
                </a:moveTo>
                <a:lnTo>
                  <a:pt x="0" y="569224"/>
                </a:lnTo>
              </a:path>
            </a:pathLst>
          </a:custGeom>
          <a:ln w="28509">
            <a:solidFill>
              <a:srgbClr val="000000"/>
            </a:solidFill>
          </a:ln>
        </p:spPr>
        <p:txBody>
          <a:bodyPr wrap="square" lIns="0" tIns="0" rIns="0" bIns="0" rtlCol="0"/>
          <a:lstStyle/>
          <a:p>
            <a:pPr algn="l" rtl="0"/>
            <a:endParaRPr/>
          </a:p>
        </p:txBody>
      </p:sp>
      <p:sp>
        <p:nvSpPr>
          <p:cNvPr id="8" name="object 8"/>
          <p:cNvSpPr/>
          <p:nvPr/>
        </p:nvSpPr>
        <p:spPr>
          <a:xfrm>
            <a:off x="8886075" y="5289340"/>
            <a:ext cx="88900" cy="101600"/>
          </a:xfrm>
          <a:custGeom>
            <a:avLst/>
            <a:gdLst/>
            <a:ahLst/>
            <a:cxnLst/>
            <a:rect l="l" t="t" r="r" b="b"/>
            <a:pathLst>
              <a:path w="88900" h="101600">
                <a:moveTo>
                  <a:pt x="0" y="0"/>
                </a:moveTo>
                <a:lnTo>
                  <a:pt x="18465" y="101401"/>
                </a:lnTo>
                <a:lnTo>
                  <a:pt x="87130" y="27317"/>
                </a:lnTo>
                <a:lnTo>
                  <a:pt x="64575" y="27317"/>
                </a:lnTo>
                <a:lnTo>
                  <a:pt x="41196" y="23344"/>
                </a:lnTo>
                <a:lnTo>
                  <a:pt x="19354" y="14148"/>
                </a:lnTo>
                <a:lnTo>
                  <a:pt x="0" y="0"/>
                </a:lnTo>
                <a:close/>
              </a:path>
              <a:path w="88900" h="101600">
                <a:moveTo>
                  <a:pt x="88538" y="25799"/>
                </a:moveTo>
                <a:lnTo>
                  <a:pt x="64575" y="27317"/>
                </a:lnTo>
                <a:lnTo>
                  <a:pt x="87130" y="27317"/>
                </a:lnTo>
                <a:lnTo>
                  <a:pt x="88538" y="25799"/>
                </a:lnTo>
                <a:close/>
              </a:path>
            </a:pathLst>
          </a:custGeom>
          <a:solidFill>
            <a:srgbClr val="000000"/>
          </a:solidFill>
        </p:spPr>
        <p:txBody>
          <a:bodyPr wrap="square" lIns="0" tIns="0" rIns="0" bIns="0" rtlCol="0"/>
          <a:lstStyle/>
          <a:p>
            <a:pPr algn="l" rtl="0"/>
            <a:endParaRPr/>
          </a:p>
        </p:txBody>
      </p:sp>
      <p:sp>
        <p:nvSpPr>
          <p:cNvPr id="9" name="object 9"/>
          <p:cNvSpPr/>
          <p:nvPr/>
        </p:nvSpPr>
        <p:spPr>
          <a:xfrm>
            <a:off x="3850645" y="1634392"/>
            <a:ext cx="3114675" cy="709295"/>
          </a:xfrm>
          <a:custGeom>
            <a:avLst/>
            <a:gdLst/>
            <a:ahLst/>
            <a:cxnLst/>
            <a:rect l="l" t="t" r="r" b="b"/>
            <a:pathLst>
              <a:path w="3114675" h="709294">
                <a:moveTo>
                  <a:pt x="0" y="708719"/>
                </a:moveTo>
                <a:lnTo>
                  <a:pt x="3114492" y="0"/>
                </a:lnTo>
              </a:path>
            </a:pathLst>
          </a:custGeom>
          <a:ln w="26121">
            <a:solidFill>
              <a:srgbClr val="FF0000"/>
            </a:solidFill>
          </a:ln>
        </p:spPr>
        <p:txBody>
          <a:bodyPr wrap="square" lIns="0" tIns="0" rIns="0" bIns="0" rtlCol="0"/>
          <a:lstStyle/>
          <a:p>
            <a:pPr algn="l" rtl="0"/>
            <a:endParaRPr/>
          </a:p>
        </p:txBody>
      </p:sp>
      <p:sp>
        <p:nvSpPr>
          <p:cNvPr id="10" name="object 10"/>
          <p:cNvSpPr/>
          <p:nvPr/>
        </p:nvSpPr>
        <p:spPr>
          <a:xfrm>
            <a:off x="6934686" y="1596506"/>
            <a:ext cx="95250" cy="85725"/>
          </a:xfrm>
          <a:custGeom>
            <a:avLst/>
            <a:gdLst/>
            <a:ahLst/>
            <a:cxnLst/>
            <a:rect l="l" t="t" r="r" b="b"/>
            <a:pathLst>
              <a:path w="95250" h="85725">
                <a:moveTo>
                  <a:pt x="0" y="0"/>
                </a:moveTo>
                <a:lnTo>
                  <a:pt x="12324" y="19172"/>
                </a:lnTo>
                <a:lnTo>
                  <a:pt x="19811" y="40361"/>
                </a:lnTo>
                <a:lnTo>
                  <a:pt x="22253" y="62695"/>
                </a:lnTo>
                <a:lnTo>
                  <a:pt x="19444" y="85305"/>
                </a:lnTo>
                <a:lnTo>
                  <a:pt x="95019" y="23220"/>
                </a:lnTo>
                <a:lnTo>
                  <a:pt x="0" y="0"/>
                </a:lnTo>
                <a:close/>
              </a:path>
            </a:pathLst>
          </a:custGeom>
          <a:solidFill>
            <a:srgbClr val="FF0000"/>
          </a:solidFill>
        </p:spPr>
        <p:txBody>
          <a:bodyPr wrap="square" lIns="0" tIns="0" rIns="0" bIns="0" rtlCol="0"/>
          <a:lstStyle/>
          <a:p>
            <a:pPr algn="l" rtl="0"/>
            <a:endParaRPr/>
          </a:p>
        </p:txBody>
      </p:sp>
      <p:sp>
        <p:nvSpPr>
          <p:cNvPr id="11" name="object 11"/>
          <p:cNvSpPr/>
          <p:nvPr/>
        </p:nvSpPr>
        <p:spPr>
          <a:xfrm>
            <a:off x="3693135" y="2343111"/>
            <a:ext cx="158115" cy="105410"/>
          </a:xfrm>
          <a:custGeom>
            <a:avLst/>
            <a:gdLst/>
            <a:ahLst/>
            <a:cxnLst/>
            <a:rect l="l" t="t" r="r" b="b"/>
            <a:pathLst>
              <a:path w="158114" h="105410">
                <a:moveTo>
                  <a:pt x="157510" y="0"/>
                </a:moveTo>
                <a:lnTo>
                  <a:pt x="0" y="104981"/>
                </a:lnTo>
              </a:path>
            </a:pathLst>
          </a:custGeom>
          <a:ln w="26125">
            <a:solidFill>
              <a:srgbClr val="009900"/>
            </a:solidFill>
          </a:ln>
        </p:spPr>
        <p:txBody>
          <a:bodyPr wrap="square" lIns="0" tIns="0" rIns="0" bIns="0" rtlCol="0"/>
          <a:lstStyle/>
          <a:p>
            <a:pPr algn="l" rtl="0"/>
            <a:endParaRPr/>
          </a:p>
        </p:txBody>
      </p:sp>
      <p:sp>
        <p:nvSpPr>
          <p:cNvPr id="12" name="object 12"/>
          <p:cNvSpPr/>
          <p:nvPr/>
        </p:nvSpPr>
        <p:spPr>
          <a:xfrm>
            <a:off x="3637982" y="2399941"/>
            <a:ext cx="97155" cy="85090"/>
          </a:xfrm>
          <a:custGeom>
            <a:avLst/>
            <a:gdLst/>
            <a:ahLst/>
            <a:cxnLst/>
            <a:rect l="l" t="t" r="r" b="b"/>
            <a:pathLst>
              <a:path w="97155" h="85089">
                <a:moveTo>
                  <a:pt x="48549" y="0"/>
                </a:moveTo>
                <a:lnTo>
                  <a:pt x="0" y="84938"/>
                </a:lnTo>
                <a:lnTo>
                  <a:pt x="97098" y="72839"/>
                </a:lnTo>
                <a:lnTo>
                  <a:pt x="78747" y="59310"/>
                </a:lnTo>
                <a:lnTo>
                  <a:pt x="64202" y="42148"/>
                </a:lnTo>
                <a:lnTo>
                  <a:pt x="53968" y="22122"/>
                </a:lnTo>
                <a:lnTo>
                  <a:pt x="48549" y="0"/>
                </a:lnTo>
                <a:close/>
              </a:path>
            </a:pathLst>
          </a:custGeom>
          <a:solidFill>
            <a:srgbClr val="009900"/>
          </a:solidFill>
        </p:spPr>
        <p:txBody>
          <a:bodyPr wrap="square" lIns="0" tIns="0" rIns="0" bIns="0" rtlCol="0"/>
          <a:lstStyle/>
          <a:p>
            <a:pPr algn="l" rtl="0"/>
            <a:endParaRPr/>
          </a:p>
        </p:txBody>
      </p:sp>
      <p:sp>
        <p:nvSpPr>
          <p:cNvPr id="13" name="object 13"/>
          <p:cNvSpPr/>
          <p:nvPr/>
        </p:nvSpPr>
        <p:spPr>
          <a:xfrm>
            <a:off x="3850645" y="2343112"/>
            <a:ext cx="435609" cy="870585"/>
          </a:xfrm>
          <a:custGeom>
            <a:avLst/>
            <a:gdLst/>
            <a:ahLst/>
            <a:cxnLst/>
            <a:rect l="l" t="t" r="r" b="b"/>
            <a:pathLst>
              <a:path w="435610" h="870585">
                <a:moveTo>
                  <a:pt x="0" y="0"/>
                </a:moveTo>
                <a:lnTo>
                  <a:pt x="435231" y="870409"/>
                </a:lnTo>
              </a:path>
            </a:pathLst>
          </a:custGeom>
          <a:ln w="26133">
            <a:solidFill>
              <a:srgbClr val="003399"/>
            </a:solidFill>
          </a:ln>
        </p:spPr>
        <p:txBody>
          <a:bodyPr wrap="square" lIns="0" tIns="0" rIns="0" bIns="0" rtlCol="0"/>
          <a:lstStyle/>
          <a:p>
            <a:pPr algn="l" rtl="0"/>
            <a:endParaRPr/>
          </a:p>
        </p:txBody>
      </p:sp>
      <p:sp>
        <p:nvSpPr>
          <p:cNvPr id="14" name="object 14"/>
          <p:cNvSpPr/>
          <p:nvPr/>
        </p:nvSpPr>
        <p:spPr>
          <a:xfrm>
            <a:off x="4237204" y="3174901"/>
            <a:ext cx="78740" cy="97790"/>
          </a:xfrm>
          <a:custGeom>
            <a:avLst/>
            <a:gdLst/>
            <a:ahLst/>
            <a:cxnLst/>
            <a:rect l="l" t="t" r="r" b="b"/>
            <a:pathLst>
              <a:path w="78739" h="97789">
                <a:moveTo>
                  <a:pt x="78265" y="0"/>
                </a:moveTo>
                <a:lnTo>
                  <a:pt x="62580" y="16525"/>
                </a:lnTo>
                <a:lnTo>
                  <a:pt x="43764" y="28811"/>
                </a:lnTo>
                <a:lnTo>
                  <a:pt x="22633" y="36469"/>
                </a:lnTo>
                <a:lnTo>
                  <a:pt x="0" y="39108"/>
                </a:lnTo>
                <a:lnTo>
                  <a:pt x="78265" y="97771"/>
                </a:lnTo>
                <a:lnTo>
                  <a:pt x="78265" y="0"/>
                </a:lnTo>
                <a:close/>
              </a:path>
            </a:pathLst>
          </a:custGeom>
          <a:solidFill>
            <a:srgbClr val="003399"/>
          </a:solidFill>
        </p:spPr>
        <p:txBody>
          <a:bodyPr wrap="square" lIns="0" tIns="0" rIns="0" bIns="0" rtlCol="0"/>
          <a:lstStyle/>
          <a:p>
            <a:pPr algn="l" rtl="0"/>
            <a:endParaRPr/>
          </a:p>
        </p:txBody>
      </p:sp>
      <p:sp>
        <p:nvSpPr>
          <p:cNvPr id="15" name="object 15"/>
          <p:cNvSpPr/>
          <p:nvPr/>
        </p:nvSpPr>
        <p:spPr>
          <a:xfrm>
            <a:off x="5957464" y="4046166"/>
            <a:ext cx="0" cy="1278890"/>
          </a:xfrm>
          <a:custGeom>
            <a:avLst/>
            <a:gdLst/>
            <a:ahLst/>
            <a:cxnLst/>
            <a:rect l="l" t="t" r="r" b="b"/>
            <a:pathLst>
              <a:path h="1278889">
                <a:moveTo>
                  <a:pt x="0" y="0"/>
                </a:moveTo>
                <a:lnTo>
                  <a:pt x="0" y="1278824"/>
                </a:lnTo>
              </a:path>
            </a:pathLst>
          </a:custGeom>
          <a:ln w="26190">
            <a:solidFill>
              <a:srgbClr val="000000"/>
            </a:solidFill>
          </a:ln>
        </p:spPr>
        <p:txBody>
          <a:bodyPr wrap="square" lIns="0" tIns="0" rIns="0" bIns="0" rtlCol="0"/>
          <a:lstStyle/>
          <a:p>
            <a:pPr algn="l" rtl="0"/>
            <a:endParaRPr/>
          </a:p>
        </p:txBody>
      </p:sp>
      <p:sp>
        <p:nvSpPr>
          <p:cNvPr id="16" name="object 16"/>
          <p:cNvSpPr/>
          <p:nvPr/>
        </p:nvSpPr>
        <p:spPr>
          <a:xfrm>
            <a:off x="5913683" y="5303713"/>
            <a:ext cx="87630" cy="87630"/>
          </a:xfrm>
          <a:custGeom>
            <a:avLst/>
            <a:gdLst/>
            <a:ahLst/>
            <a:cxnLst/>
            <a:rect l="l" t="t" r="r" b="b"/>
            <a:pathLst>
              <a:path w="87629" h="87629">
                <a:moveTo>
                  <a:pt x="0" y="0"/>
                </a:moveTo>
                <a:lnTo>
                  <a:pt x="43779" y="87554"/>
                </a:lnTo>
                <a:lnTo>
                  <a:pt x="82389" y="10339"/>
                </a:lnTo>
                <a:lnTo>
                  <a:pt x="43779" y="10339"/>
                </a:lnTo>
                <a:lnTo>
                  <a:pt x="21419" y="7754"/>
                </a:lnTo>
                <a:lnTo>
                  <a:pt x="0" y="0"/>
                </a:lnTo>
                <a:close/>
              </a:path>
              <a:path w="87629" h="87629">
                <a:moveTo>
                  <a:pt x="87559" y="0"/>
                </a:moveTo>
                <a:lnTo>
                  <a:pt x="66140" y="7754"/>
                </a:lnTo>
                <a:lnTo>
                  <a:pt x="43779" y="10339"/>
                </a:lnTo>
                <a:lnTo>
                  <a:pt x="82389" y="10339"/>
                </a:lnTo>
                <a:lnTo>
                  <a:pt x="87559" y="0"/>
                </a:lnTo>
                <a:close/>
              </a:path>
            </a:pathLst>
          </a:custGeom>
          <a:solidFill>
            <a:srgbClr val="000000"/>
          </a:solidFill>
        </p:spPr>
        <p:txBody>
          <a:bodyPr wrap="square" lIns="0" tIns="0" rIns="0" bIns="0" rtlCol="0"/>
          <a:lstStyle/>
          <a:p>
            <a:pPr algn="l" rtl="0"/>
            <a:endParaRPr/>
          </a:p>
        </p:txBody>
      </p:sp>
      <p:sp>
        <p:nvSpPr>
          <p:cNvPr id="17" name="object 17"/>
          <p:cNvSpPr/>
          <p:nvPr/>
        </p:nvSpPr>
        <p:spPr>
          <a:xfrm>
            <a:off x="5957465" y="3406986"/>
            <a:ext cx="1097915" cy="639445"/>
          </a:xfrm>
          <a:custGeom>
            <a:avLst/>
            <a:gdLst/>
            <a:ahLst/>
            <a:cxnLst/>
            <a:rect l="l" t="t" r="r" b="b"/>
            <a:pathLst>
              <a:path w="1097914" h="639445">
                <a:moveTo>
                  <a:pt x="0" y="639180"/>
                </a:moveTo>
                <a:lnTo>
                  <a:pt x="1097801" y="0"/>
                </a:lnTo>
              </a:path>
            </a:pathLst>
          </a:custGeom>
          <a:ln w="26178">
            <a:solidFill>
              <a:srgbClr val="000000"/>
            </a:solidFill>
          </a:ln>
        </p:spPr>
        <p:txBody>
          <a:bodyPr wrap="square" lIns="0" tIns="0" rIns="0" bIns="0" rtlCol="0"/>
          <a:lstStyle/>
          <a:p>
            <a:pPr algn="l" rtl="0"/>
            <a:endParaRPr/>
          </a:p>
        </p:txBody>
      </p:sp>
      <p:sp>
        <p:nvSpPr>
          <p:cNvPr id="18" name="object 18"/>
          <p:cNvSpPr/>
          <p:nvPr/>
        </p:nvSpPr>
        <p:spPr>
          <a:xfrm>
            <a:off x="7014788" y="3373622"/>
            <a:ext cx="98425" cy="81915"/>
          </a:xfrm>
          <a:custGeom>
            <a:avLst/>
            <a:gdLst/>
            <a:ahLst/>
            <a:cxnLst/>
            <a:rect l="l" t="t" r="r" b="b"/>
            <a:pathLst>
              <a:path w="98425" h="81914">
                <a:moveTo>
                  <a:pt x="97832" y="0"/>
                </a:moveTo>
                <a:lnTo>
                  <a:pt x="0" y="6232"/>
                </a:lnTo>
                <a:lnTo>
                  <a:pt x="17508" y="20854"/>
                </a:lnTo>
                <a:lnTo>
                  <a:pt x="31015" y="38879"/>
                </a:lnTo>
                <a:lnTo>
                  <a:pt x="40052" y="59493"/>
                </a:lnTo>
                <a:lnTo>
                  <a:pt x="44146" y="81883"/>
                </a:lnTo>
                <a:lnTo>
                  <a:pt x="97832" y="0"/>
                </a:lnTo>
                <a:close/>
              </a:path>
            </a:pathLst>
          </a:custGeom>
          <a:solidFill>
            <a:srgbClr val="000000"/>
          </a:solidFill>
        </p:spPr>
        <p:txBody>
          <a:bodyPr wrap="square" lIns="0" tIns="0" rIns="0" bIns="0" rtlCol="0"/>
          <a:lstStyle/>
          <a:p>
            <a:pPr algn="l" rtl="0"/>
            <a:endParaRPr/>
          </a:p>
        </p:txBody>
      </p:sp>
      <p:sp>
        <p:nvSpPr>
          <p:cNvPr id="19" name="object 19"/>
          <p:cNvSpPr/>
          <p:nvPr/>
        </p:nvSpPr>
        <p:spPr>
          <a:xfrm>
            <a:off x="4859541" y="3406986"/>
            <a:ext cx="1097915" cy="639445"/>
          </a:xfrm>
          <a:custGeom>
            <a:avLst/>
            <a:gdLst/>
            <a:ahLst/>
            <a:cxnLst/>
            <a:rect l="l" t="t" r="r" b="b"/>
            <a:pathLst>
              <a:path w="1097914" h="639445">
                <a:moveTo>
                  <a:pt x="1097923" y="639180"/>
                </a:moveTo>
                <a:lnTo>
                  <a:pt x="0" y="0"/>
                </a:lnTo>
              </a:path>
            </a:pathLst>
          </a:custGeom>
          <a:ln w="26178">
            <a:solidFill>
              <a:srgbClr val="000000"/>
            </a:solidFill>
          </a:ln>
        </p:spPr>
        <p:txBody>
          <a:bodyPr wrap="square" lIns="0" tIns="0" rIns="0" bIns="0" rtlCol="0"/>
          <a:lstStyle/>
          <a:p>
            <a:pPr algn="l" rtl="0"/>
            <a:endParaRPr/>
          </a:p>
        </p:txBody>
      </p:sp>
      <p:sp>
        <p:nvSpPr>
          <p:cNvPr id="20" name="object 20"/>
          <p:cNvSpPr/>
          <p:nvPr/>
        </p:nvSpPr>
        <p:spPr>
          <a:xfrm>
            <a:off x="4802308" y="3373622"/>
            <a:ext cx="97790" cy="81915"/>
          </a:xfrm>
          <a:custGeom>
            <a:avLst/>
            <a:gdLst/>
            <a:ahLst/>
            <a:cxnLst/>
            <a:rect l="l" t="t" r="r" b="b"/>
            <a:pathLst>
              <a:path w="97789" h="81914">
                <a:moveTo>
                  <a:pt x="0" y="0"/>
                </a:moveTo>
                <a:lnTo>
                  <a:pt x="53685" y="81883"/>
                </a:lnTo>
                <a:lnTo>
                  <a:pt x="57761" y="59493"/>
                </a:lnTo>
                <a:lnTo>
                  <a:pt x="66755" y="38879"/>
                </a:lnTo>
                <a:lnTo>
                  <a:pt x="80220" y="20854"/>
                </a:lnTo>
                <a:lnTo>
                  <a:pt x="97710" y="6232"/>
                </a:lnTo>
                <a:lnTo>
                  <a:pt x="0" y="0"/>
                </a:lnTo>
                <a:close/>
              </a:path>
            </a:pathLst>
          </a:custGeom>
          <a:solidFill>
            <a:srgbClr val="000000"/>
          </a:solidFill>
        </p:spPr>
        <p:txBody>
          <a:bodyPr wrap="square" lIns="0" tIns="0" rIns="0" bIns="0" rtlCol="0"/>
          <a:lstStyle/>
          <a:p>
            <a:pPr algn="l" rtl="0"/>
            <a:endParaRPr/>
          </a:p>
        </p:txBody>
      </p:sp>
      <p:sp>
        <p:nvSpPr>
          <p:cNvPr id="21" name="object 21"/>
          <p:cNvSpPr/>
          <p:nvPr/>
        </p:nvSpPr>
        <p:spPr>
          <a:xfrm>
            <a:off x="5614317" y="3486167"/>
            <a:ext cx="654685" cy="193040"/>
          </a:xfrm>
          <a:custGeom>
            <a:avLst/>
            <a:gdLst/>
            <a:ahLst/>
            <a:cxnLst/>
            <a:rect l="l" t="t" r="r" b="b"/>
            <a:pathLst>
              <a:path w="654685" h="193039">
                <a:moveTo>
                  <a:pt x="0" y="28978"/>
                </a:moveTo>
                <a:lnTo>
                  <a:pt x="18221" y="19934"/>
                </a:lnTo>
                <a:lnTo>
                  <a:pt x="65223" y="9925"/>
                </a:lnTo>
                <a:lnTo>
                  <a:pt x="112624" y="3274"/>
                </a:lnTo>
                <a:lnTo>
                  <a:pt x="160265" y="0"/>
                </a:lnTo>
                <a:lnTo>
                  <a:pt x="207986" y="121"/>
                </a:lnTo>
                <a:lnTo>
                  <a:pt x="255628" y="3660"/>
                </a:lnTo>
                <a:lnTo>
                  <a:pt x="303033" y="10634"/>
                </a:lnTo>
                <a:lnTo>
                  <a:pt x="350041" y="21064"/>
                </a:lnTo>
                <a:lnTo>
                  <a:pt x="396493" y="34970"/>
                </a:lnTo>
                <a:lnTo>
                  <a:pt x="442229" y="52371"/>
                </a:lnTo>
                <a:lnTo>
                  <a:pt x="487092" y="73287"/>
                </a:lnTo>
                <a:lnTo>
                  <a:pt x="530922" y="97739"/>
                </a:lnTo>
                <a:lnTo>
                  <a:pt x="573559" y="125745"/>
                </a:lnTo>
                <a:lnTo>
                  <a:pt x="614845" y="157325"/>
                </a:lnTo>
                <a:lnTo>
                  <a:pt x="654620" y="192500"/>
                </a:lnTo>
              </a:path>
            </a:pathLst>
          </a:custGeom>
          <a:ln w="27257">
            <a:solidFill>
              <a:srgbClr val="000000"/>
            </a:solidFill>
          </a:ln>
        </p:spPr>
        <p:txBody>
          <a:bodyPr wrap="square" lIns="0" tIns="0" rIns="0" bIns="0" rtlCol="0"/>
          <a:lstStyle/>
          <a:p>
            <a:pPr algn="l" rtl="0"/>
            <a:endParaRPr/>
          </a:p>
        </p:txBody>
      </p:sp>
      <p:sp>
        <p:nvSpPr>
          <p:cNvPr id="22" name="object 22"/>
          <p:cNvSpPr/>
          <p:nvPr/>
        </p:nvSpPr>
        <p:spPr>
          <a:xfrm>
            <a:off x="5541676" y="3442428"/>
            <a:ext cx="154940" cy="127635"/>
          </a:xfrm>
          <a:custGeom>
            <a:avLst/>
            <a:gdLst/>
            <a:ahLst/>
            <a:cxnLst/>
            <a:rect l="l" t="t" r="r" b="b"/>
            <a:pathLst>
              <a:path w="154939" h="127635">
                <a:moveTo>
                  <a:pt x="99911" y="0"/>
                </a:moveTo>
                <a:lnTo>
                  <a:pt x="0" y="118181"/>
                </a:lnTo>
                <a:lnTo>
                  <a:pt x="154452" y="127224"/>
                </a:lnTo>
                <a:lnTo>
                  <a:pt x="90861" y="81761"/>
                </a:lnTo>
                <a:lnTo>
                  <a:pt x="99911" y="0"/>
                </a:lnTo>
                <a:close/>
              </a:path>
            </a:pathLst>
          </a:custGeom>
          <a:solidFill>
            <a:srgbClr val="000000"/>
          </a:solidFill>
        </p:spPr>
        <p:txBody>
          <a:bodyPr wrap="square" lIns="0" tIns="0" rIns="0" bIns="0" rtlCol="0"/>
          <a:lstStyle/>
          <a:p>
            <a:pPr algn="l" rtl="0"/>
            <a:endParaRPr/>
          </a:p>
        </p:txBody>
      </p:sp>
      <p:sp>
        <p:nvSpPr>
          <p:cNvPr id="23" name="object 23"/>
          <p:cNvSpPr/>
          <p:nvPr/>
        </p:nvSpPr>
        <p:spPr>
          <a:xfrm>
            <a:off x="2290941" y="4340703"/>
            <a:ext cx="960755" cy="163195"/>
          </a:xfrm>
          <a:custGeom>
            <a:avLst/>
            <a:gdLst/>
            <a:ahLst/>
            <a:cxnLst/>
            <a:rect l="l" t="t" r="r" b="b"/>
            <a:pathLst>
              <a:path w="960755" h="163195">
                <a:moveTo>
                  <a:pt x="0" y="0"/>
                </a:moveTo>
                <a:lnTo>
                  <a:pt x="960358" y="163033"/>
                </a:lnTo>
              </a:path>
            </a:pathLst>
          </a:custGeom>
          <a:ln w="25336">
            <a:solidFill>
              <a:srgbClr val="000000"/>
            </a:solidFill>
          </a:ln>
        </p:spPr>
        <p:txBody>
          <a:bodyPr wrap="square" lIns="0" tIns="0" rIns="0" bIns="0" rtlCol="0"/>
          <a:lstStyle/>
          <a:p>
            <a:pPr algn="l" rtl="0"/>
            <a:endParaRPr/>
          </a:p>
        </p:txBody>
      </p:sp>
      <p:sp>
        <p:nvSpPr>
          <p:cNvPr id="24" name="object 24"/>
          <p:cNvSpPr/>
          <p:nvPr/>
        </p:nvSpPr>
        <p:spPr>
          <a:xfrm>
            <a:off x="3223540" y="4457905"/>
            <a:ext cx="92075" cy="85090"/>
          </a:xfrm>
          <a:custGeom>
            <a:avLst/>
            <a:gdLst/>
            <a:ahLst/>
            <a:cxnLst/>
            <a:rect l="l" t="t" r="r" b="b"/>
            <a:pathLst>
              <a:path w="92075" h="85089">
                <a:moveTo>
                  <a:pt x="14430" y="0"/>
                </a:moveTo>
                <a:lnTo>
                  <a:pt x="18400" y="21962"/>
                </a:lnTo>
                <a:lnTo>
                  <a:pt x="17212" y="43981"/>
                </a:lnTo>
                <a:lnTo>
                  <a:pt x="11025" y="65153"/>
                </a:lnTo>
                <a:lnTo>
                  <a:pt x="0" y="84572"/>
                </a:lnTo>
                <a:lnTo>
                  <a:pt x="91962" y="56707"/>
                </a:lnTo>
                <a:lnTo>
                  <a:pt x="14430" y="0"/>
                </a:lnTo>
                <a:close/>
              </a:path>
            </a:pathLst>
          </a:custGeom>
          <a:solidFill>
            <a:srgbClr val="000000"/>
          </a:solidFill>
        </p:spPr>
        <p:txBody>
          <a:bodyPr wrap="square" lIns="0" tIns="0" rIns="0" bIns="0" rtlCol="0"/>
          <a:lstStyle/>
          <a:p>
            <a:pPr algn="l" rtl="0"/>
            <a:endParaRPr/>
          </a:p>
        </p:txBody>
      </p:sp>
      <p:sp>
        <p:nvSpPr>
          <p:cNvPr id="25" name="object 25"/>
          <p:cNvSpPr/>
          <p:nvPr/>
        </p:nvSpPr>
        <p:spPr>
          <a:xfrm>
            <a:off x="2290941" y="4624606"/>
            <a:ext cx="960755" cy="163195"/>
          </a:xfrm>
          <a:custGeom>
            <a:avLst/>
            <a:gdLst/>
            <a:ahLst/>
            <a:cxnLst/>
            <a:rect l="l" t="t" r="r" b="b"/>
            <a:pathLst>
              <a:path w="960755" h="163195">
                <a:moveTo>
                  <a:pt x="0" y="0"/>
                </a:moveTo>
                <a:lnTo>
                  <a:pt x="960358" y="163033"/>
                </a:lnTo>
              </a:path>
            </a:pathLst>
          </a:custGeom>
          <a:ln w="25336">
            <a:solidFill>
              <a:srgbClr val="000000"/>
            </a:solidFill>
          </a:ln>
        </p:spPr>
        <p:txBody>
          <a:bodyPr wrap="square" lIns="0" tIns="0" rIns="0" bIns="0" rtlCol="0"/>
          <a:lstStyle/>
          <a:p>
            <a:pPr algn="l" rtl="0"/>
            <a:endParaRPr/>
          </a:p>
        </p:txBody>
      </p:sp>
      <p:sp>
        <p:nvSpPr>
          <p:cNvPr id="26" name="object 26"/>
          <p:cNvSpPr/>
          <p:nvPr/>
        </p:nvSpPr>
        <p:spPr>
          <a:xfrm>
            <a:off x="3223540" y="4741809"/>
            <a:ext cx="92075" cy="85090"/>
          </a:xfrm>
          <a:custGeom>
            <a:avLst/>
            <a:gdLst/>
            <a:ahLst/>
            <a:cxnLst/>
            <a:rect l="l" t="t" r="r" b="b"/>
            <a:pathLst>
              <a:path w="92075" h="85089">
                <a:moveTo>
                  <a:pt x="14430" y="0"/>
                </a:moveTo>
                <a:lnTo>
                  <a:pt x="18400" y="22015"/>
                </a:lnTo>
                <a:lnTo>
                  <a:pt x="17212" y="44042"/>
                </a:lnTo>
                <a:lnTo>
                  <a:pt x="11025" y="65222"/>
                </a:lnTo>
                <a:lnTo>
                  <a:pt x="0" y="84694"/>
                </a:lnTo>
                <a:lnTo>
                  <a:pt x="91962" y="56707"/>
                </a:lnTo>
                <a:lnTo>
                  <a:pt x="14430" y="0"/>
                </a:lnTo>
                <a:close/>
              </a:path>
            </a:pathLst>
          </a:custGeom>
          <a:solidFill>
            <a:srgbClr val="000000"/>
          </a:solidFill>
        </p:spPr>
        <p:txBody>
          <a:bodyPr wrap="square" lIns="0" tIns="0" rIns="0" bIns="0" rtlCol="0"/>
          <a:lstStyle/>
          <a:p>
            <a:pPr algn="l" rtl="0"/>
            <a:endParaRPr/>
          </a:p>
        </p:txBody>
      </p:sp>
      <p:sp>
        <p:nvSpPr>
          <p:cNvPr id="27" name="object 27"/>
          <p:cNvSpPr/>
          <p:nvPr/>
        </p:nvSpPr>
        <p:spPr>
          <a:xfrm>
            <a:off x="2277819" y="4895066"/>
            <a:ext cx="960755" cy="163195"/>
          </a:xfrm>
          <a:custGeom>
            <a:avLst/>
            <a:gdLst/>
            <a:ahLst/>
            <a:cxnLst/>
            <a:rect l="l" t="t" r="r" b="b"/>
            <a:pathLst>
              <a:path w="960755" h="163195">
                <a:moveTo>
                  <a:pt x="0" y="0"/>
                </a:moveTo>
                <a:lnTo>
                  <a:pt x="960395" y="163033"/>
                </a:lnTo>
              </a:path>
            </a:pathLst>
          </a:custGeom>
          <a:ln w="25336">
            <a:solidFill>
              <a:srgbClr val="000000"/>
            </a:solidFill>
          </a:ln>
        </p:spPr>
        <p:txBody>
          <a:bodyPr wrap="square" lIns="0" tIns="0" rIns="0" bIns="0" rtlCol="0"/>
          <a:lstStyle/>
          <a:p>
            <a:pPr algn="l" rtl="0"/>
            <a:endParaRPr/>
          </a:p>
        </p:txBody>
      </p:sp>
      <p:sp>
        <p:nvSpPr>
          <p:cNvPr id="28" name="object 28"/>
          <p:cNvSpPr/>
          <p:nvPr/>
        </p:nvSpPr>
        <p:spPr>
          <a:xfrm>
            <a:off x="3210455" y="5012269"/>
            <a:ext cx="92075" cy="85090"/>
          </a:xfrm>
          <a:custGeom>
            <a:avLst/>
            <a:gdLst/>
            <a:ahLst/>
            <a:cxnLst/>
            <a:rect l="l" t="t" r="r" b="b"/>
            <a:pathLst>
              <a:path w="92075" h="85089">
                <a:moveTo>
                  <a:pt x="14307" y="0"/>
                </a:moveTo>
                <a:lnTo>
                  <a:pt x="18297" y="21962"/>
                </a:lnTo>
                <a:lnTo>
                  <a:pt x="17151" y="43981"/>
                </a:lnTo>
                <a:lnTo>
                  <a:pt x="11006" y="65153"/>
                </a:lnTo>
                <a:lnTo>
                  <a:pt x="0" y="84572"/>
                </a:lnTo>
                <a:lnTo>
                  <a:pt x="91840" y="56707"/>
                </a:lnTo>
                <a:lnTo>
                  <a:pt x="14307" y="0"/>
                </a:lnTo>
                <a:close/>
              </a:path>
            </a:pathLst>
          </a:custGeom>
          <a:solidFill>
            <a:srgbClr val="000000"/>
          </a:solidFill>
        </p:spPr>
        <p:txBody>
          <a:bodyPr wrap="square" lIns="0" tIns="0" rIns="0" bIns="0" rtlCol="0"/>
          <a:lstStyle/>
          <a:p>
            <a:pPr algn="l" rtl="0"/>
            <a:endParaRPr/>
          </a:p>
        </p:txBody>
      </p:sp>
      <p:sp>
        <p:nvSpPr>
          <p:cNvPr id="29" name="object 29"/>
          <p:cNvSpPr/>
          <p:nvPr/>
        </p:nvSpPr>
        <p:spPr>
          <a:xfrm>
            <a:off x="8933525" y="4238641"/>
            <a:ext cx="645795" cy="193040"/>
          </a:xfrm>
          <a:custGeom>
            <a:avLst/>
            <a:gdLst/>
            <a:ahLst/>
            <a:cxnLst/>
            <a:rect l="l" t="t" r="r" b="b"/>
            <a:pathLst>
              <a:path w="645795" h="193039">
                <a:moveTo>
                  <a:pt x="0" y="29099"/>
                </a:moveTo>
                <a:lnTo>
                  <a:pt x="18221" y="19932"/>
                </a:lnTo>
                <a:lnTo>
                  <a:pt x="65220" y="9924"/>
                </a:lnTo>
                <a:lnTo>
                  <a:pt x="112597" y="3273"/>
                </a:lnTo>
                <a:lnTo>
                  <a:pt x="160174" y="0"/>
                </a:lnTo>
                <a:lnTo>
                  <a:pt x="207772" y="123"/>
                </a:lnTo>
                <a:lnTo>
                  <a:pt x="255210" y="3664"/>
                </a:lnTo>
                <a:lnTo>
                  <a:pt x="302311" y="10642"/>
                </a:lnTo>
                <a:lnTo>
                  <a:pt x="348894" y="21078"/>
                </a:lnTo>
                <a:lnTo>
                  <a:pt x="394781" y="34992"/>
                </a:lnTo>
                <a:lnTo>
                  <a:pt x="439793" y="52402"/>
                </a:lnTo>
                <a:lnTo>
                  <a:pt x="483750" y="73331"/>
                </a:lnTo>
                <a:lnTo>
                  <a:pt x="526473" y="97797"/>
                </a:lnTo>
                <a:lnTo>
                  <a:pt x="567783" y="125821"/>
                </a:lnTo>
                <a:lnTo>
                  <a:pt x="607501" y="157422"/>
                </a:lnTo>
                <a:lnTo>
                  <a:pt x="645448" y="192621"/>
                </a:lnTo>
              </a:path>
            </a:pathLst>
          </a:custGeom>
          <a:ln w="27257">
            <a:solidFill>
              <a:srgbClr val="000000"/>
            </a:solidFill>
          </a:ln>
        </p:spPr>
        <p:txBody>
          <a:bodyPr wrap="square" lIns="0" tIns="0" rIns="0" bIns="0" rtlCol="0"/>
          <a:lstStyle/>
          <a:p>
            <a:pPr algn="l" rtl="0"/>
            <a:endParaRPr/>
          </a:p>
        </p:txBody>
      </p:sp>
      <p:sp>
        <p:nvSpPr>
          <p:cNvPr id="30" name="object 30"/>
          <p:cNvSpPr/>
          <p:nvPr/>
        </p:nvSpPr>
        <p:spPr>
          <a:xfrm>
            <a:off x="8869934" y="4195024"/>
            <a:ext cx="145415" cy="127635"/>
          </a:xfrm>
          <a:custGeom>
            <a:avLst/>
            <a:gdLst/>
            <a:ahLst/>
            <a:cxnLst/>
            <a:rect l="l" t="t" r="r" b="b"/>
            <a:pathLst>
              <a:path w="145415" h="127635">
                <a:moveTo>
                  <a:pt x="90861" y="0"/>
                </a:moveTo>
                <a:lnTo>
                  <a:pt x="0" y="109015"/>
                </a:lnTo>
                <a:lnTo>
                  <a:pt x="145403" y="127224"/>
                </a:lnTo>
                <a:lnTo>
                  <a:pt x="81812" y="81761"/>
                </a:lnTo>
                <a:lnTo>
                  <a:pt x="90861" y="0"/>
                </a:lnTo>
                <a:close/>
              </a:path>
            </a:pathLst>
          </a:custGeom>
          <a:solidFill>
            <a:srgbClr val="000000"/>
          </a:solidFill>
        </p:spPr>
        <p:txBody>
          <a:bodyPr wrap="square" lIns="0" tIns="0" rIns="0" bIns="0" rtlCol="0"/>
          <a:lstStyle/>
          <a:p>
            <a:pPr algn="l" rtl="0"/>
            <a:endParaRPr/>
          </a:p>
        </p:txBody>
      </p:sp>
      <p:sp>
        <p:nvSpPr>
          <p:cNvPr id="31" name="object 31"/>
          <p:cNvSpPr/>
          <p:nvPr/>
        </p:nvSpPr>
        <p:spPr>
          <a:xfrm>
            <a:off x="2622446" y="3757238"/>
            <a:ext cx="645795" cy="193040"/>
          </a:xfrm>
          <a:custGeom>
            <a:avLst/>
            <a:gdLst/>
            <a:ahLst/>
            <a:cxnLst/>
            <a:rect l="l" t="t" r="r" b="b"/>
            <a:pathLst>
              <a:path w="645794" h="193039">
                <a:moveTo>
                  <a:pt x="0" y="28978"/>
                </a:moveTo>
                <a:lnTo>
                  <a:pt x="9086" y="19934"/>
                </a:lnTo>
                <a:lnTo>
                  <a:pt x="56092" y="9925"/>
                </a:lnTo>
                <a:lnTo>
                  <a:pt x="103497" y="3274"/>
                </a:lnTo>
                <a:lnTo>
                  <a:pt x="151139" y="0"/>
                </a:lnTo>
                <a:lnTo>
                  <a:pt x="198861" y="121"/>
                </a:lnTo>
                <a:lnTo>
                  <a:pt x="246504" y="3660"/>
                </a:lnTo>
                <a:lnTo>
                  <a:pt x="293908" y="10634"/>
                </a:lnTo>
                <a:lnTo>
                  <a:pt x="340915" y="21064"/>
                </a:lnTo>
                <a:lnTo>
                  <a:pt x="387365" y="34970"/>
                </a:lnTo>
                <a:lnTo>
                  <a:pt x="433100" y="52371"/>
                </a:lnTo>
                <a:lnTo>
                  <a:pt x="477961" y="73287"/>
                </a:lnTo>
                <a:lnTo>
                  <a:pt x="521789" y="97739"/>
                </a:lnTo>
                <a:lnTo>
                  <a:pt x="564425" y="125745"/>
                </a:lnTo>
                <a:lnTo>
                  <a:pt x="605710" y="157325"/>
                </a:lnTo>
                <a:lnTo>
                  <a:pt x="645485" y="192500"/>
                </a:lnTo>
              </a:path>
            </a:pathLst>
          </a:custGeom>
          <a:ln w="27257">
            <a:solidFill>
              <a:srgbClr val="000000"/>
            </a:solidFill>
          </a:ln>
        </p:spPr>
        <p:txBody>
          <a:bodyPr wrap="square" lIns="0" tIns="0" rIns="0" bIns="0" rtlCol="0"/>
          <a:lstStyle/>
          <a:p>
            <a:pPr algn="l" rtl="0"/>
            <a:endParaRPr/>
          </a:p>
        </p:txBody>
      </p:sp>
      <p:sp>
        <p:nvSpPr>
          <p:cNvPr id="32" name="object 32"/>
          <p:cNvSpPr/>
          <p:nvPr/>
        </p:nvSpPr>
        <p:spPr>
          <a:xfrm>
            <a:off x="2558805" y="3713499"/>
            <a:ext cx="146050" cy="127635"/>
          </a:xfrm>
          <a:custGeom>
            <a:avLst/>
            <a:gdLst/>
            <a:ahLst/>
            <a:cxnLst/>
            <a:rect l="l" t="t" r="r" b="b"/>
            <a:pathLst>
              <a:path w="146050" h="127635">
                <a:moveTo>
                  <a:pt x="90910" y="0"/>
                </a:moveTo>
                <a:lnTo>
                  <a:pt x="0" y="118181"/>
                </a:lnTo>
                <a:lnTo>
                  <a:pt x="145464" y="127224"/>
                </a:lnTo>
                <a:lnTo>
                  <a:pt x="81824" y="81761"/>
                </a:lnTo>
                <a:lnTo>
                  <a:pt x="90910" y="0"/>
                </a:lnTo>
                <a:close/>
              </a:path>
            </a:pathLst>
          </a:custGeom>
          <a:solidFill>
            <a:srgbClr val="000000"/>
          </a:solidFill>
        </p:spPr>
        <p:txBody>
          <a:bodyPr wrap="square" lIns="0" tIns="0" rIns="0" bIns="0" rtlCol="0"/>
          <a:lstStyle/>
          <a:p>
            <a:pPr algn="l" rtl="0"/>
            <a:endParaRPr/>
          </a:p>
        </p:txBody>
      </p:sp>
      <p:sp>
        <p:nvSpPr>
          <p:cNvPr id="33" name="object 33"/>
          <p:cNvSpPr txBox="1"/>
          <p:nvPr/>
        </p:nvSpPr>
        <p:spPr>
          <a:xfrm>
            <a:off x="4980997" y="5703447"/>
            <a:ext cx="1959610" cy="690245"/>
          </a:xfrm>
          <a:prstGeom prst="rect">
            <a:avLst/>
          </a:prstGeom>
        </p:spPr>
        <p:txBody>
          <a:bodyPr vert="horz" wrap="square" lIns="0" tIns="0" rIns="0" bIns="0" rtlCol="0">
            <a:spAutoFit/>
          </a:bodyPr>
          <a:lstStyle/>
          <a:p>
            <a:pPr algn="ctr" rtl="0">
              <a:lnSpc>
                <a:spcPct val="100000"/>
              </a:lnSpc>
            </a:pPr>
            <a:r>
              <a:rPr sz="1850" spc="-80" dirty="0">
                <a:solidFill>
                  <a:srgbClr val="003399"/>
                </a:solidFill>
                <a:latin typeface="Arial"/>
                <a:cs typeface="Arial"/>
              </a:rPr>
              <a:t>PAG</a:t>
            </a:r>
            <a:r>
              <a:rPr sz="1850" spc="-15" dirty="0">
                <a:solidFill>
                  <a:srgbClr val="003399"/>
                </a:solidFill>
                <a:latin typeface="Arial"/>
                <a:cs typeface="Arial"/>
              </a:rPr>
              <a:t>oh</a:t>
            </a:r>
            <a:r>
              <a:rPr sz="1850" spc="20" dirty="0">
                <a:solidFill>
                  <a:srgbClr val="003399"/>
                </a:solidFill>
                <a:latin typeface="Arial"/>
                <a:cs typeface="Arial"/>
              </a:rPr>
              <a:t>s</a:t>
            </a:r>
            <a:r>
              <a:rPr sz="1850" spc="-10" dirty="0">
                <a:solidFill>
                  <a:srgbClr val="003399"/>
                </a:solidFill>
                <a:latin typeface="Arial"/>
                <a:cs typeface="Arial"/>
              </a:rPr>
              <a:t>i</a:t>
            </a:r>
            <a:r>
              <a:rPr sz="1850" spc="25" dirty="0">
                <a:solidFill>
                  <a:srgbClr val="003399"/>
                </a:solidFill>
                <a:latin typeface="Arial"/>
                <a:cs typeface="Arial"/>
              </a:rPr>
              <a:t>t</a:t>
            </a:r>
            <a:r>
              <a:rPr sz="1850" spc="-10" dirty="0">
                <a:solidFill>
                  <a:srgbClr val="003399"/>
                </a:solidFill>
                <a:latin typeface="Arial"/>
                <a:cs typeface="Arial"/>
              </a:rPr>
              <a:t>i</a:t>
            </a:r>
            <a:r>
              <a:rPr sz="1850" spc="-45" dirty="0">
                <a:solidFill>
                  <a:srgbClr val="003399"/>
                </a:solidFill>
                <a:latin typeface="Arial"/>
                <a:cs typeface="Arial"/>
              </a:rPr>
              <a:t>v</a:t>
            </a:r>
            <a:r>
              <a:rPr sz="1850" dirty="0">
                <a:solidFill>
                  <a:srgbClr val="003399"/>
                </a:solidFill>
                <a:latin typeface="Arial"/>
                <a:cs typeface="Arial"/>
              </a:rPr>
              <a:t>mi</a:t>
            </a:r>
            <a:r>
              <a:rPr sz="1850" spc="-5" dirty="0">
                <a:solidFill>
                  <a:srgbClr val="003399"/>
                </a:solidFill>
                <a:latin typeface="Arial"/>
                <a:cs typeface="Arial"/>
              </a:rPr>
              <a:t>-</a:t>
            </a:r>
            <a:r>
              <a:rPr sz="1850" spc="-10" dirty="0">
                <a:solidFill>
                  <a:srgbClr val="003399"/>
                </a:solidFill>
                <a:latin typeface="Arial"/>
                <a:cs typeface="Arial"/>
              </a:rPr>
              <a:t>S</a:t>
            </a:r>
            <a:r>
              <a:rPr sz="1850" spc="-15" dirty="0">
                <a:solidFill>
                  <a:srgbClr val="003399"/>
                </a:solidFill>
                <a:latin typeface="Arial"/>
                <a:cs typeface="Arial"/>
              </a:rPr>
              <a:t>ecuación</a:t>
            </a:r>
            <a:r>
              <a:rPr sz="1850" spc="-80" dirty="0">
                <a:solidFill>
                  <a:srgbClr val="003399"/>
                </a:solidFill>
                <a:latin typeface="Arial"/>
                <a:cs typeface="Arial"/>
              </a:rPr>
              <a:t>tu</a:t>
            </a:r>
            <a:r>
              <a:rPr sz="1850" spc="-15" dirty="0">
                <a:solidFill>
                  <a:srgbClr val="003399"/>
                </a:solidFill>
                <a:latin typeface="Arial"/>
                <a:cs typeface="Arial"/>
              </a:rPr>
              <a:t>es</a:t>
            </a:r>
            <a:r>
              <a:rPr sz="1850" spc="-45" dirty="0">
                <a:solidFill>
                  <a:srgbClr val="003399"/>
                </a:solidFill>
                <a:latin typeface="Arial"/>
                <a:cs typeface="Arial"/>
              </a:rPr>
              <a:t>C</a:t>
            </a:r>
            <a:r>
              <a:rPr sz="1850" spc="15" dirty="0">
                <a:solidFill>
                  <a:srgbClr val="003399"/>
                </a:solidFill>
                <a:latin typeface="Arial"/>
                <a:cs typeface="Arial"/>
              </a:rPr>
              <a:t>mi</a:t>
            </a:r>
            <a:endParaRPr sz="1850">
              <a:latin typeface="Arial"/>
              <a:cs typeface="Arial"/>
            </a:endParaRPr>
          </a:p>
          <a:p>
            <a:pPr marR="17145" algn="ctr" rtl="0">
              <a:spcBef>
                <a:spcPts val="130"/>
              </a:spcBef>
            </a:pPr>
            <a:r>
              <a:rPr sz="2500" spc="10" dirty="0">
                <a:solidFill>
                  <a:srgbClr val="003399"/>
                </a:solidFill>
                <a:latin typeface="Arial"/>
                <a:cs typeface="Arial"/>
              </a:rPr>
              <a:t>Equilibrado</a:t>
            </a:r>
            <a:endParaRPr sz="2500">
              <a:latin typeface="Arial"/>
              <a:cs typeface="Arial"/>
            </a:endParaRPr>
          </a:p>
        </p:txBody>
      </p:sp>
      <p:sp>
        <p:nvSpPr>
          <p:cNvPr id="34" name="object 34"/>
          <p:cNvSpPr txBox="1"/>
          <p:nvPr/>
        </p:nvSpPr>
        <p:spPr>
          <a:xfrm>
            <a:off x="8025869" y="5698046"/>
            <a:ext cx="2065655" cy="697865"/>
          </a:xfrm>
          <a:prstGeom prst="rect">
            <a:avLst/>
          </a:prstGeom>
        </p:spPr>
        <p:txBody>
          <a:bodyPr vert="horz" wrap="square" lIns="0" tIns="0" rIns="0" bIns="0" rtlCol="0">
            <a:spAutoFit/>
          </a:bodyPr>
          <a:lstStyle/>
          <a:p>
            <a:pPr algn="ctr" rtl="0">
              <a:lnSpc>
                <a:spcPct val="100000"/>
              </a:lnSpc>
            </a:pPr>
            <a:r>
              <a:rPr sz="1850" spc="-15" dirty="0">
                <a:solidFill>
                  <a:srgbClr val="003399"/>
                </a:solidFill>
                <a:latin typeface="Arial"/>
                <a:cs typeface="Arial"/>
              </a:rPr>
              <a:t>Secuencia negativa</a:t>
            </a:r>
            <a:endParaRPr sz="1850">
              <a:latin typeface="Arial"/>
              <a:cs typeface="Arial"/>
            </a:endParaRPr>
          </a:p>
          <a:p>
            <a:pPr marR="3175" algn="ctr" rtl="0">
              <a:spcBef>
                <a:spcPts val="190"/>
              </a:spcBef>
            </a:pPr>
            <a:r>
              <a:rPr sz="2500" spc="10" dirty="0">
                <a:solidFill>
                  <a:srgbClr val="003399"/>
                </a:solidFill>
                <a:latin typeface="Arial"/>
                <a:cs typeface="Arial"/>
              </a:rPr>
              <a:t>Equilibrado</a:t>
            </a:r>
            <a:endParaRPr sz="2500">
              <a:latin typeface="Arial"/>
              <a:cs typeface="Arial"/>
            </a:endParaRPr>
          </a:p>
        </p:txBody>
      </p:sp>
      <p:sp>
        <p:nvSpPr>
          <p:cNvPr id="35" name="object 35"/>
          <p:cNvSpPr/>
          <p:nvPr/>
        </p:nvSpPr>
        <p:spPr>
          <a:xfrm>
            <a:off x="5574782" y="4975792"/>
            <a:ext cx="147320" cy="0"/>
          </a:xfrm>
          <a:custGeom>
            <a:avLst/>
            <a:gdLst/>
            <a:ahLst/>
            <a:cxnLst/>
            <a:rect l="l" t="t" r="r" b="b"/>
            <a:pathLst>
              <a:path w="147320">
                <a:moveTo>
                  <a:pt x="0" y="0"/>
                </a:moveTo>
                <a:lnTo>
                  <a:pt x="146825" y="0"/>
                </a:lnTo>
              </a:path>
            </a:pathLst>
          </a:custGeom>
          <a:ln w="6123">
            <a:solidFill>
              <a:srgbClr val="000000"/>
            </a:solidFill>
          </a:ln>
        </p:spPr>
        <p:txBody>
          <a:bodyPr wrap="square" lIns="0" tIns="0" rIns="0" bIns="0" rtlCol="0"/>
          <a:lstStyle/>
          <a:p>
            <a:pPr algn="l" rtl="0"/>
            <a:endParaRPr/>
          </a:p>
        </p:txBody>
      </p:sp>
      <p:sp>
        <p:nvSpPr>
          <p:cNvPr id="36" name="object 36"/>
          <p:cNvSpPr txBox="1"/>
          <p:nvPr/>
        </p:nvSpPr>
        <p:spPr>
          <a:xfrm>
            <a:off x="5552893" y="4981166"/>
            <a:ext cx="318135" cy="346249"/>
          </a:xfrm>
          <a:prstGeom prst="rect">
            <a:avLst/>
          </a:prstGeom>
        </p:spPr>
        <p:txBody>
          <a:bodyPr vert="horz" wrap="square" lIns="0" tIns="0" rIns="0" bIns="0" rtlCol="0">
            <a:spAutoFit/>
          </a:bodyPr>
          <a:lstStyle/>
          <a:p>
            <a:pPr marL="12700" algn="l" rtl="0">
              <a:lnSpc>
                <a:spcPts val="2695"/>
              </a:lnSpc>
            </a:pPr>
            <a:r>
              <a:rPr sz="3450" i="1" spc="127" baseline="14492" dirty="0">
                <a:latin typeface="Times New Roman"/>
                <a:cs typeface="Times New Roman"/>
              </a:rPr>
              <a:t>I</a:t>
            </a:r>
            <a:r>
              <a:rPr sz="1500" i="1" spc="-60" dirty="0">
                <a:latin typeface="Times New Roman"/>
                <a:cs typeface="Times New Roman"/>
              </a:rPr>
              <a:t>b</a:t>
            </a:r>
            <a:r>
              <a:rPr sz="1500" spc="-5" dirty="0">
                <a:latin typeface="Times New Roman"/>
                <a:cs typeface="Times New Roman"/>
              </a:rPr>
              <a:t>1</a:t>
            </a:r>
            <a:endParaRPr sz="1500">
              <a:latin typeface="Times New Roman"/>
              <a:cs typeface="Times New Roman"/>
            </a:endParaRPr>
          </a:p>
        </p:txBody>
      </p:sp>
      <p:sp>
        <p:nvSpPr>
          <p:cNvPr id="37" name="object 37"/>
          <p:cNvSpPr/>
          <p:nvPr/>
        </p:nvSpPr>
        <p:spPr>
          <a:xfrm>
            <a:off x="4720664" y="3569913"/>
            <a:ext cx="147320" cy="0"/>
          </a:xfrm>
          <a:custGeom>
            <a:avLst/>
            <a:gdLst/>
            <a:ahLst/>
            <a:cxnLst/>
            <a:rect l="l" t="t" r="r" b="b"/>
            <a:pathLst>
              <a:path w="147320">
                <a:moveTo>
                  <a:pt x="0" y="0"/>
                </a:moveTo>
                <a:lnTo>
                  <a:pt x="146717" y="0"/>
                </a:lnTo>
              </a:path>
            </a:pathLst>
          </a:custGeom>
          <a:ln w="6103">
            <a:solidFill>
              <a:srgbClr val="000000"/>
            </a:solidFill>
          </a:ln>
        </p:spPr>
        <p:txBody>
          <a:bodyPr wrap="square" lIns="0" tIns="0" rIns="0" bIns="0" rtlCol="0"/>
          <a:lstStyle/>
          <a:p>
            <a:pPr algn="l" rtl="0"/>
            <a:endParaRPr/>
          </a:p>
        </p:txBody>
      </p:sp>
      <p:sp>
        <p:nvSpPr>
          <p:cNvPr id="38" name="object 38"/>
          <p:cNvSpPr/>
          <p:nvPr/>
        </p:nvSpPr>
        <p:spPr>
          <a:xfrm>
            <a:off x="6631767" y="3091078"/>
            <a:ext cx="146685" cy="0"/>
          </a:xfrm>
          <a:custGeom>
            <a:avLst/>
            <a:gdLst/>
            <a:ahLst/>
            <a:cxnLst/>
            <a:rect l="l" t="t" r="r" b="b"/>
            <a:pathLst>
              <a:path w="146685">
                <a:moveTo>
                  <a:pt x="0" y="0"/>
                </a:moveTo>
                <a:lnTo>
                  <a:pt x="146450" y="0"/>
                </a:lnTo>
              </a:path>
            </a:pathLst>
          </a:custGeom>
          <a:ln w="6103">
            <a:solidFill>
              <a:srgbClr val="000000"/>
            </a:solidFill>
          </a:ln>
        </p:spPr>
        <p:txBody>
          <a:bodyPr wrap="square" lIns="0" tIns="0" rIns="0" bIns="0" rtlCol="0"/>
          <a:lstStyle/>
          <a:p>
            <a:pPr algn="l" rtl="0"/>
            <a:endParaRPr/>
          </a:p>
        </p:txBody>
      </p:sp>
      <p:sp>
        <p:nvSpPr>
          <p:cNvPr id="39" name="object 39"/>
          <p:cNvSpPr/>
          <p:nvPr/>
        </p:nvSpPr>
        <p:spPr>
          <a:xfrm>
            <a:off x="8099273" y="4158496"/>
            <a:ext cx="146685" cy="0"/>
          </a:xfrm>
          <a:custGeom>
            <a:avLst/>
            <a:gdLst/>
            <a:ahLst/>
            <a:cxnLst/>
            <a:rect l="l" t="t" r="r" b="b"/>
            <a:pathLst>
              <a:path w="146684">
                <a:moveTo>
                  <a:pt x="0" y="0"/>
                </a:moveTo>
                <a:lnTo>
                  <a:pt x="146528" y="0"/>
                </a:lnTo>
              </a:path>
            </a:pathLst>
          </a:custGeom>
          <a:ln w="6103">
            <a:solidFill>
              <a:srgbClr val="000000"/>
            </a:solidFill>
          </a:ln>
        </p:spPr>
        <p:txBody>
          <a:bodyPr wrap="square" lIns="0" tIns="0" rIns="0" bIns="0" rtlCol="0"/>
          <a:lstStyle/>
          <a:p>
            <a:pPr algn="l" rtl="0"/>
            <a:endParaRPr/>
          </a:p>
        </p:txBody>
      </p:sp>
      <p:sp>
        <p:nvSpPr>
          <p:cNvPr id="40" name="object 40"/>
          <p:cNvSpPr txBox="1"/>
          <p:nvPr/>
        </p:nvSpPr>
        <p:spPr>
          <a:xfrm>
            <a:off x="8077400" y="4163871"/>
            <a:ext cx="339090" cy="346249"/>
          </a:xfrm>
          <a:prstGeom prst="rect">
            <a:avLst/>
          </a:prstGeom>
        </p:spPr>
        <p:txBody>
          <a:bodyPr vert="horz" wrap="square" lIns="0" tIns="0" rIns="0" bIns="0" rtlCol="0">
            <a:spAutoFit/>
          </a:bodyPr>
          <a:lstStyle/>
          <a:p>
            <a:pPr marL="12700" algn="l" rtl="0">
              <a:lnSpc>
                <a:spcPts val="2695"/>
              </a:lnSpc>
            </a:pPr>
            <a:r>
              <a:rPr sz="3450" i="1" spc="120" baseline="14492" dirty="0">
                <a:latin typeface="Times New Roman"/>
                <a:cs typeface="Times New Roman"/>
              </a:rPr>
              <a:t>I</a:t>
            </a:r>
            <a:r>
              <a:rPr sz="1500" i="1" spc="100" dirty="0">
                <a:latin typeface="Times New Roman"/>
                <a:cs typeface="Times New Roman"/>
              </a:rPr>
              <a:t>b</a:t>
            </a:r>
            <a:r>
              <a:rPr sz="1500" spc="-5" dirty="0">
                <a:latin typeface="Times New Roman"/>
                <a:cs typeface="Times New Roman"/>
              </a:rPr>
              <a:t>2</a:t>
            </a:r>
            <a:endParaRPr sz="1500">
              <a:latin typeface="Times New Roman"/>
              <a:cs typeface="Times New Roman"/>
            </a:endParaRPr>
          </a:p>
        </p:txBody>
      </p:sp>
      <p:sp>
        <p:nvSpPr>
          <p:cNvPr id="41" name="object 41"/>
          <p:cNvSpPr/>
          <p:nvPr/>
        </p:nvSpPr>
        <p:spPr>
          <a:xfrm>
            <a:off x="9693195" y="4723845"/>
            <a:ext cx="146685" cy="0"/>
          </a:xfrm>
          <a:custGeom>
            <a:avLst/>
            <a:gdLst/>
            <a:ahLst/>
            <a:cxnLst/>
            <a:rect l="l" t="t" r="r" b="b"/>
            <a:pathLst>
              <a:path w="146684">
                <a:moveTo>
                  <a:pt x="0" y="0"/>
                </a:moveTo>
                <a:lnTo>
                  <a:pt x="146500" y="0"/>
                </a:lnTo>
              </a:path>
            </a:pathLst>
          </a:custGeom>
          <a:ln w="6107">
            <a:solidFill>
              <a:srgbClr val="000000"/>
            </a:solidFill>
          </a:ln>
        </p:spPr>
        <p:txBody>
          <a:bodyPr wrap="square" lIns="0" tIns="0" rIns="0" bIns="0" rtlCol="0"/>
          <a:lstStyle/>
          <a:p>
            <a:pPr algn="l" rtl="0"/>
            <a:endParaRPr/>
          </a:p>
        </p:txBody>
      </p:sp>
      <p:sp>
        <p:nvSpPr>
          <p:cNvPr id="42" name="object 42"/>
          <p:cNvSpPr txBox="1"/>
          <p:nvPr/>
        </p:nvSpPr>
        <p:spPr>
          <a:xfrm>
            <a:off x="9671338" y="4729204"/>
            <a:ext cx="347980" cy="346249"/>
          </a:xfrm>
          <a:prstGeom prst="rect">
            <a:avLst/>
          </a:prstGeom>
        </p:spPr>
        <p:txBody>
          <a:bodyPr vert="horz" wrap="square" lIns="0" tIns="0" rIns="0" bIns="0" rtlCol="0">
            <a:spAutoFit/>
          </a:bodyPr>
          <a:lstStyle/>
          <a:p>
            <a:pPr marL="12700" algn="l" rtl="0">
              <a:lnSpc>
                <a:spcPts val="2695"/>
              </a:lnSpc>
            </a:pPr>
            <a:r>
              <a:rPr sz="3450" i="1" spc="195" baseline="14492" dirty="0">
                <a:latin typeface="Times New Roman"/>
                <a:cs typeface="Times New Roman"/>
              </a:rPr>
              <a:t>I</a:t>
            </a:r>
            <a:r>
              <a:rPr sz="1500" i="1" spc="-5" dirty="0">
                <a:latin typeface="Times New Roman"/>
                <a:cs typeface="Times New Roman"/>
              </a:rPr>
              <a:t>a</a:t>
            </a:r>
            <a:r>
              <a:rPr sz="1500" i="1" spc="-240" dirty="0">
                <a:latin typeface="Times New Roman"/>
                <a:cs typeface="Times New Roman"/>
              </a:rPr>
              <a:t> </a:t>
            </a:r>
            <a:r>
              <a:rPr sz="1500" spc="-5" dirty="0">
                <a:latin typeface="Times New Roman"/>
                <a:cs typeface="Times New Roman"/>
              </a:rPr>
              <a:t>2</a:t>
            </a:r>
            <a:endParaRPr sz="1500">
              <a:latin typeface="Times New Roman"/>
              <a:cs typeface="Times New Roman"/>
            </a:endParaRPr>
          </a:p>
        </p:txBody>
      </p:sp>
      <p:sp>
        <p:nvSpPr>
          <p:cNvPr id="43" name="object 43"/>
          <p:cNvSpPr txBox="1"/>
          <p:nvPr/>
        </p:nvSpPr>
        <p:spPr>
          <a:xfrm>
            <a:off x="8462694" y="4562850"/>
            <a:ext cx="333375" cy="873125"/>
          </a:xfrm>
          <a:prstGeom prst="rect">
            <a:avLst/>
          </a:prstGeom>
        </p:spPr>
        <p:txBody>
          <a:bodyPr vert="horz" wrap="square" lIns="0" tIns="0" rIns="0" bIns="0" rtlCol="0">
            <a:spAutoFit/>
          </a:bodyPr>
          <a:lstStyle/>
          <a:p>
            <a:pPr marL="12700" marR="5080" indent="8890" algn="l" rtl="0">
              <a:lnSpc>
                <a:spcPct val="125699"/>
              </a:lnSpc>
              <a:tabLst>
                <a:tab pos="241300" algn="l"/>
              </a:tabLst>
            </a:pPr>
            <a:r>
              <a:rPr sz="2300" i="1" u="sng" dirty="0">
                <a:latin typeface="Times New Roman"/>
                <a:cs typeface="Times New Roman"/>
              </a:rPr>
              <a:t> </a:t>
            </a:r>
            <a:r>
              <a:rPr sz="2300" i="1" dirty="0">
                <a:latin typeface="Times New Roman"/>
                <a:cs typeface="Times New Roman"/>
              </a:rPr>
              <a:t> </a:t>
            </a:r>
            <a:r>
              <a:rPr sz="3450" i="1" spc="165" baseline="14492" dirty="0">
                <a:latin typeface="Times New Roman"/>
                <a:cs typeface="Times New Roman"/>
              </a:rPr>
              <a:t>I</a:t>
            </a:r>
            <a:r>
              <a:rPr sz="1500" i="1" spc="-5" dirty="0">
                <a:latin typeface="Times New Roman"/>
                <a:cs typeface="Times New Roman"/>
              </a:rPr>
              <a:t>C</a:t>
            </a:r>
            <a:r>
              <a:rPr sz="1500" i="1" spc="-250" dirty="0">
                <a:latin typeface="Times New Roman"/>
                <a:cs typeface="Times New Roman"/>
              </a:rPr>
              <a:t> </a:t>
            </a:r>
            <a:r>
              <a:rPr sz="1500" spc="-5" dirty="0">
                <a:latin typeface="Times New Roman"/>
                <a:cs typeface="Times New Roman"/>
              </a:rPr>
              <a:t>2</a:t>
            </a:r>
            <a:endParaRPr sz="1500">
              <a:latin typeface="Times New Roman"/>
              <a:cs typeface="Times New Roman"/>
            </a:endParaRPr>
          </a:p>
        </p:txBody>
      </p:sp>
      <p:sp>
        <p:nvSpPr>
          <p:cNvPr id="44" name="object 44"/>
          <p:cNvSpPr/>
          <p:nvPr/>
        </p:nvSpPr>
        <p:spPr>
          <a:xfrm>
            <a:off x="3509836" y="4368216"/>
            <a:ext cx="146685" cy="0"/>
          </a:xfrm>
          <a:custGeom>
            <a:avLst/>
            <a:gdLst/>
            <a:ahLst/>
            <a:cxnLst/>
            <a:rect l="l" t="t" r="r" b="b"/>
            <a:pathLst>
              <a:path w="146685">
                <a:moveTo>
                  <a:pt x="0" y="0"/>
                </a:moveTo>
                <a:lnTo>
                  <a:pt x="146532" y="0"/>
                </a:lnTo>
              </a:path>
            </a:pathLst>
          </a:custGeom>
          <a:ln w="6103">
            <a:solidFill>
              <a:srgbClr val="000000"/>
            </a:solidFill>
          </a:ln>
        </p:spPr>
        <p:txBody>
          <a:bodyPr wrap="square" lIns="0" tIns="0" rIns="0" bIns="0" rtlCol="0"/>
          <a:lstStyle/>
          <a:p>
            <a:pPr algn="l" rtl="0"/>
            <a:endParaRPr/>
          </a:p>
        </p:txBody>
      </p:sp>
      <p:sp>
        <p:nvSpPr>
          <p:cNvPr id="45" name="object 45"/>
          <p:cNvSpPr/>
          <p:nvPr/>
        </p:nvSpPr>
        <p:spPr>
          <a:xfrm>
            <a:off x="3512282" y="4728136"/>
            <a:ext cx="146685" cy="0"/>
          </a:xfrm>
          <a:custGeom>
            <a:avLst/>
            <a:gdLst/>
            <a:ahLst/>
            <a:cxnLst/>
            <a:rect l="l" t="t" r="r" b="b"/>
            <a:pathLst>
              <a:path w="146685">
                <a:moveTo>
                  <a:pt x="0" y="0"/>
                </a:moveTo>
                <a:lnTo>
                  <a:pt x="146532" y="0"/>
                </a:lnTo>
              </a:path>
            </a:pathLst>
          </a:custGeom>
          <a:ln w="6103">
            <a:solidFill>
              <a:srgbClr val="000000"/>
            </a:solidFill>
          </a:ln>
        </p:spPr>
        <p:txBody>
          <a:bodyPr wrap="square" lIns="0" tIns="0" rIns="0" bIns="0" rtlCol="0"/>
          <a:lstStyle/>
          <a:p>
            <a:pPr algn="l" rtl="0"/>
            <a:endParaRPr/>
          </a:p>
        </p:txBody>
      </p:sp>
      <p:sp>
        <p:nvSpPr>
          <p:cNvPr id="46" name="object 46"/>
          <p:cNvSpPr/>
          <p:nvPr/>
        </p:nvSpPr>
        <p:spPr>
          <a:xfrm>
            <a:off x="3511645" y="5089540"/>
            <a:ext cx="147320" cy="0"/>
          </a:xfrm>
          <a:custGeom>
            <a:avLst/>
            <a:gdLst/>
            <a:ahLst/>
            <a:cxnLst/>
            <a:rect l="l" t="t" r="r" b="b"/>
            <a:pathLst>
              <a:path w="147319">
                <a:moveTo>
                  <a:pt x="0" y="0"/>
                </a:moveTo>
                <a:lnTo>
                  <a:pt x="146905" y="0"/>
                </a:lnTo>
              </a:path>
            </a:pathLst>
          </a:custGeom>
          <a:ln w="6123">
            <a:solidFill>
              <a:srgbClr val="000000"/>
            </a:solidFill>
          </a:ln>
        </p:spPr>
        <p:txBody>
          <a:bodyPr wrap="square" lIns="0" tIns="0" rIns="0" bIns="0" rtlCol="0"/>
          <a:lstStyle/>
          <a:p>
            <a:pPr algn="l" rtl="0"/>
            <a:endParaRPr/>
          </a:p>
        </p:txBody>
      </p:sp>
      <p:sp>
        <p:nvSpPr>
          <p:cNvPr id="47" name="object 47"/>
          <p:cNvSpPr/>
          <p:nvPr/>
        </p:nvSpPr>
        <p:spPr>
          <a:xfrm>
            <a:off x="5280944" y="1552157"/>
            <a:ext cx="147320" cy="0"/>
          </a:xfrm>
          <a:custGeom>
            <a:avLst/>
            <a:gdLst/>
            <a:ahLst/>
            <a:cxnLst/>
            <a:rect l="l" t="t" r="r" b="b"/>
            <a:pathLst>
              <a:path w="147320">
                <a:moveTo>
                  <a:pt x="0" y="0"/>
                </a:moveTo>
                <a:lnTo>
                  <a:pt x="146949" y="0"/>
                </a:lnTo>
              </a:path>
            </a:pathLst>
          </a:custGeom>
          <a:ln w="6123">
            <a:solidFill>
              <a:srgbClr val="000000"/>
            </a:solidFill>
          </a:ln>
        </p:spPr>
        <p:txBody>
          <a:bodyPr wrap="square" lIns="0" tIns="0" rIns="0" bIns="0" rtlCol="0"/>
          <a:lstStyle/>
          <a:p>
            <a:pPr algn="l" rtl="0"/>
            <a:endParaRPr/>
          </a:p>
        </p:txBody>
      </p:sp>
      <p:sp>
        <p:nvSpPr>
          <p:cNvPr id="48" name="object 48"/>
          <p:cNvSpPr/>
          <p:nvPr/>
        </p:nvSpPr>
        <p:spPr>
          <a:xfrm>
            <a:off x="3574834" y="2037217"/>
            <a:ext cx="146685" cy="0"/>
          </a:xfrm>
          <a:custGeom>
            <a:avLst/>
            <a:gdLst/>
            <a:ahLst/>
            <a:cxnLst/>
            <a:rect l="l" t="t" r="r" b="b"/>
            <a:pathLst>
              <a:path w="146685">
                <a:moveTo>
                  <a:pt x="0" y="0"/>
                </a:moveTo>
                <a:lnTo>
                  <a:pt x="146367" y="0"/>
                </a:lnTo>
              </a:path>
            </a:pathLst>
          </a:custGeom>
          <a:ln w="6104">
            <a:solidFill>
              <a:srgbClr val="000000"/>
            </a:solidFill>
          </a:ln>
        </p:spPr>
        <p:txBody>
          <a:bodyPr wrap="square" lIns="0" tIns="0" rIns="0" bIns="0" rtlCol="0"/>
          <a:lstStyle/>
          <a:p>
            <a:pPr algn="l" rtl="0"/>
            <a:endParaRPr/>
          </a:p>
        </p:txBody>
      </p:sp>
      <p:sp>
        <p:nvSpPr>
          <p:cNvPr id="49" name="object 49"/>
          <p:cNvSpPr/>
          <p:nvPr/>
        </p:nvSpPr>
        <p:spPr>
          <a:xfrm>
            <a:off x="4228477" y="2570926"/>
            <a:ext cx="146685" cy="0"/>
          </a:xfrm>
          <a:custGeom>
            <a:avLst/>
            <a:gdLst/>
            <a:ahLst/>
            <a:cxnLst/>
            <a:rect l="l" t="t" r="r" b="b"/>
            <a:pathLst>
              <a:path w="146685">
                <a:moveTo>
                  <a:pt x="0" y="0"/>
                </a:moveTo>
                <a:lnTo>
                  <a:pt x="146367" y="0"/>
                </a:lnTo>
              </a:path>
            </a:pathLst>
          </a:custGeom>
          <a:ln w="6104">
            <a:solidFill>
              <a:srgbClr val="000000"/>
            </a:solidFill>
          </a:ln>
        </p:spPr>
        <p:txBody>
          <a:bodyPr wrap="square" lIns="0" tIns="0" rIns="0" bIns="0" rtlCol="0"/>
          <a:lstStyle/>
          <a:p>
            <a:pPr algn="l" rtl="0"/>
            <a:endParaRPr/>
          </a:p>
        </p:txBody>
      </p:sp>
      <p:sp>
        <p:nvSpPr>
          <p:cNvPr id="50" name="object 50"/>
          <p:cNvSpPr txBox="1"/>
          <p:nvPr/>
        </p:nvSpPr>
        <p:spPr>
          <a:xfrm>
            <a:off x="3552988" y="1481257"/>
            <a:ext cx="3383915" cy="2436495"/>
          </a:xfrm>
          <a:prstGeom prst="rect">
            <a:avLst/>
          </a:prstGeom>
        </p:spPr>
        <p:txBody>
          <a:bodyPr vert="horz" wrap="square" lIns="0" tIns="0" rIns="0" bIns="0" rtlCol="0">
            <a:spAutoFit/>
          </a:bodyPr>
          <a:lstStyle/>
          <a:p>
            <a:pPr marL="1718310" algn="l" rtl="0"/>
            <a:r>
              <a:rPr sz="2300" i="1" spc="65" dirty="0">
                <a:latin typeface="Times New Roman"/>
                <a:cs typeface="Times New Roman"/>
              </a:rPr>
              <a:t>I</a:t>
            </a:r>
            <a:r>
              <a:rPr sz="2250" i="1" spc="97" baseline="-22222" dirty="0">
                <a:latin typeface="Times New Roman"/>
                <a:cs typeface="Times New Roman"/>
              </a:rPr>
              <a:t>a</a:t>
            </a:r>
            <a:endParaRPr sz="2250" baseline="-22222">
              <a:latin typeface="Times New Roman"/>
              <a:cs typeface="Times New Roman"/>
            </a:endParaRPr>
          </a:p>
          <a:p>
            <a:pPr marL="12700" algn="l" rtl="0">
              <a:spcBef>
                <a:spcPts val="1060"/>
              </a:spcBef>
            </a:pPr>
            <a:r>
              <a:rPr sz="2300" i="1" spc="50" dirty="0">
                <a:latin typeface="Times New Roman"/>
                <a:cs typeface="Times New Roman"/>
              </a:rPr>
              <a:t>I</a:t>
            </a:r>
            <a:r>
              <a:rPr sz="2250" i="1" spc="75" baseline="-22222" dirty="0">
                <a:latin typeface="Times New Roman"/>
                <a:cs typeface="Times New Roman"/>
              </a:rPr>
              <a:t>C</a:t>
            </a:r>
            <a:endParaRPr sz="2250" baseline="-22222">
              <a:latin typeface="Times New Roman"/>
              <a:cs typeface="Times New Roman"/>
            </a:endParaRPr>
          </a:p>
          <a:p>
            <a:pPr marL="666115" algn="l" rtl="0">
              <a:spcBef>
                <a:spcPts val="1440"/>
              </a:spcBef>
            </a:pPr>
            <a:r>
              <a:rPr sz="2300" i="1" spc="40" dirty="0">
                <a:latin typeface="Times New Roman"/>
                <a:cs typeface="Times New Roman"/>
              </a:rPr>
              <a:t>I</a:t>
            </a:r>
            <a:r>
              <a:rPr sz="2250" i="1" spc="60" baseline="-22222" dirty="0">
                <a:latin typeface="Times New Roman"/>
                <a:cs typeface="Times New Roman"/>
              </a:rPr>
              <a:t>b</a:t>
            </a:r>
            <a:endParaRPr sz="2250" baseline="-22222">
              <a:latin typeface="Times New Roman"/>
              <a:cs typeface="Times New Roman"/>
            </a:endParaRPr>
          </a:p>
          <a:p>
            <a:pPr marR="5080" algn="l" rtl="0">
              <a:spcBef>
                <a:spcPts val="1935"/>
              </a:spcBef>
            </a:pPr>
            <a:r>
              <a:rPr sz="3450" i="1" spc="195" baseline="14492" dirty="0">
                <a:latin typeface="Times New Roman"/>
                <a:cs typeface="Times New Roman"/>
              </a:rPr>
              <a:t>I</a:t>
            </a:r>
            <a:r>
              <a:rPr sz="1500" i="1" spc="-35" dirty="0">
                <a:latin typeface="Times New Roman"/>
                <a:cs typeface="Times New Roman"/>
              </a:rPr>
              <a:t>a</a:t>
            </a:r>
            <a:r>
              <a:rPr sz="1500" spc="-5" dirty="0">
                <a:latin typeface="Times New Roman"/>
                <a:cs typeface="Times New Roman"/>
              </a:rPr>
              <a:t>1</a:t>
            </a:r>
            <a:endParaRPr sz="1500">
              <a:latin typeface="Times New Roman"/>
              <a:cs typeface="Times New Roman"/>
            </a:endParaRPr>
          </a:p>
          <a:p>
            <a:pPr marR="772160" algn="ctr" rtl="0">
              <a:lnSpc>
                <a:spcPts val="2695"/>
              </a:lnSpc>
              <a:spcBef>
                <a:spcPts val="1010"/>
              </a:spcBef>
            </a:pPr>
            <a:r>
              <a:rPr sz="3450" i="1" spc="30" baseline="14492" dirty="0">
                <a:latin typeface="Times New Roman"/>
                <a:cs typeface="Times New Roman"/>
              </a:rPr>
              <a:t>I</a:t>
            </a:r>
            <a:r>
              <a:rPr sz="1500" i="1" spc="20" dirty="0">
                <a:latin typeface="Times New Roman"/>
                <a:cs typeface="Times New Roman"/>
              </a:rPr>
              <a:t>C</a:t>
            </a:r>
            <a:r>
              <a:rPr sz="1500" spc="20" dirty="0">
                <a:latin typeface="Times New Roman"/>
                <a:cs typeface="Times New Roman"/>
              </a:rPr>
              <a:t>1</a:t>
            </a:r>
            <a:endParaRPr sz="1500">
              <a:latin typeface="Times New Roman"/>
              <a:cs typeface="Times New Roman"/>
            </a:endParaRPr>
          </a:p>
        </p:txBody>
      </p:sp>
      <p:sp>
        <p:nvSpPr>
          <p:cNvPr id="51" name="object 51"/>
          <p:cNvSpPr/>
          <p:nvPr/>
        </p:nvSpPr>
        <p:spPr>
          <a:xfrm>
            <a:off x="4385909" y="4239386"/>
            <a:ext cx="0" cy="209550"/>
          </a:xfrm>
          <a:custGeom>
            <a:avLst/>
            <a:gdLst/>
            <a:ahLst/>
            <a:cxnLst/>
            <a:rect l="l" t="t" r="r" b="b"/>
            <a:pathLst>
              <a:path h="209550">
                <a:moveTo>
                  <a:pt x="0" y="0"/>
                </a:moveTo>
                <a:lnTo>
                  <a:pt x="0" y="209187"/>
                </a:lnTo>
              </a:path>
            </a:pathLst>
          </a:custGeom>
          <a:ln w="72727">
            <a:solidFill>
              <a:srgbClr val="608FFC"/>
            </a:solidFill>
          </a:ln>
        </p:spPr>
        <p:txBody>
          <a:bodyPr wrap="square" lIns="0" tIns="0" rIns="0" bIns="0" rtlCol="0"/>
          <a:lstStyle/>
          <a:p>
            <a:pPr algn="l" rtl="0"/>
            <a:endParaRPr/>
          </a:p>
        </p:txBody>
      </p:sp>
      <p:sp>
        <p:nvSpPr>
          <p:cNvPr id="52" name="object 52"/>
          <p:cNvSpPr/>
          <p:nvPr/>
        </p:nvSpPr>
        <p:spPr>
          <a:xfrm>
            <a:off x="4385909" y="4521256"/>
            <a:ext cx="0" cy="208915"/>
          </a:xfrm>
          <a:custGeom>
            <a:avLst/>
            <a:gdLst/>
            <a:ahLst/>
            <a:cxnLst/>
            <a:rect l="l" t="t" r="r" b="b"/>
            <a:pathLst>
              <a:path h="208914">
                <a:moveTo>
                  <a:pt x="0" y="0"/>
                </a:moveTo>
                <a:lnTo>
                  <a:pt x="0" y="208698"/>
                </a:lnTo>
              </a:path>
            </a:pathLst>
          </a:custGeom>
          <a:ln w="72727">
            <a:solidFill>
              <a:srgbClr val="608FFC"/>
            </a:solidFill>
          </a:ln>
        </p:spPr>
        <p:txBody>
          <a:bodyPr wrap="square" lIns="0" tIns="0" rIns="0" bIns="0" rtlCol="0"/>
          <a:lstStyle/>
          <a:p>
            <a:pPr algn="l" rtl="0"/>
            <a:endParaRPr/>
          </a:p>
        </p:txBody>
      </p:sp>
      <p:sp>
        <p:nvSpPr>
          <p:cNvPr id="53" name="object 53"/>
          <p:cNvSpPr/>
          <p:nvPr/>
        </p:nvSpPr>
        <p:spPr>
          <a:xfrm>
            <a:off x="4122252" y="4484915"/>
            <a:ext cx="536575" cy="0"/>
          </a:xfrm>
          <a:custGeom>
            <a:avLst/>
            <a:gdLst/>
            <a:ahLst/>
            <a:cxnLst/>
            <a:rect l="l" t="t" r="r" b="b"/>
            <a:pathLst>
              <a:path w="536575">
                <a:moveTo>
                  <a:pt x="0" y="0"/>
                </a:moveTo>
                <a:lnTo>
                  <a:pt x="536365" y="0"/>
                </a:lnTo>
              </a:path>
            </a:pathLst>
          </a:custGeom>
          <a:ln w="72681">
            <a:solidFill>
              <a:srgbClr val="608FFC"/>
            </a:solidFill>
          </a:ln>
        </p:spPr>
        <p:txBody>
          <a:bodyPr wrap="square" lIns="0" tIns="0" rIns="0" bIns="0" rtlCol="0"/>
          <a:lstStyle/>
          <a:p>
            <a:pPr algn="l" rtl="0"/>
            <a:endParaRPr/>
          </a:p>
        </p:txBody>
      </p:sp>
      <p:sp>
        <p:nvSpPr>
          <p:cNvPr id="54" name="object 54"/>
          <p:cNvSpPr/>
          <p:nvPr/>
        </p:nvSpPr>
        <p:spPr>
          <a:xfrm>
            <a:off x="7514954" y="4239386"/>
            <a:ext cx="0" cy="209550"/>
          </a:xfrm>
          <a:custGeom>
            <a:avLst/>
            <a:gdLst/>
            <a:ahLst/>
            <a:cxnLst/>
            <a:rect l="l" t="t" r="r" b="b"/>
            <a:pathLst>
              <a:path h="209550">
                <a:moveTo>
                  <a:pt x="0" y="0"/>
                </a:moveTo>
                <a:lnTo>
                  <a:pt x="0" y="209187"/>
                </a:lnTo>
              </a:path>
            </a:pathLst>
          </a:custGeom>
          <a:ln w="72727">
            <a:solidFill>
              <a:srgbClr val="608FFC"/>
            </a:solidFill>
          </a:ln>
        </p:spPr>
        <p:txBody>
          <a:bodyPr wrap="square" lIns="0" tIns="0" rIns="0" bIns="0" rtlCol="0"/>
          <a:lstStyle/>
          <a:p>
            <a:pPr algn="l" rtl="0"/>
            <a:endParaRPr/>
          </a:p>
        </p:txBody>
      </p:sp>
      <p:sp>
        <p:nvSpPr>
          <p:cNvPr id="55" name="object 55"/>
          <p:cNvSpPr/>
          <p:nvPr/>
        </p:nvSpPr>
        <p:spPr>
          <a:xfrm>
            <a:off x="7514954" y="4521256"/>
            <a:ext cx="0" cy="208915"/>
          </a:xfrm>
          <a:custGeom>
            <a:avLst/>
            <a:gdLst/>
            <a:ahLst/>
            <a:cxnLst/>
            <a:rect l="l" t="t" r="r" b="b"/>
            <a:pathLst>
              <a:path h="208914">
                <a:moveTo>
                  <a:pt x="0" y="0"/>
                </a:moveTo>
                <a:lnTo>
                  <a:pt x="0" y="208698"/>
                </a:lnTo>
              </a:path>
            </a:pathLst>
          </a:custGeom>
          <a:ln w="72727">
            <a:solidFill>
              <a:srgbClr val="608FFC"/>
            </a:solidFill>
          </a:ln>
        </p:spPr>
        <p:txBody>
          <a:bodyPr wrap="square" lIns="0" tIns="0" rIns="0" bIns="0" rtlCol="0"/>
          <a:lstStyle/>
          <a:p>
            <a:pPr algn="l" rtl="0"/>
            <a:endParaRPr/>
          </a:p>
        </p:txBody>
      </p:sp>
      <p:sp>
        <p:nvSpPr>
          <p:cNvPr id="56" name="object 56"/>
          <p:cNvSpPr/>
          <p:nvPr/>
        </p:nvSpPr>
        <p:spPr>
          <a:xfrm>
            <a:off x="7251297" y="4484915"/>
            <a:ext cx="536575" cy="0"/>
          </a:xfrm>
          <a:custGeom>
            <a:avLst/>
            <a:gdLst/>
            <a:ahLst/>
            <a:cxnLst/>
            <a:rect l="l" t="t" r="r" b="b"/>
            <a:pathLst>
              <a:path w="536575">
                <a:moveTo>
                  <a:pt x="0" y="0"/>
                </a:moveTo>
                <a:lnTo>
                  <a:pt x="536365" y="0"/>
                </a:lnTo>
              </a:path>
            </a:pathLst>
          </a:custGeom>
          <a:ln w="72681">
            <a:solidFill>
              <a:srgbClr val="608FFC"/>
            </a:solidFill>
          </a:ln>
        </p:spPr>
        <p:txBody>
          <a:bodyPr wrap="square" lIns="0" tIns="0" rIns="0" bIns="0" rtlCol="0"/>
          <a:lstStyle/>
          <a:p>
            <a:pPr algn="l" rtl="0"/>
            <a:endParaRPr/>
          </a:p>
        </p:txBody>
      </p:sp>
      <p:sp>
        <p:nvSpPr>
          <p:cNvPr id="57" name="object 57"/>
          <p:cNvSpPr/>
          <p:nvPr/>
        </p:nvSpPr>
        <p:spPr>
          <a:xfrm>
            <a:off x="7687140" y="1961558"/>
            <a:ext cx="636270" cy="0"/>
          </a:xfrm>
          <a:custGeom>
            <a:avLst/>
            <a:gdLst/>
            <a:ahLst/>
            <a:cxnLst/>
            <a:rect l="l" t="t" r="r" b="b"/>
            <a:pathLst>
              <a:path w="636270">
                <a:moveTo>
                  <a:pt x="0" y="0"/>
                </a:moveTo>
                <a:lnTo>
                  <a:pt x="636277" y="0"/>
                </a:lnTo>
              </a:path>
            </a:pathLst>
          </a:custGeom>
          <a:ln w="72681">
            <a:solidFill>
              <a:srgbClr val="608FFC"/>
            </a:solidFill>
          </a:ln>
        </p:spPr>
        <p:txBody>
          <a:bodyPr wrap="square" lIns="0" tIns="0" rIns="0" bIns="0" rtlCol="0"/>
          <a:lstStyle/>
          <a:p>
            <a:pPr algn="l" rtl="0"/>
            <a:endParaRPr/>
          </a:p>
        </p:txBody>
      </p:sp>
      <p:sp>
        <p:nvSpPr>
          <p:cNvPr id="58" name="object 58"/>
          <p:cNvSpPr/>
          <p:nvPr/>
        </p:nvSpPr>
        <p:spPr>
          <a:xfrm>
            <a:off x="7687140" y="2288603"/>
            <a:ext cx="636270" cy="0"/>
          </a:xfrm>
          <a:custGeom>
            <a:avLst/>
            <a:gdLst/>
            <a:ahLst/>
            <a:cxnLst/>
            <a:rect l="l" t="t" r="r" b="b"/>
            <a:pathLst>
              <a:path w="636270">
                <a:moveTo>
                  <a:pt x="0" y="0"/>
                </a:moveTo>
                <a:lnTo>
                  <a:pt x="636277" y="0"/>
                </a:lnTo>
              </a:path>
            </a:pathLst>
          </a:custGeom>
          <a:ln w="72681">
            <a:solidFill>
              <a:srgbClr val="608FFC"/>
            </a:solidFill>
          </a:ln>
        </p:spPr>
        <p:txBody>
          <a:bodyPr wrap="square" lIns="0" tIns="0" rIns="0" bIns="0" rtlCol="0"/>
          <a:lstStyle/>
          <a:p>
            <a:pPr algn="l" rtl="0"/>
            <a:endParaRPr/>
          </a:p>
        </p:txBody>
      </p:sp>
      <p:sp>
        <p:nvSpPr>
          <p:cNvPr id="59" name="object 59"/>
          <p:cNvSpPr txBox="1"/>
          <p:nvPr/>
        </p:nvSpPr>
        <p:spPr>
          <a:xfrm>
            <a:off x="2098325" y="4363425"/>
            <a:ext cx="1948180" cy="2035175"/>
          </a:xfrm>
          <a:prstGeom prst="rect">
            <a:avLst/>
          </a:prstGeom>
        </p:spPr>
        <p:txBody>
          <a:bodyPr vert="horz" wrap="square" lIns="0" tIns="0" rIns="0" bIns="0" rtlCol="0">
            <a:spAutoFit/>
          </a:bodyPr>
          <a:lstStyle/>
          <a:p>
            <a:pPr marL="1403985" marR="218440" indent="-1905" algn="l" rtl="0">
              <a:lnSpc>
                <a:spcPct val="102899"/>
              </a:lnSpc>
            </a:pPr>
            <a:r>
              <a:rPr sz="3450" i="1" spc="195" baseline="14492" dirty="0">
                <a:latin typeface="Times New Roman"/>
                <a:cs typeface="Times New Roman"/>
              </a:rPr>
              <a:t>I</a:t>
            </a:r>
            <a:r>
              <a:rPr sz="1500" i="1" spc="100" dirty="0">
                <a:latin typeface="Times New Roman"/>
                <a:cs typeface="Times New Roman"/>
              </a:rPr>
              <a:t>a</a:t>
            </a:r>
            <a:r>
              <a:rPr sz="1500" spc="-5" dirty="0">
                <a:latin typeface="Times New Roman"/>
                <a:cs typeface="Times New Roman"/>
              </a:rPr>
              <a:t>0</a:t>
            </a:r>
            <a:r>
              <a:rPr sz="3450" i="1" spc="120" baseline="14492" dirty="0">
                <a:latin typeface="Times New Roman"/>
                <a:cs typeface="Times New Roman"/>
              </a:rPr>
              <a:t>I</a:t>
            </a:r>
            <a:r>
              <a:rPr sz="1500" i="1" spc="75" dirty="0">
                <a:latin typeface="Times New Roman"/>
                <a:cs typeface="Times New Roman"/>
              </a:rPr>
              <a:t>b</a:t>
            </a:r>
            <a:r>
              <a:rPr sz="1500" spc="-5" dirty="0">
                <a:latin typeface="Times New Roman"/>
                <a:cs typeface="Times New Roman"/>
              </a:rPr>
              <a:t>0</a:t>
            </a:r>
            <a:r>
              <a:rPr sz="3450" i="1" spc="165" baseline="14492" dirty="0">
                <a:latin typeface="Times New Roman"/>
                <a:cs typeface="Times New Roman"/>
              </a:rPr>
              <a:t>I</a:t>
            </a:r>
            <a:r>
              <a:rPr sz="1500" i="1" spc="100" dirty="0">
                <a:latin typeface="Times New Roman"/>
                <a:cs typeface="Times New Roman"/>
              </a:rPr>
              <a:t>C</a:t>
            </a:r>
            <a:r>
              <a:rPr sz="1500" spc="-5" dirty="0">
                <a:latin typeface="Times New Roman"/>
                <a:cs typeface="Times New Roman"/>
              </a:rPr>
              <a:t>0</a:t>
            </a:r>
            <a:endParaRPr sz="1500">
              <a:latin typeface="Times New Roman"/>
              <a:cs typeface="Times New Roman"/>
            </a:endParaRPr>
          </a:p>
          <a:p>
            <a:pPr marR="13970" algn="ctr" rtl="0">
              <a:spcBef>
                <a:spcPts val="1989"/>
              </a:spcBef>
            </a:pPr>
            <a:r>
              <a:rPr sz="1850" spc="-15" dirty="0">
                <a:solidFill>
                  <a:srgbClr val="003399"/>
                </a:solidFill>
                <a:latin typeface="Arial"/>
                <a:cs typeface="Arial"/>
              </a:rPr>
              <a:t>Secuencia cero</a:t>
            </a:r>
            <a:endParaRPr sz="1850">
              <a:latin typeface="Arial"/>
              <a:cs typeface="Arial"/>
            </a:endParaRPr>
          </a:p>
          <a:p>
            <a:pPr algn="ctr" rtl="0">
              <a:spcBef>
                <a:spcPts val="204"/>
              </a:spcBef>
            </a:pPr>
            <a:r>
              <a:rPr sz="2500" spc="35" dirty="0">
                <a:solidFill>
                  <a:srgbClr val="003399"/>
                </a:solidFill>
                <a:latin typeface="Arial"/>
                <a:cs typeface="Arial"/>
              </a:rPr>
              <a:t>S</a:t>
            </a:r>
            <a:r>
              <a:rPr sz="2500" spc="-80" dirty="0">
                <a:solidFill>
                  <a:srgbClr val="003399"/>
                </a:solidFill>
                <a:latin typeface="Arial"/>
                <a:cs typeface="Arial"/>
              </a:rPr>
              <a:t>i</a:t>
            </a:r>
            <a:r>
              <a:rPr sz="2500" spc="35" dirty="0">
                <a:solidFill>
                  <a:srgbClr val="003399"/>
                </a:solidFill>
                <a:latin typeface="Arial"/>
                <a:cs typeface="Arial"/>
              </a:rPr>
              <a:t>norte</a:t>
            </a:r>
            <a:r>
              <a:rPr sz="2500" spc="100" dirty="0">
                <a:solidFill>
                  <a:srgbClr val="003399"/>
                </a:solidFill>
                <a:latin typeface="Arial"/>
                <a:cs typeface="Arial"/>
              </a:rPr>
              <a:t>gramo</a:t>
            </a:r>
            <a:r>
              <a:rPr sz="2500" spc="-15" dirty="0">
                <a:solidFill>
                  <a:srgbClr val="003399"/>
                </a:solidFill>
                <a:latin typeface="Arial"/>
                <a:cs typeface="Arial"/>
              </a:rPr>
              <a:t>yo</a:t>
            </a:r>
            <a:r>
              <a:rPr sz="2500" spc="-25" dirty="0">
                <a:solidFill>
                  <a:srgbClr val="003399"/>
                </a:solidFill>
                <a:latin typeface="Arial"/>
                <a:cs typeface="Arial"/>
              </a:rPr>
              <a:t>mi</a:t>
            </a:r>
            <a:r>
              <a:rPr sz="2500" spc="-20" dirty="0">
                <a:solidFill>
                  <a:srgbClr val="003399"/>
                </a:solidFill>
                <a:latin typeface="Arial"/>
                <a:cs typeface="Arial"/>
              </a:rPr>
              <a:t>-</a:t>
            </a:r>
            <a:r>
              <a:rPr sz="2500" spc="35" dirty="0">
                <a:solidFill>
                  <a:srgbClr val="003399"/>
                </a:solidFill>
                <a:latin typeface="Arial"/>
                <a:cs typeface="Arial"/>
              </a:rPr>
              <a:t>PAG</a:t>
            </a:r>
            <a:r>
              <a:rPr sz="2500" spc="100" dirty="0">
                <a:solidFill>
                  <a:srgbClr val="003399"/>
                </a:solidFill>
                <a:latin typeface="Arial"/>
                <a:cs typeface="Arial"/>
              </a:rPr>
              <a:t>h</a:t>
            </a:r>
            <a:r>
              <a:rPr sz="2500" spc="35" dirty="0">
                <a:solidFill>
                  <a:srgbClr val="003399"/>
                </a:solidFill>
                <a:latin typeface="Arial"/>
                <a:cs typeface="Arial"/>
              </a:rPr>
              <a:t>a</a:t>
            </a:r>
            <a:r>
              <a:rPr sz="2500" spc="-20" dirty="0">
                <a:solidFill>
                  <a:srgbClr val="003399"/>
                </a:solidFill>
                <a:latin typeface="Arial"/>
                <a:cs typeface="Arial"/>
              </a:rPr>
              <a:t>s</a:t>
            </a:r>
            <a:r>
              <a:rPr sz="2500" spc="35" dirty="0">
                <a:solidFill>
                  <a:srgbClr val="003399"/>
                </a:solidFill>
                <a:latin typeface="Arial"/>
                <a:cs typeface="Arial"/>
              </a:rPr>
              <a:t>mi</a:t>
            </a:r>
            <a:endParaRPr sz="2500">
              <a:latin typeface="Arial"/>
              <a:cs typeface="Arial"/>
            </a:endParaRPr>
          </a:p>
        </p:txBody>
      </p:sp>
      <p:sp>
        <p:nvSpPr>
          <p:cNvPr id="61"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89</a:t>
            </a:fld>
            <a:endParaRPr spc="-5"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309414"/>
            <a:ext cx="10027920" cy="661335"/>
          </a:xfrm>
          <a:prstGeom prst="rect">
            <a:avLst/>
          </a:prstGeom>
        </p:spPr>
        <p:txBody>
          <a:bodyPr vert="horz" wrap="square" lIns="0" tIns="45339" rIns="0" bIns="0" rtlCol="0" anchor="ctr">
            <a:spAutoFit/>
          </a:bodyPr>
          <a:lstStyle/>
          <a:p>
            <a:pPr marL="182245" algn="l" rtl="0"/>
            <a:r>
              <a:rPr sz="4000" spc="75" dirty="0">
                <a:latin typeface="Tw Cen MT Condensed"/>
                <a:cs typeface="Tw Cen MT Condensed"/>
              </a:rPr>
              <a:t>CONTRIBUCIÓN</a:t>
            </a:r>
            <a:r>
              <a:rPr sz="4000" spc="-5" dirty="0">
                <a:latin typeface="Tw Cen MT Condensed"/>
                <a:cs typeface="Tw Cen MT Condensed"/>
              </a:rPr>
              <a:t>A</a:t>
            </a:r>
            <a:r>
              <a:rPr sz="4000" spc="235" dirty="0">
                <a:latin typeface="Tw Cen MT Condensed"/>
                <a:cs typeface="Tw Cen MT Condensed"/>
              </a:rPr>
              <a:t> </a:t>
            </a:r>
            <a:r>
              <a:rPr sz="4000" spc="-10" dirty="0">
                <a:latin typeface="Tw Cen MT Condensed"/>
                <a:cs typeface="Tw Cen MT Condensed"/>
              </a:rPr>
              <a:t>FALLAS</a:t>
            </a:r>
            <a:endParaRPr sz="4000">
              <a:latin typeface="Tw Cen MT Condensed"/>
              <a:cs typeface="Tw Cen MT Condensed"/>
            </a:endParaRPr>
          </a:p>
        </p:txBody>
      </p:sp>
      <p:sp>
        <p:nvSpPr>
          <p:cNvPr id="3" name="object 3"/>
          <p:cNvSpPr/>
          <p:nvPr/>
        </p:nvSpPr>
        <p:spPr>
          <a:xfrm>
            <a:off x="2286000" y="1143000"/>
            <a:ext cx="7656576" cy="5135880"/>
          </a:xfrm>
          <a:prstGeom prst="rect">
            <a:avLst/>
          </a:prstGeom>
          <a:blipFill>
            <a:blip r:embed="rId2" cstate="print"/>
            <a:stretch>
              <a:fillRect/>
            </a:stretch>
          </a:blipFill>
        </p:spPr>
        <p:txBody>
          <a:bodyPr wrap="square" lIns="0" tIns="0" rIns="0" bIns="0" rtlCol="0"/>
          <a:lstStyle/>
          <a:p>
            <a:pPr algn="l" rtl="0"/>
            <a:endParaRPr/>
          </a:p>
        </p:txBody>
      </p:sp>
      <p:sp>
        <p:nvSpPr>
          <p:cNvPr id="5"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90</a:t>
            </a:fld>
            <a:endParaRPr spc="-5"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371141" y="910591"/>
            <a:ext cx="3611245" cy="697865"/>
          </a:xfrm>
          <a:prstGeom prst="rect">
            <a:avLst/>
          </a:prstGeom>
        </p:spPr>
        <p:txBody>
          <a:bodyPr vert="horz" wrap="square" lIns="0" tIns="0" rIns="0" bIns="0" rtlCol="0">
            <a:spAutoFit/>
          </a:bodyPr>
          <a:lstStyle/>
          <a:p>
            <a:pPr marL="12700" algn="l" rtl="0"/>
            <a:r>
              <a:rPr sz="4400" spc="-35" dirty="0">
                <a:solidFill>
                  <a:srgbClr val="3366FF"/>
                </a:solidFill>
                <a:latin typeface="Tw Cen MT Condensed"/>
                <a:cs typeface="Tw Cen MT Condensed"/>
              </a:rPr>
              <a:t>FALLA</a:t>
            </a:r>
            <a:r>
              <a:rPr sz="4400" spc="75" dirty="0">
                <a:solidFill>
                  <a:srgbClr val="3366FF"/>
                </a:solidFill>
                <a:latin typeface="Tw Cen MT Condensed"/>
                <a:cs typeface="Tw Cen MT Condensed"/>
              </a:rPr>
              <a:t>TIPOS</a:t>
            </a:r>
            <a:r>
              <a:rPr sz="4400" spc="380" dirty="0">
                <a:solidFill>
                  <a:srgbClr val="3366FF"/>
                </a:solidFill>
                <a:latin typeface="Tw Cen MT Condensed"/>
                <a:cs typeface="Tw Cen MT Condensed"/>
              </a:rPr>
              <a:t> </a:t>
            </a:r>
            <a:r>
              <a:rPr sz="4400" spc="75" dirty="0">
                <a:solidFill>
                  <a:srgbClr val="3366FF"/>
                </a:solidFill>
                <a:latin typeface="Tw Cen MT Condensed"/>
                <a:cs typeface="Tw Cen MT Condensed"/>
              </a:rPr>
              <a:t>(DERIVACIÓN)</a:t>
            </a:r>
            <a:endParaRPr sz="4400">
              <a:latin typeface="Tw Cen MT Condensed"/>
              <a:cs typeface="Tw Cen MT Condensed"/>
            </a:endParaRPr>
          </a:p>
        </p:txBody>
      </p:sp>
      <p:sp>
        <p:nvSpPr>
          <p:cNvPr id="3" name="object 3"/>
          <p:cNvSpPr/>
          <p:nvPr/>
        </p:nvSpPr>
        <p:spPr>
          <a:xfrm>
            <a:off x="2107691" y="536449"/>
            <a:ext cx="4111752" cy="2371343"/>
          </a:xfrm>
          <a:prstGeom prst="rect">
            <a:avLst/>
          </a:prstGeom>
          <a:blipFill>
            <a:blip r:embed="rId2" cstate="print"/>
            <a:stretch>
              <a:fillRect/>
            </a:stretch>
          </a:blipFill>
        </p:spPr>
        <p:txBody>
          <a:bodyPr wrap="square" lIns="0" tIns="0" rIns="0" bIns="0" rtlCol="0"/>
          <a:lstStyle/>
          <a:p>
            <a:pPr algn="l" rtl="0"/>
            <a:endParaRPr/>
          </a:p>
        </p:txBody>
      </p:sp>
      <p:sp>
        <p:nvSpPr>
          <p:cNvPr id="4" name="object 4"/>
          <p:cNvSpPr/>
          <p:nvPr/>
        </p:nvSpPr>
        <p:spPr>
          <a:xfrm>
            <a:off x="7008068" y="445944"/>
            <a:ext cx="1023619" cy="0"/>
          </a:xfrm>
          <a:custGeom>
            <a:avLst/>
            <a:gdLst/>
            <a:ahLst/>
            <a:cxnLst/>
            <a:rect l="l" t="t" r="r" b="b"/>
            <a:pathLst>
              <a:path w="1023620">
                <a:moveTo>
                  <a:pt x="0" y="0"/>
                </a:moveTo>
                <a:lnTo>
                  <a:pt x="1023002" y="0"/>
                </a:lnTo>
              </a:path>
            </a:pathLst>
          </a:custGeom>
          <a:ln w="6708">
            <a:solidFill>
              <a:srgbClr val="000000"/>
            </a:solidFill>
          </a:ln>
        </p:spPr>
        <p:txBody>
          <a:bodyPr wrap="square" lIns="0" tIns="0" rIns="0" bIns="0" rtlCol="0"/>
          <a:lstStyle/>
          <a:p>
            <a:pPr algn="l" rtl="0"/>
            <a:endParaRPr/>
          </a:p>
        </p:txBody>
      </p:sp>
      <p:sp>
        <p:nvSpPr>
          <p:cNvPr id="5" name="object 5"/>
          <p:cNvSpPr/>
          <p:nvPr/>
        </p:nvSpPr>
        <p:spPr>
          <a:xfrm>
            <a:off x="8031069" y="384336"/>
            <a:ext cx="308610" cy="123825"/>
          </a:xfrm>
          <a:custGeom>
            <a:avLst/>
            <a:gdLst/>
            <a:ahLst/>
            <a:cxnLst/>
            <a:rect l="l" t="t" r="r" b="b"/>
            <a:pathLst>
              <a:path w="308609" h="123825">
                <a:moveTo>
                  <a:pt x="0" y="61608"/>
                </a:moveTo>
                <a:lnTo>
                  <a:pt x="25490" y="0"/>
                </a:lnTo>
                <a:lnTo>
                  <a:pt x="76851" y="123217"/>
                </a:lnTo>
                <a:lnTo>
                  <a:pt x="128498" y="0"/>
                </a:lnTo>
                <a:lnTo>
                  <a:pt x="179859" y="123217"/>
                </a:lnTo>
                <a:lnTo>
                  <a:pt x="231411" y="0"/>
                </a:lnTo>
                <a:lnTo>
                  <a:pt x="282772" y="123217"/>
                </a:lnTo>
                <a:lnTo>
                  <a:pt x="308262" y="61608"/>
                </a:lnTo>
              </a:path>
            </a:pathLst>
          </a:custGeom>
          <a:ln w="3175">
            <a:solidFill>
              <a:srgbClr val="000000"/>
            </a:solidFill>
          </a:ln>
        </p:spPr>
        <p:txBody>
          <a:bodyPr wrap="square" lIns="0" tIns="0" rIns="0" bIns="0" rtlCol="0"/>
          <a:lstStyle/>
          <a:p>
            <a:pPr algn="l" rtl="0"/>
            <a:endParaRPr/>
          </a:p>
        </p:txBody>
      </p:sp>
      <p:sp>
        <p:nvSpPr>
          <p:cNvPr id="6" name="object 6"/>
          <p:cNvSpPr/>
          <p:nvPr/>
        </p:nvSpPr>
        <p:spPr>
          <a:xfrm>
            <a:off x="8579969" y="317689"/>
            <a:ext cx="342900" cy="42545"/>
          </a:xfrm>
          <a:custGeom>
            <a:avLst/>
            <a:gdLst/>
            <a:ahLst/>
            <a:cxnLst/>
            <a:rect l="l" t="t" r="r" b="b"/>
            <a:pathLst>
              <a:path w="342900" h="42545">
                <a:moveTo>
                  <a:pt x="0" y="42308"/>
                </a:moveTo>
                <a:lnTo>
                  <a:pt x="0" y="37934"/>
                </a:lnTo>
                <a:lnTo>
                  <a:pt x="0" y="34702"/>
                </a:lnTo>
                <a:lnTo>
                  <a:pt x="760" y="30328"/>
                </a:lnTo>
                <a:lnTo>
                  <a:pt x="2568" y="26240"/>
                </a:lnTo>
                <a:lnTo>
                  <a:pt x="4184" y="22722"/>
                </a:lnTo>
                <a:lnTo>
                  <a:pt x="5801" y="19490"/>
                </a:lnTo>
                <a:lnTo>
                  <a:pt x="8369" y="16067"/>
                </a:lnTo>
                <a:lnTo>
                  <a:pt x="10938" y="12644"/>
                </a:lnTo>
                <a:lnTo>
                  <a:pt x="14362" y="10077"/>
                </a:lnTo>
                <a:lnTo>
                  <a:pt x="16930" y="7605"/>
                </a:lnTo>
                <a:lnTo>
                  <a:pt x="21115" y="5038"/>
                </a:lnTo>
                <a:lnTo>
                  <a:pt x="24349" y="3422"/>
                </a:lnTo>
                <a:lnTo>
                  <a:pt x="27773" y="1806"/>
                </a:lnTo>
                <a:lnTo>
                  <a:pt x="31958" y="950"/>
                </a:lnTo>
                <a:lnTo>
                  <a:pt x="36333" y="0"/>
                </a:lnTo>
                <a:lnTo>
                  <a:pt x="41184" y="0"/>
                </a:lnTo>
                <a:lnTo>
                  <a:pt x="45654" y="0"/>
                </a:lnTo>
                <a:lnTo>
                  <a:pt x="49744" y="0"/>
                </a:lnTo>
                <a:lnTo>
                  <a:pt x="53929" y="950"/>
                </a:lnTo>
                <a:lnTo>
                  <a:pt x="57448" y="2567"/>
                </a:lnTo>
                <a:lnTo>
                  <a:pt x="61538" y="4373"/>
                </a:lnTo>
                <a:lnTo>
                  <a:pt x="65057" y="5989"/>
                </a:lnTo>
                <a:lnTo>
                  <a:pt x="68291" y="8461"/>
                </a:lnTo>
                <a:lnTo>
                  <a:pt x="71715" y="11028"/>
                </a:lnTo>
                <a:lnTo>
                  <a:pt x="74283" y="13595"/>
                </a:lnTo>
                <a:lnTo>
                  <a:pt x="76851" y="16067"/>
                </a:lnTo>
                <a:lnTo>
                  <a:pt x="79419" y="19490"/>
                </a:lnTo>
                <a:lnTo>
                  <a:pt x="81036" y="23673"/>
                </a:lnTo>
                <a:lnTo>
                  <a:pt x="82653" y="27096"/>
                </a:lnTo>
                <a:lnTo>
                  <a:pt x="84270" y="31279"/>
                </a:lnTo>
                <a:lnTo>
                  <a:pt x="85221" y="34702"/>
                </a:lnTo>
                <a:lnTo>
                  <a:pt x="85221" y="38885"/>
                </a:lnTo>
                <a:lnTo>
                  <a:pt x="85221" y="42308"/>
                </a:lnTo>
                <a:lnTo>
                  <a:pt x="85221" y="37934"/>
                </a:lnTo>
                <a:lnTo>
                  <a:pt x="86077" y="34702"/>
                </a:lnTo>
                <a:lnTo>
                  <a:pt x="86838" y="30328"/>
                </a:lnTo>
                <a:lnTo>
                  <a:pt x="87694" y="26240"/>
                </a:lnTo>
                <a:lnTo>
                  <a:pt x="89311" y="22722"/>
                </a:lnTo>
                <a:lnTo>
                  <a:pt x="91879" y="19490"/>
                </a:lnTo>
                <a:lnTo>
                  <a:pt x="94447" y="16067"/>
                </a:lnTo>
                <a:lnTo>
                  <a:pt x="97015" y="12644"/>
                </a:lnTo>
                <a:lnTo>
                  <a:pt x="99488" y="10077"/>
                </a:lnTo>
                <a:lnTo>
                  <a:pt x="103007" y="7606"/>
                </a:lnTo>
                <a:lnTo>
                  <a:pt x="106241" y="5038"/>
                </a:lnTo>
                <a:lnTo>
                  <a:pt x="109665" y="3422"/>
                </a:lnTo>
                <a:lnTo>
                  <a:pt x="113850" y="1806"/>
                </a:lnTo>
                <a:lnTo>
                  <a:pt x="118035" y="950"/>
                </a:lnTo>
                <a:lnTo>
                  <a:pt x="122410" y="0"/>
                </a:lnTo>
                <a:lnTo>
                  <a:pt x="154369" y="8461"/>
                </a:lnTo>
                <a:lnTo>
                  <a:pt x="157888" y="11028"/>
                </a:lnTo>
                <a:lnTo>
                  <a:pt x="160361" y="13595"/>
                </a:lnTo>
                <a:lnTo>
                  <a:pt x="162929" y="16067"/>
                </a:lnTo>
                <a:lnTo>
                  <a:pt x="165497" y="19490"/>
                </a:lnTo>
                <a:lnTo>
                  <a:pt x="167114" y="23673"/>
                </a:lnTo>
                <a:lnTo>
                  <a:pt x="168731" y="27096"/>
                </a:lnTo>
                <a:lnTo>
                  <a:pt x="169682" y="31279"/>
                </a:lnTo>
                <a:lnTo>
                  <a:pt x="170538" y="34702"/>
                </a:lnTo>
                <a:lnTo>
                  <a:pt x="171299" y="38885"/>
                </a:lnTo>
                <a:lnTo>
                  <a:pt x="171299" y="42308"/>
                </a:lnTo>
                <a:lnTo>
                  <a:pt x="171299" y="37934"/>
                </a:lnTo>
                <a:lnTo>
                  <a:pt x="172155" y="34702"/>
                </a:lnTo>
                <a:lnTo>
                  <a:pt x="173106" y="30328"/>
                </a:lnTo>
                <a:lnTo>
                  <a:pt x="173772" y="26240"/>
                </a:lnTo>
                <a:lnTo>
                  <a:pt x="175674" y="22722"/>
                </a:lnTo>
                <a:lnTo>
                  <a:pt x="177291" y="19490"/>
                </a:lnTo>
                <a:lnTo>
                  <a:pt x="179859" y="16067"/>
                </a:lnTo>
                <a:lnTo>
                  <a:pt x="182332" y="12644"/>
                </a:lnTo>
                <a:lnTo>
                  <a:pt x="185566" y="10077"/>
                </a:lnTo>
                <a:lnTo>
                  <a:pt x="189085" y="7606"/>
                </a:lnTo>
                <a:lnTo>
                  <a:pt x="192319" y="5038"/>
                </a:lnTo>
                <a:lnTo>
                  <a:pt x="195838" y="3422"/>
                </a:lnTo>
                <a:lnTo>
                  <a:pt x="199928" y="1806"/>
                </a:lnTo>
                <a:lnTo>
                  <a:pt x="203447" y="950"/>
                </a:lnTo>
                <a:lnTo>
                  <a:pt x="207632" y="0"/>
                </a:lnTo>
                <a:lnTo>
                  <a:pt x="212673" y="0"/>
                </a:lnTo>
                <a:lnTo>
                  <a:pt x="216858" y="0"/>
                </a:lnTo>
                <a:lnTo>
                  <a:pt x="221233" y="0"/>
                </a:lnTo>
                <a:lnTo>
                  <a:pt x="225418" y="950"/>
                </a:lnTo>
                <a:lnTo>
                  <a:pt x="229603" y="2567"/>
                </a:lnTo>
                <a:lnTo>
                  <a:pt x="233027" y="4373"/>
                </a:lnTo>
                <a:lnTo>
                  <a:pt x="236261" y="5989"/>
                </a:lnTo>
                <a:lnTo>
                  <a:pt x="239780" y="8461"/>
                </a:lnTo>
                <a:lnTo>
                  <a:pt x="243014" y="11028"/>
                </a:lnTo>
                <a:lnTo>
                  <a:pt x="246438" y="13595"/>
                </a:lnTo>
                <a:lnTo>
                  <a:pt x="249006" y="16067"/>
                </a:lnTo>
                <a:lnTo>
                  <a:pt x="250623" y="19490"/>
                </a:lnTo>
                <a:lnTo>
                  <a:pt x="253191" y="23673"/>
                </a:lnTo>
                <a:lnTo>
                  <a:pt x="254808" y="27096"/>
                </a:lnTo>
                <a:lnTo>
                  <a:pt x="255760" y="31279"/>
                </a:lnTo>
                <a:lnTo>
                  <a:pt x="256616" y="34702"/>
                </a:lnTo>
                <a:lnTo>
                  <a:pt x="257376" y="38885"/>
                </a:lnTo>
                <a:lnTo>
                  <a:pt x="257376" y="42308"/>
                </a:lnTo>
                <a:lnTo>
                  <a:pt x="257376" y="37934"/>
                </a:lnTo>
                <a:lnTo>
                  <a:pt x="257376" y="34702"/>
                </a:lnTo>
                <a:lnTo>
                  <a:pt x="258232" y="30328"/>
                </a:lnTo>
                <a:lnTo>
                  <a:pt x="259849" y="26240"/>
                </a:lnTo>
                <a:lnTo>
                  <a:pt x="261752" y="22722"/>
                </a:lnTo>
                <a:lnTo>
                  <a:pt x="263369" y="19490"/>
                </a:lnTo>
                <a:lnTo>
                  <a:pt x="265937" y="16067"/>
                </a:lnTo>
                <a:lnTo>
                  <a:pt x="268410" y="12644"/>
                </a:lnTo>
                <a:lnTo>
                  <a:pt x="270978" y="10077"/>
                </a:lnTo>
                <a:lnTo>
                  <a:pt x="274212" y="7606"/>
                </a:lnTo>
                <a:lnTo>
                  <a:pt x="277731" y="5038"/>
                </a:lnTo>
                <a:lnTo>
                  <a:pt x="281916" y="3422"/>
                </a:lnTo>
                <a:lnTo>
                  <a:pt x="285340" y="1806"/>
                </a:lnTo>
                <a:lnTo>
                  <a:pt x="289525" y="950"/>
                </a:lnTo>
                <a:lnTo>
                  <a:pt x="293710" y="0"/>
                </a:lnTo>
                <a:lnTo>
                  <a:pt x="298085" y="0"/>
                </a:lnTo>
                <a:lnTo>
                  <a:pt x="331660" y="13595"/>
                </a:lnTo>
                <a:lnTo>
                  <a:pt x="334133" y="16067"/>
                </a:lnTo>
                <a:lnTo>
                  <a:pt x="336701" y="19490"/>
                </a:lnTo>
                <a:lnTo>
                  <a:pt x="338603" y="23673"/>
                </a:lnTo>
                <a:lnTo>
                  <a:pt x="340220" y="27096"/>
                </a:lnTo>
                <a:lnTo>
                  <a:pt x="341837" y="31279"/>
                </a:lnTo>
                <a:lnTo>
                  <a:pt x="342693" y="34702"/>
                </a:lnTo>
                <a:lnTo>
                  <a:pt x="342693" y="38885"/>
                </a:lnTo>
                <a:lnTo>
                  <a:pt x="342693" y="42308"/>
                </a:lnTo>
              </a:path>
            </a:pathLst>
          </a:custGeom>
          <a:ln w="3175">
            <a:solidFill>
              <a:srgbClr val="000000"/>
            </a:solidFill>
          </a:ln>
        </p:spPr>
        <p:txBody>
          <a:bodyPr wrap="square" lIns="0" tIns="0" rIns="0" bIns="0" rtlCol="0"/>
          <a:lstStyle/>
          <a:p>
            <a:pPr algn="l" rtl="0"/>
            <a:endParaRPr/>
          </a:p>
        </p:txBody>
      </p:sp>
      <p:sp>
        <p:nvSpPr>
          <p:cNvPr id="7" name="object 7"/>
          <p:cNvSpPr/>
          <p:nvPr/>
        </p:nvSpPr>
        <p:spPr>
          <a:xfrm>
            <a:off x="8579969" y="359996"/>
            <a:ext cx="0" cy="86360"/>
          </a:xfrm>
          <a:custGeom>
            <a:avLst/>
            <a:gdLst/>
            <a:ahLst/>
            <a:cxnLst/>
            <a:rect l="l" t="t" r="r" b="b"/>
            <a:pathLst>
              <a:path h="86359">
                <a:moveTo>
                  <a:pt x="0" y="0"/>
                </a:moveTo>
                <a:lnTo>
                  <a:pt x="0" y="85947"/>
                </a:lnTo>
              </a:path>
            </a:pathLst>
          </a:custGeom>
          <a:ln w="3175">
            <a:solidFill>
              <a:srgbClr val="000000"/>
            </a:solidFill>
          </a:ln>
        </p:spPr>
        <p:txBody>
          <a:bodyPr wrap="square" lIns="0" tIns="0" rIns="0" bIns="0" rtlCol="0"/>
          <a:lstStyle/>
          <a:p>
            <a:pPr algn="l" rtl="0"/>
            <a:endParaRPr/>
          </a:p>
        </p:txBody>
      </p:sp>
      <p:sp>
        <p:nvSpPr>
          <p:cNvPr id="8" name="object 8"/>
          <p:cNvSpPr/>
          <p:nvPr/>
        </p:nvSpPr>
        <p:spPr>
          <a:xfrm>
            <a:off x="8922663" y="359996"/>
            <a:ext cx="0" cy="86360"/>
          </a:xfrm>
          <a:custGeom>
            <a:avLst/>
            <a:gdLst/>
            <a:ahLst/>
            <a:cxnLst/>
            <a:rect l="l" t="t" r="r" b="b"/>
            <a:pathLst>
              <a:path h="86359">
                <a:moveTo>
                  <a:pt x="0" y="0"/>
                </a:moveTo>
                <a:lnTo>
                  <a:pt x="0" y="85947"/>
                </a:lnTo>
              </a:path>
            </a:pathLst>
          </a:custGeom>
          <a:ln w="3175">
            <a:solidFill>
              <a:srgbClr val="000000"/>
            </a:solidFill>
          </a:ln>
        </p:spPr>
        <p:txBody>
          <a:bodyPr wrap="square" lIns="0" tIns="0" rIns="0" bIns="0" rtlCol="0"/>
          <a:lstStyle/>
          <a:p>
            <a:pPr algn="l" rtl="0"/>
            <a:endParaRPr/>
          </a:p>
        </p:txBody>
      </p:sp>
      <p:sp>
        <p:nvSpPr>
          <p:cNvPr id="9" name="object 9"/>
          <p:cNvSpPr/>
          <p:nvPr/>
        </p:nvSpPr>
        <p:spPr>
          <a:xfrm>
            <a:off x="8339333" y="445944"/>
            <a:ext cx="240665" cy="0"/>
          </a:xfrm>
          <a:custGeom>
            <a:avLst/>
            <a:gdLst/>
            <a:ahLst/>
            <a:cxnLst/>
            <a:rect l="l" t="t" r="r" b="b"/>
            <a:pathLst>
              <a:path w="240665">
                <a:moveTo>
                  <a:pt x="0" y="0"/>
                </a:moveTo>
                <a:lnTo>
                  <a:pt x="240637" y="0"/>
                </a:lnTo>
              </a:path>
            </a:pathLst>
          </a:custGeom>
          <a:ln w="3175">
            <a:solidFill>
              <a:srgbClr val="000000"/>
            </a:solidFill>
          </a:ln>
        </p:spPr>
        <p:txBody>
          <a:bodyPr wrap="square" lIns="0" tIns="0" rIns="0" bIns="0" rtlCol="0"/>
          <a:lstStyle/>
          <a:p>
            <a:pPr algn="l" rtl="0"/>
            <a:endParaRPr/>
          </a:p>
        </p:txBody>
      </p:sp>
      <p:sp>
        <p:nvSpPr>
          <p:cNvPr id="10" name="object 10"/>
          <p:cNvSpPr/>
          <p:nvPr/>
        </p:nvSpPr>
        <p:spPr>
          <a:xfrm>
            <a:off x="9060387" y="377680"/>
            <a:ext cx="274320" cy="137160"/>
          </a:xfrm>
          <a:custGeom>
            <a:avLst/>
            <a:gdLst/>
            <a:ahLst/>
            <a:cxnLst/>
            <a:rect l="l" t="t" r="r" b="b"/>
            <a:pathLst>
              <a:path w="274320" h="137159">
                <a:moveTo>
                  <a:pt x="0" y="68263"/>
                </a:moveTo>
                <a:lnTo>
                  <a:pt x="665" y="61608"/>
                </a:lnTo>
                <a:lnTo>
                  <a:pt x="2282" y="54763"/>
                </a:lnTo>
                <a:lnTo>
                  <a:pt x="4184" y="48963"/>
                </a:lnTo>
                <a:lnTo>
                  <a:pt x="5801" y="42973"/>
                </a:lnTo>
                <a:lnTo>
                  <a:pt x="7418" y="36984"/>
                </a:lnTo>
                <a:lnTo>
                  <a:pt x="9226" y="31945"/>
                </a:lnTo>
                <a:lnTo>
                  <a:pt x="10842" y="26906"/>
                </a:lnTo>
                <a:lnTo>
                  <a:pt x="12459" y="22722"/>
                </a:lnTo>
                <a:lnTo>
                  <a:pt x="14362" y="19300"/>
                </a:lnTo>
                <a:lnTo>
                  <a:pt x="15979" y="15211"/>
                </a:lnTo>
                <a:lnTo>
                  <a:pt x="17595" y="11694"/>
                </a:lnTo>
                <a:lnTo>
                  <a:pt x="20164" y="9222"/>
                </a:lnTo>
                <a:lnTo>
                  <a:pt x="21780" y="6655"/>
                </a:lnTo>
                <a:lnTo>
                  <a:pt x="23588" y="4183"/>
                </a:lnTo>
                <a:lnTo>
                  <a:pt x="26156" y="2567"/>
                </a:lnTo>
                <a:lnTo>
                  <a:pt x="27773" y="1616"/>
                </a:lnTo>
                <a:lnTo>
                  <a:pt x="30341" y="665"/>
                </a:lnTo>
                <a:lnTo>
                  <a:pt x="31958" y="0"/>
                </a:lnTo>
                <a:lnTo>
                  <a:pt x="33575" y="0"/>
                </a:lnTo>
                <a:lnTo>
                  <a:pt x="36143" y="0"/>
                </a:lnTo>
                <a:lnTo>
                  <a:pt x="37950" y="665"/>
                </a:lnTo>
                <a:lnTo>
                  <a:pt x="53929" y="20250"/>
                </a:lnTo>
                <a:lnTo>
                  <a:pt x="55546" y="24339"/>
                </a:lnTo>
                <a:lnTo>
                  <a:pt x="58114" y="28712"/>
                </a:lnTo>
                <a:lnTo>
                  <a:pt x="59921" y="33846"/>
                </a:lnTo>
                <a:lnTo>
                  <a:pt x="62489" y="41357"/>
                </a:lnTo>
                <a:lnTo>
                  <a:pt x="64106" y="49629"/>
                </a:lnTo>
                <a:lnTo>
                  <a:pt x="66674" y="59136"/>
                </a:lnTo>
                <a:lnTo>
                  <a:pt x="68291" y="68263"/>
                </a:lnTo>
                <a:lnTo>
                  <a:pt x="69908" y="74919"/>
                </a:lnTo>
                <a:lnTo>
                  <a:pt x="70859" y="81859"/>
                </a:lnTo>
                <a:lnTo>
                  <a:pt x="72476" y="87564"/>
                </a:lnTo>
                <a:lnTo>
                  <a:pt x="74283" y="93553"/>
                </a:lnTo>
                <a:lnTo>
                  <a:pt x="75900" y="99543"/>
                </a:lnTo>
                <a:lnTo>
                  <a:pt x="77517" y="104582"/>
                </a:lnTo>
                <a:lnTo>
                  <a:pt x="79134" y="108765"/>
                </a:lnTo>
                <a:lnTo>
                  <a:pt x="81036" y="113804"/>
                </a:lnTo>
                <a:lnTo>
                  <a:pt x="82653" y="117227"/>
                </a:lnTo>
                <a:lnTo>
                  <a:pt x="84270" y="121410"/>
                </a:lnTo>
                <a:lnTo>
                  <a:pt x="86743" y="124833"/>
                </a:lnTo>
                <a:lnTo>
                  <a:pt x="88645" y="127400"/>
                </a:lnTo>
                <a:lnTo>
                  <a:pt x="90262" y="129872"/>
                </a:lnTo>
                <a:lnTo>
                  <a:pt x="92830" y="132439"/>
                </a:lnTo>
                <a:lnTo>
                  <a:pt x="94447" y="134055"/>
                </a:lnTo>
                <a:lnTo>
                  <a:pt x="96064" y="135006"/>
                </a:lnTo>
                <a:lnTo>
                  <a:pt x="98537" y="135672"/>
                </a:lnTo>
                <a:lnTo>
                  <a:pt x="100439" y="136622"/>
                </a:lnTo>
                <a:lnTo>
                  <a:pt x="103007" y="136622"/>
                </a:lnTo>
                <a:lnTo>
                  <a:pt x="104624" y="136622"/>
                </a:lnTo>
                <a:lnTo>
                  <a:pt x="107097" y="135672"/>
                </a:lnTo>
                <a:lnTo>
                  <a:pt x="108809" y="135006"/>
                </a:lnTo>
                <a:lnTo>
                  <a:pt x="110426" y="133104"/>
                </a:lnTo>
                <a:lnTo>
                  <a:pt x="112899" y="131488"/>
                </a:lnTo>
                <a:lnTo>
                  <a:pt x="122410" y="116371"/>
                </a:lnTo>
                <a:lnTo>
                  <a:pt x="124693" y="112188"/>
                </a:lnTo>
                <a:lnTo>
                  <a:pt x="126595" y="107815"/>
                </a:lnTo>
                <a:lnTo>
                  <a:pt x="128212" y="102776"/>
                </a:lnTo>
                <a:lnTo>
                  <a:pt x="130780" y="95170"/>
                </a:lnTo>
                <a:lnTo>
                  <a:pt x="133253" y="86898"/>
                </a:lnTo>
                <a:lnTo>
                  <a:pt x="134870" y="77486"/>
                </a:lnTo>
                <a:lnTo>
                  <a:pt x="136773" y="68263"/>
                </a:lnTo>
                <a:lnTo>
                  <a:pt x="138390" y="61608"/>
                </a:lnTo>
                <a:lnTo>
                  <a:pt x="140006" y="54763"/>
                </a:lnTo>
                <a:lnTo>
                  <a:pt x="140958" y="48963"/>
                </a:lnTo>
                <a:lnTo>
                  <a:pt x="142575" y="42973"/>
                </a:lnTo>
                <a:lnTo>
                  <a:pt x="144191" y="36984"/>
                </a:lnTo>
                <a:lnTo>
                  <a:pt x="145999" y="31945"/>
                </a:lnTo>
                <a:lnTo>
                  <a:pt x="147616" y="26906"/>
                </a:lnTo>
                <a:lnTo>
                  <a:pt x="149232" y="22722"/>
                </a:lnTo>
                <a:lnTo>
                  <a:pt x="151135" y="19300"/>
                </a:lnTo>
                <a:lnTo>
                  <a:pt x="153703" y="15212"/>
                </a:lnTo>
                <a:lnTo>
                  <a:pt x="155320" y="11694"/>
                </a:lnTo>
                <a:lnTo>
                  <a:pt x="156937" y="9222"/>
                </a:lnTo>
                <a:lnTo>
                  <a:pt x="159410" y="6655"/>
                </a:lnTo>
                <a:lnTo>
                  <a:pt x="161027" y="4183"/>
                </a:lnTo>
                <a:lnTo>
                  <a:pt x="162929" y="2567"/>
                </a:lnTo>
                <a:lnTo>
                  <a:pt x="165497" y="1616"/>
                </a:lnTo>
                <a:lnTo>
                  <a:pt x="167114" y="665"/>
                </a:lnTo>
                <a:lnTo>
                  <a:pt x="169587" y="0"/>
                </a:lnTo>
                <a:lnTo>
                  <a:pt x="171204" y="0"/>
                </a:lnTo>
                <a:lnTo>
                  <a:pt x="172821" y="0"/>
                </a:lnTo>
                <a:lnTo>
                  <a:pt x="175389" y="665"/>
                </a:lnTo>
                <a:lnTo>
                  <a:pt x="177291" y="1616"/>
                </a:lnTo>
                <a:lnTo>
                  <a:pt x="179764" y="2567"/>
                </a:lnTo>
                <a:lnTo>
                  <a:pt x="181381" y="5038"/>
                </a:lnTo>
                <a:lnTo>
                  <a:pt x="183949" y="6655"/>
                </a:lnTo>
                <a:lnTo>
                  <a:pt x="185566" y="9222"/>
                </a:lnTo>
                <a:lnTo>
                  <a:pt x="187183" y="12644"/>
                </a:lnTo>
                <a:lnTo>
                  <a:pt x="189751" y="15877"/>
                </a:lnTo>
                <a:lnTo>
                  <a:pt x="191653" y="20250"/>
                </a:lnTo>
                <a:lnTo>
                  <a:pt x="203447" y="59136"/>
                </a:lnTo>
                <a:lnTo>
                  <a:pt x="205920" y="68263"/>
                </a:lnTo>
                <a:lnTo>
                  <a:pt x="206681" y="74919"/>
                </a:lnTo>
                <a:lnTo>
                  <a:pt x="208488" y="81859"/>
                </a:lnTo>
                <a:lnTo>
                  <a:pt x="210105" y="87564"/>
                </a:lnTo>
                <a:lnTo>
                  <a:pt x="211056" y="93553"/>
                </a:lnTo>
                <a:lnTo>
                  <a:pt x="220282" y="117227"/>
                </a:lnTo>
                <a:lnTo>
                  <a:pt x="221899" y="121410"/>
                </a:lnTo>
                <a:lnTo>
                  <a:pt x="223516" y="124833"/>
                </a:lnTo>
                <a:lnTo>
                  <a:pt x="226084" y="127400"/>
                </a:lnTo>
                <a:lnTo>
                  <a:pt x="227891" y="129872"/>
                </a:lnTo>
                <a:lnTo>
                  <a:pt x="242253" y="136622"/>
                </a:lnTo>
                <a:lnTo>
                  <a:pt x="243870" y="135672"/>
                </a:lnTo>
                <a:lnTo>
                  <a:pt x="246438" y="135006"/>
                </a:lnTo>
                <a:lnTo>
                  <a:pt x="248055" y="133105"/>
                </a:lnTo>
                <a:lnTo>
                  <a:pt x="249672" y="131488"/>
                </a:lnTo>
                <a:lnTo>
                  <a:pt x="252240" y="129872"/>
                </a:lnTo>
                <a:lnTo>
                  <a:pt x="254048" y="127400"/>
                </a:lnTo>
                <a:lnTo>
                  <a:pt x="256616" y="123977"/>
                </a:lnTo>
                <a:lnTo>
                  <a:pt x="258232" y="120460"/>
                </a:lnTo>
                <a:lnTo>
                  <a:pt x="259849" y="116371"/>
                </a:lnTo>
                <a:lnTo>
                  <a:pt x="261752" y="112188"/>
                </a:lnTo>
                <a:lnTo>
                  <a:pt x="263369" y="107815"/>
                </a:lnTo>
                <a:lnTo>
                  <a:pt x="265842" y="102776"/>
                </a:lnTo>
                <a:lnTo>
                  <a:pt x="267554" y="95170"/>
                </a:lnTo>
                <a:lnTo>
                  <a:pt x="270027" y="86898"/>
                </a:lnTo>
                <a:lnTo>
                  <a:pt x="272595" y="77486"/>
                </a:lnTo>
                <a:lnTo>
                  <a:pt x="274212" y="68263"/>
                </a:lnTo>
              </a:path>
            </a:pathLst>
          </a:custGeom>
          <a:ln w="3175">
            <a:solidFill>
              <a:srgbClr val="000000"/>
            </a:solidFill>
          </a:ln>
        </p:spPr>
        <p:txBody>
          <a:bodyPr wrap="square" lIns="0" tIns="0" rIns="0" bIns="0" rtlCol="0"/>
          <a:lstStyle/>
          <a:p>
            <a:pPr algn="l" rtl="0"/>
            <a:endParaRPr/>
          </a:p>
        </p:txBody>
      </p:sp>
      <p:sp>
        <p:nvSpPr>
          <p:cNvPr id="11" name="object 11"/>
          <p:cNvSpPr/>
          <p:nvPr/>
        </p:nvSpPr>
        <p:spPr>
          <a:xfrm>
            <a:off x="8922664" y="445944"/>
            <a:ext cx="137795" cy="0"/>
          </a:xfrm>
          <a:custGeom>
            <a:avLst/>
            <a:gdLst/>
            <a:ahLst/>
            <a:cxnLst/>
            <a:rect l="l" t="t" r="r" b="b"/>
            <a:pathLst>
              <a:path w="137795">
                <a:moveTo>
                  <a:pt x="0" y="0"/>
                </a:moveTo>
                <a:lnTo>
                  <a:pt x="137724" y="0"/>
                </a:lnTo>
              </a:path>
            </a:pathLst>
          </a:custGeom>
          <a:ln w="3175">
            <a:solidFill>
              <a:srgbClr val="000000"/>
            </a:solidFill>
          </a:ln>
        </p:spPr>
        <p:txBody>
          <a:bodyPr wrap="square" lIns="0" tIns="0" rIns="0" bIns="0" rtlCol="0"/>
          <a:lstStyle/>
          <a:p>
            <a:pPr algn="l" rtl="0"/>
            <a:endParaRPr/>
          </a:p>
        </p:txBody>
      </p:sp>
      <p:sp>
        <p:nvSpPr>
          <p:cNvPr id="12" name="object 12"/>
          <p:cNvSpPr/>
          <p:nvPr/>
        </p:nvSpPr>
        <p:spPr>
          <a:xfrm>
            <a:off x="9334599" y="445944"/>
            <a:ext cx="137160" cy="0"/>
          </a:xfrm>
          <a:custGeom>
            <a:avLst/>
            <a:gdLst/>
            <a:ahLst/>
            <a:cxnLst/>
            <a:rect l="l" t="t" r="r" b="b"/>
            <a:pathLst>
              <a:path w="137159">
                <a:moveTo>
                  <a:pt x="0" y="0"/>
                </a:moveTo>
                <a:lnTo>
                  <a:pt x="136773" y="0"/>
                </a:lnTo>
              </a:path>
            </a:pathLst>
          </a:custGeom>
          <a:ln w="3175">
            <a:solidFill>
              <a:srgbClr val="000000"/>
            </a:solidFill>
          </a:ln>
        </p:spPr>
        <p:txBody>
          <a:bodyPr wrap="square" lIns="0" tIns="0" rIns="0" bIns="0" rtlCol="0"/>
          <a:lstStyle/>
          <a:p>
            <a:pPr algn="l" rtl="0"/>
            <a:endParaRPr/>
          </a:p>
        </p:txBody>
      </p:sp>
      <p:sp>
        <p:nvSpPr>
          <p:cNvPr id="13" name="object 13"/>
          <p:cNvSpPr/>
          <p:nvPr/>
        </p:nvSpPr>
        <p:spPr>
          <a:xfrm>
            <a:off x="9472324" y="445944"/>
            <a:ext cx="892175" cy="0"/>
          </a:xfrm>
          <a:custGeom>
            <a:avLst/>
            <a:gdLst/>
            <a:ahLst/>
            <a:cxnLst/>
            <a:rect l="l" t="t" r="r" b="b"/>
            <a:pathLst>
              <a:path w="892175">
                <a:moveTo>
                  <a:pt x="0" y="0"/>
                </a:moveTo>
                <a:lnTo>
                  <a:pt x="891593" y="0"/>
                </a:lnTo>
              </a:path>
            </a:pathLst>
          </a:custGeom>
          <a:ln w="3175">
            <a:solidFill>
              <a:srgbClr val="000000"/>
            </a:solidFill>
          </a:ln>
        </p:spPr>
        <p:txBody>
          <a:bodyPr wrap="square" lIns="0" tIns="0" rIns="0" bIns="0" rtlCol="0"/>
          <a:lstStyle/>
          <a:p>
            <a:pPr algn="l" rtl="0"/>
            <a:endParaRPr/>
          </a:p>
        </p:txBody>
      </p:sp>
      <p:sp>
        <p:nvSpPr>
          <p:cNvPr id="14" name="object 14"/>
          <p:cNvSpPr txBox="1"/>
          <p:nvPr/>
        </p:nvSpPr>
        <p:spPr>
          <a:xfrm>
            <a:off x="9881642" y="331730"/>
            <a:ext cx="140335" cy="207749"/>
          </a:xfrm>
          <a:prstGeom prst="rect">
            <a:avLst/>
          </a:prstGeom>
        </p:spPr>
        <p:txBody>
          <a:bodyPr vert="horz" wrap="square" lIns="0" tIns="0" rIns="0" bIns="0" rtlCol="0">
            <a:spAutoFit/>
          </a:bodyPr>
          <a:lstStyle/>
          <a:p>
            <a:pPr marL="12700" algn="l" rtl="0"/>
            <a:r>
              <a:rPr sz="1350" dirty="0">
                <a:latin typeface="Arial"/>
                <a:cs typeface="Arial"/>
              </a:rPr>
              <a:t>X</a:t>
            </a:r>
            <a:endParaRPr sz="1350">
              <a:latin typeface="Arial"/>
              <a:cs typeface="Arial"/>
            </a:endParaRPr>
          </a:p>
        </p:txBody>
      </p:sp>
      <p:sp>
        <p:nvSpPr>
          <p:cNvPr id="15" name="object 15"/>
          <p:cNvSpPr/>
          <p:nvPr/>
        </p:nvSpPr>
        <p:spPr>
          <a:xfrm>
            <a:off x="9951790" y="416567"/>
            <a:ext cx="0" cy="636905"/>
          </a:xfrm>
          <a:custGeom>
            <a:avLst/>
            <a:gdLst/>
            <a:ahLst/>
            <a:cxnLst/>
            <a:rect l="l" t="t" r="r" b="b"/>
            <a:pathLst>
              <a:path h="636905">
                <a:moveTo>
                  <a:pt x="0" y="0"/>
                </a:moveTo>
                <a:lnTo>
                  <a:pt x="0" y="636336"/>
                </a:lnTo>
              </a:path>
            </a:pathLst>
          </a:custGeom>
          <a:ln w="3175">
            <a:solidFill>
              <a:srgbClr val="000000"/>
            </a:solidFill>
          </a:ln>
        </p:spPr>
        <p:txBody>
          <a:bodyPr wrap="square" lIns="0" tIns="0" rIns="0" bIns="0" rtlCol="0"/>
          <a:lstStyle/>
          <a:p>
            <a:pPr algn="l" rtl="0"/>
            <a:endParaRPr/>
          </a:p>
        </p:txBody>
      </p:sp>
      <p:sp>
        <p:nvSpPr>
          <p:cNvPr id="16" name="object 16"/>
          <p:cNvSpPr/>
          <p:nvPr/>
        </p:nvSpPr>
        <p:spPr>
          <a:xfrm>
            <a:off x="7001125" y="1074104"/>
            <a:ext cx="1029969" cy="0"/>
          </a:xfrm>
          <a:custGeom>
            <a:avLst/>
            <a:gdLst/>
            <a:ahLst/>
            <a:cxnLst/>
            <a:rect l="l" t="t" r="r" b="b"/>
            <a:pathLst>
              <a:path w="1029970">
                <a:moveTo>
                  <a:pt x="0" y="0"/>
                </a:moveTo>
                <a:lnTo>
                  <a:pt x="1029945" y="0"/>
                </a:lnTo>
              </a:path>
            </a:pathLst>
          </a:custGeom>
          <a:ln w="6708">
            <a:solidFill>
              <a:srgbClr val="000000"/>
            </a:solidFill>
          </a:ln>
        </p:spPr>
        <p:txBody>
          <a:bodyPr wrap="square" lIns="0" tIns="0" rIns="0" bIns="0" rtlCol="0"/>
          <a:lstStyle/>
          <a:p>
            <a:pPr algn="l" rtl="0"/>
            <a:endParaRPr/>
          </a:p>
        </p:txBody>
      </p:sp>
      <p:sp>
        <p:nvSpPr>
          <p:cNvPr id="17" name="object 17"/>
          <p:cNvSpPr/>
          <p:nvPr/>
        </p:nvSpPr>
        <p:spPr>
          <a:xfrm>
            <a:off x="8031069" y="1012497"/>
            <a:ext cx="308610" cy="123825"/>
          </a:xfrm>
          <a:custGeom>
            <a:avLst/>
            <a:gdLst/>
            <a:ahLst/>
            <a:cxnLst/>
            <a:rect l="l" t="t" r="r" b="b"/>
            <a:pathLst>
              <a:path w="308609" h="123825">
                <a:moveTo>
                  <a:pt x="0" y="61608"/>
                </a:moveTo>
                <a:lnTo>
                  <a:pt x="25490" y="0"/>
                </a:lnTo>
                <a:lnTo>
                  <a:pt x="76851" y="123217"/>
                </a:lnTo>
                <a:lnTo>
                  <a:pt x="128498" y="0"/>
                </a:lnTo>
                <a:lnTo>
                  <a:pt x="179859" y="123217"/>
                </a:lnTo>
                <a:lnTo>
                  <a:pt x="231411" y="0"/>
                </a:lnTo>
                <a:lnTo>
                  <a:pt x="282772" y="123217"/>
                </a:lnTo>
                <a:lnTo>
                  <a:pt x="308262" y="61608"/>
                </a:lnTo>
              </a:path>
            </a:pathLst>
          </a:custGeom>
          <a:ln w="3175">
            <a:solidFill>
              <a:srgbClr val="000000"/>
            </a:solidFill>
          </a:ln>
        </p:spPr>
        <p:txBody>
          <a:bodyPr wrap="square" lIns="0" tIns="0" rIns="0" bIns="0" rtlCol="0"/>
          <a:lstStyle/>
          <a:p>
            <a:pPr algn="l" rtl="0"/>
            <a:endParaRPr/>
          </a:p>
        </p:txBody>
      </p:sp>
      <p:sp>
        <p:nvSpPr>
          <p:cNvPr id="18" name="object 18"/>
          <p:cNvSpPr/>
          <p:nvPr/>
        </p:nvSpPr>
        <p:spPr>
          <a:xfrm>
            <a:off x="8579969" y="929971"/>
            <a:ext cx="342900" cy="43180"/>
          </a:xfrm>
          <a:custGeom>
            <a:avLst/>
            <a:gdLst/>
            <a:ahLst/>
            <a:cxnLst/>
            <a:rect l="l" t="t" r="r" b="b"/>
            <a:pathLst>
              <a:path w="342900" h="43180">
                <a:moveTo>
                  <a:pt x="0" y="42973"/>
                </a:moveTo>
                <a:lnTo>
                  <a:pt x="0" y="38790"/>
                </a:lnTo>
                <a:lnTo>
                  <a:pt x="0" y="34417"/>
                </a:lnTo>
                <a:lnTo>
                  <a:pt x="760" y="30328"/>
                </a:lnTo>
                <a:lnTo>
                  <a:pt x="2568" y="26906"/>
                </a:lnTo>
                <a:lnTo>
                  <a:pt x="4184" y="22722"/>
                </a:lnTo>
                <a:lnTo>
                  <a:pt x="5801" y="19300"/>
                </a:lnTo>
                <a:lnTo>
                  <a:pt x="8369" y="16067"/>
                </a:lnTo>
                <a:lnTo>
                  <a:pt x="10938" y="13500"/>
                </a:lnTo>
                <a:lnTo>
                  <a:pt x="14362" y="10077"/>
                </a:lnTo>
                <a:lnTo>
                  <a:pt x="16930" y="7510"/>
                </a:lnTo>
                <a:lnTo>
                  <a:pt x="21115" y="5894"/>
                </a:lnTo>
                <a:lnTo>
                  <a:pt x="24349" y="4088"/>
                </a:lnTo>
                <a:lnTo>
                  <a:pt x="27773" y="2471"/>
                </a:lnTo>
                <a:lnTo>
                  <a:pt x="31958" y="855"/>
                </a:lnTo>
                <a:lnTo>
                  <a:pt x="36333" y="0"/>
                </a:lnTo>
                <a:lnTo>
                  <a:pt x="41184" y="0"/>
                </a:lnTo>
                <a:lnTo>
                  <a:pt x="45654" y="0"/>
                </a:lnTo>
                <a:lnTo>
                  <a:pt x="49744" y="855"/>
                </a:lnTo>
                <a:lnTo>
                  <a:pt x="53929" y="1616"/>
                </a:lnTo>
                <a:lnTo>
                  <a:pt x="57448" y="2471"/>
                </a:lnTo>
                <a:lnTo>
                  <a:pt x="61538" y="4088"/>
                </a:lnTo>
                <a:lnTo>
                  <a:pt x="65057" y="5894"/>
                </a:lnTo>
                <a:lnTo>
                  <a:pt x="68291" y="8461"/>
                </a:lnTo>
                <a:lnTo>
                  <a:pt x="71715" y="11028"/>
                </a:lnTo>
                <a:lnTo>
                  <a:pt x="74283" y="13500"/>
                </a:lnTo>
                <a:lnTo>
                  <a:pt x="76851" y="16733"/>
                </a:lnTo>
                <a:lnTo>
                  <a:pt x="79419" y="20155"/>
                </a:lnTo>
                <a:lnTo>
                  <a:pt x="81036" y="23673"/>
                </a:lnTo>
                <a:lnTo>
                  <a:pt x="82653" y="26906"/>
                </a:lnTo>
                <a:lnTo>
                  <a:pt x="84270" y="31279"/>
                </a:lnTo>
                <a:lnTo>
                  <a:pt x="85221" y="35367"/>
                </a:lnTo>
                <a:lnTo>
                  <a:pt x="85221" y="39551"/>
                </a:lnTo>
                <a:lnTo>
                  <a:pt x="85221" y="42973"/>
                </a:lnTo>
                <a:lnTo>
                  <a:pt x="85221" y="38790"/>
                </a:lnTo>
                <a:lnTo>
                  <a:pt x="86077" y="34417"/>
                </a:lnTo>
                <a:lnTo>
                  <a:pt x="86838" y="30328"/>
                </a:lnTo>
                <a:lnTo>
                  <a:pt x="97015" y="13500"/>
                </a:lnTo>
                <a:lnTo>
                  <a:pt x="99488" y="10077"/>
                </a:lnTo>
                <a:lnTo>
                  <a:pt x="103007" y="7510"/>
                </a:lnTo>
                <a:lnTo>
                  <a:pt x="106241" y="5894"/>
                </a:lnTo>
                <a:lnTo>
                  <a:pt x="109665" y="4088"/>
                </a:lnTo>
                <a:lnTo>
                  <a:pt x="113850" y="2471"/>
                </a:lnTo>
                <a:lnTo>
                  <a:pt x="118035" y="855"/>
                </a:lnTo>
                <a:lnTo>
                  <a:pt x="122410" y="0"/>
                </a:lnTo>
                <a:lnTo>
                  <a:pt x="126595" y="0"/>
                </a:lnTo>
                <a:lnTo>
                  <a:pt x="130780" y="0"/>
                </a:lnTo>
                <a:lnTo>
                  <a:pt x="134965" y="855"/>
                </a:lnTo>
                <a:lnTo>
                  <a:pt x="154369" y="8461"/>
                </a:lnTo>
                <a:lnTo>
                  <a:pt x="157888" y="11028"/>
                </a:lnTo>
                <a:lnTo>
                  <a:pt x="160361" y="13500"/>
                </a:lnTo>
                <a:lnTo>
                  <a:pt x="162929" y="16733"/>
                </a:lnTo>
                <a:lnTo>
                  <a:pt x="165497" y="20155"/>
                </a:lnTo>
                <a:lnTo>
                  <a:pt x="167114" y="23673"/>
                </a:lnTo>
                <a:lnTo>
                  <a:pt x="168731" y="26906"/>
                </a:lnTo>
                <a:lnTo>
                  <a:pt x="169682" y="31279"/>
                </a:lnTo>
                <a:lnTo>
                  <a:pt x="170538" y="35367"/>
                </a:lnTo>
                <a:lnTo>
                  <a:pt x="171299" y="39551"/>
                </a:lnTo>
                <a:lnTo>
                  <a:pt x="171299" y="42973"/>
                </a:lnTo>
                <a:lnTo>
                  <a:pt x="171299" y="38790"/>
                </a:lnTo>
                <a:lnTo>
                  <a:pt x="172155" y="34417"/>
                </a:lnTo>
                <a:lnTo>
                  <a:pt x="173106" y="30328"/>
                </a:lnTo>
                <a:lnTo>
                  <a:pt x="173772" y="26906"/>
                </a:lnTo>
                <a:lnTo>
                  <a:pt x="175674" y="22722"/>
                </a:lnTo>
                <a:lnTo>
                  <a:pt x="177291" y="19300"/>
                </a:lnTo>
                <a:lnTo>
                  <a:pt x="179859" y="16067"/>
                </a:lnTo>
                <a:lnTo>
                  <a:pt x="182332" y="13500"/>
                </a:lnTo>
                <a:lnTo>
                  <a:pt x="185566" y="10077"/>
                </a:lnTo>
                <a:lnTo>
                  <a:pt x="189085" y="7510"/>
                </a:lnTo>
                <a:lnTo>
                  <a:pt x="192319" y="5894"/>
                </a:lnTo>
                <a:lnTo>
                  <a:pt x="195838" y="4088"/>
                </a:lnTo>
                <a:lnTo>
                  <a:pt x="199928" y="2471"/>
                </a:lnTo>
                <a:lnTo>
                  <a:pt x="203447" y="855"/>
                </a:lnTo>
                <a:lnTo>
                  <a:pt x="207632" y="0"/>
                </a:lnTo>
                <a:lnTo>
                  <a:pt x="212673" y="0"/>
                </a:lnTo>
                <a:lnTo>
                  <a:pt x="216858" y="0"/>
                </a:lnTo>
                <a:lnTo>
                  <a:pt x="221233" y="855"/>
                </a:lnTo>
                <a:lnTo>
                  <a:pt x="243014" y="11028"/>
                </a:lnTo>
                <a:lnTo>
                  <a:pt x="246438" y="13500"/>
                </a:lnTo>
                <a:lnTo>
                  <a:pt x="249006" y="16733"/>
                </a:lnTo>
                <a:lnTo>
                  <a:pt x="250623" y="20155"/>
                </a:lnTo>
                <a:lnTo>
                  <a:pt x="253191" y="23673"/>
                </a:lnTo>
                <a:lnTo>
                  <a:pt x="254808" y="26906"/>
                </a:lnTo>
                <a:lnTo>
                  <a:pt x="255760" y="31279"/>
                </a:lnTo>
                <a:lnTo>
                  <a:pt x="256616" y="35367"/>
                </a:lnTo>
                <a:lnTo>
                  <a:pt x="257376" y="39551"/>
                </a:lnTo>
                <a:lnTo>
                  <a:pt x="257376" y="42973"/>
                </a:lnTo>
                <a:lnTo>
                  <a:pt x="257376" y="38790"/>
                </a:lnTo>
                <a:lnTo>
                  <a:pt x="257376" y="34417"/>
                </a:lnTo>
                <a:lnTo>
                  <a:pt x="258232" y="30328"/>
                </a:lnTo>
                <a:lnTo>
                  <a:pt x="259849" y="26906"/>
                </a:lnTo>
                <a:lnTo>
                  <a:pt x="261752" y="22722"/>
                </a:lnTo>
                <a:lnTo>
                  <a:pt x="263369" y="19300"/>
                </a:lnTo>
                <a:lnTo>
                  <a:pt x="265937" y="16067"/>
                </a:lnTo>
                <a:lnTo>
                  <a:pt x="268410" y="13500"/>
                </a:lnTo>
                <a:lnTo>
                  <a:pt x="270978" y="10077"/>
                </a:lnTo>
                <a:lnTo>
                  <a:pt x="274212" y="7510"/>
                </a:lnTo>
                <a:lnTo>
                  <a:pt x="277731" y="5894"/>
                </a:lnTo>
                <a:lnTo>
                  <a:pt x="281916" y="4088"/>
                </a:lnTo>
                <a:lnTo>
                  <a:pt x="285340" y="2471"/>
                </a:lnTo>
                <a:lnTo>
                  <a:pt x="289525" y="855"/>
                </a:lnTo>
                <a:lnTo>
                  <a:pt x="293710" y="0"/>
                </a:lnTo>
                <a:lnTo>
                  <a:pt x="298085" y="0"/>
                </a:lnTo>
                <a:lnTo>
                  <a:pt x="302270" y="0"/>
                </a:lnTo>
                <a:lnTo>
                  <a:pt x="307311" y="855"/>
                </a:lnTo>
                <a:lnTo>
                  <a:pt x="310545" y="1616"/>
                </a:lnTo>
                <a:lnTo>
                  <a:pt x="314730" y="2471"/>
                </a:lnTo>
                <a:lnTo>
                  <a:pt x="341837" y="31279"/>
                </a:lnTo>
                <a:lnTo>
                  <a:pt x="342693" y="35367"/>
                </a:lnTo>
                <a:lnTo>
                  <a:pt x="342693" y="39551"/>
                </a:lnTo>
                <a:lnTo>
                  <a:pt x="342693" y="42973"/>
                </a:lnTo>
              </a:path>
            </a:pathLst>
          </a:custGeom>
          <a:ln w="3175">
            <a:solidFill>
              <a:srgbClr val="000000"/>
            </a:solidFill>
          </a:ln>
        </p:spPr>
        <p:txBody>
          <a:bodyPr wrap="square" lIns="0" tIns="0" rIns="0" bIns="0" rtlCol="0"/>
          <a:lstStyle/>
          <a:p>
            <a:pPr algn="l" rtl="0"/>
            <a:endParaRPr/>
          </a:p>
        </p:txBody>
      </p:sp>
      <p:sp>
        <p:nvSpPr>
          <p:cNvPr id="19" name="object 19"/>
          <p:cNvSpPr/>
          <p:nvPr/>
        </p:nvSpPr>
        <p:spPr>
          <a:xfrm>
            <a:off x="8579969" y="972945"/>
            <a:ext cx="0" cy="85090"/>
          </a:xfrm>
          <a:custGeom>
            <a:avLst/>
            <a:gdLst/>
            <a:ahLst/>
            <a:cxnLst/>
            <a:rect l="l" t="t" r="r" b="b"/>
            <a:pathLst>
              <a:path h="85090">
                <a:moveTo>
                  <a:pt x="0" y="0"/>
                </a:moveTo>
                <a:lnTo>
                  <a:pt x="0" y="85092"/>
                </a:lnTo>
              </a:path>
            </a:pathLst>
          </a:custGeom>
          <a:ln w="3175">
            <a:solidFill>
              <a:srgbClr val="000000"/>
            </a:solidFill>
          </a:ln>
        </p:spPr>
        <p:txBody>
          <a:bodyPr wrap="square" lIns="0" tIns="0" rIns="0" bIns="0" rtlCol="0"/>
          <a:lstStyle/>
          <a:p>
            <a:pPr algn="l" rtl="0"/>
            <a:endParaRPr/>
          </a:p>
        </p:txBody>
      </p:sp>
      <p:sp>
        <p:nvSpPr>
          <p:cNvPr id="20" name="object 20"/>
          <p:cNvSpPr/>
          <p:nvPr/>
        </p:nvSpPr>
        <p:spPr>
          <a:xfrm>
            <a:off x="8922663" y="972945"/>
            <a:ext cx="0" cy="85090"/>
          </a:xfrm>
          <a:custGeom>
            <a:avLst/>
            <a:gdLst/>
            <a:ahLst/>
            <a:cxnLst/>
            <a:rect l="l" t="t" r="r" b="b"/>
            <a:pathLst>
              <a:path h="85090">
                <a:moveTo>
                  <a:pt x="0" y="0"/>
                </a:moveTo>
                <a:lnTo>
                  <a:pt x="0" y="85092"/>
                </a:lnTo>
              </a:path>
            </a:pathLst>
          </a:custGeom>
          <a:ln w="3175">
            <a:solidFill>
              <a:srgbClr val="000000"/>
            </a:solidFill>
          </a:ln>
        </p:spPr>
        <p:txBody>
          <a:bodyPr wrap="square" lIns="0" tIns="0" rIns="0" bIns="0" rtlCol="0"/>
          <a:lstStyle/>
          <a:p>
            <a:pPr algn="l" rtl="0"/>
            <a:endParaRPr/>
          </a:p>
        </p:txBody>
      </p:sp>
      <p:sp>
        <p:nvSpPr>
          <p:cNvPr id="21" name="object 21"/>
          <p:cNvSpPr txBox="1"/>
          <p:nvPr/>
        </p:nvSpPr>
        <p:spPr>
          <a:xfrm>
            <a:off x="8903306" y="956658"/>
            <a:ext cx="1473835" cy="207749"/>
          </a:xfrm>
          <a:prstGeom prst="rect">
            <a:avLst/>
          </a:prstGeom>
        </p:spPr>
        <p:txBody>
          <a:bodyPr vert="horz" wrap="square" lIns="0" tIns="0" rIns="0" bIns="0" rtlCol="0">
            <a:spAutoFit/>
          </a:bodyPr>
          <a:lstStyle/>
          <a:p>
            <a:pPr marL="12700" algn="l" rtl="0">
              <a:tabLst>
                <a:tab pos="990600" algn="l"/>
                <a:tab pos="1460500" algn="l"/>
              </a:tabLst>
            </a:pPr>
            <a:r>
              <a:rPr sz="1350" strike="sngStrike" dirty="0">
                <a:latin typeface="Arial"/>
                <a:cs typeface="Arial"/>
              </a:rPr>
              <a:t>X</a:t>
            </a:r>
            <a:endParaRPr sz="1350">
              <a:latin typeface="Arial"/>
              <a:cs typeface="Arial"/>
            </a:endParaRPr>
          </a:p>
        </p:txBody>
      </p:sp>
      <p:sp>
        <p:nvSpPr>
          <p:cNvPr id="22" name="object 22"/>
          <p:cNvSpPr/>
          <p:nvPr/>
        </p:nvSpPr>
        <p:spPr>
          <a:xfrm>
            <a:off x="7413212" y="1478078"/>
            <a:ext cx="590550" cy="0"/>
          </a:xfrm>
          <a:custGeom>
            <a:avLst/>
            <a:gdLst/>
            <a:ahLst/>
            <a:cxnLst/>
            <a:rect l="l" t="t" r="r" b="b"/>
            <a:pathLst>
              <a:path w="590550">
                <a:moveTo>
                  <a:pt x="0" y="0"/>
                </a:moveTo>
                <a:lnTo>
                  <a:pt x="590083" y="0"/>
                </a:lnTo>
              </a:path>
            </a:pathLst>
          </a:custGeom>
          <a:ln w="6708">
            <a:solidFill>
              <a:srgbClr val="000000"/>
            </a:solidFill>
          </a:ln>
        </p:spPr>
        <p:txBody>
          <a:bodyPr wrap="square" lIns="0" tIns="0" rIns="0" bIns="0" rtlCol="0"/>
          <a:lstStyle/>
          <a:p>
            <a:pPr algn="l" rtl="0"/>
            <a:endParaRPr/>
          </a:p>
        </p:txBody>
      </p:sp>
      <p:sp>
        <p:nvSpPr>
          <p:cNvPr id="23" name="object 23"/>
          <p:cNvSpPr/>
          <p:nvPr/>
        </p:nvSpPr>
        <p:spPr>
          <a:xfrm>
            <a:off x="8013474" y="1423125"/>
            <a:ext cx="309245" cy="124460"/>
          </a:xfrm>
          <a:custGeom>
            <a:avLst/>
            <a:gdLst/>
            <a:ahLst/>
            <a:cxnLst/>
            <a:rect l="l" t="t" r="r" b="b"/>
            <a:pathLst>
              <a:path w="309245" h="124459">
                <a:moveTo>
                  <a:pt x="0" y="61608"/>
                </a:moveTo>
                <a:lnTo>
                  <a:pt x="26156" y="0"/>
                </a:lnTo>
                <a:lnTo>
                  <a:pt x="77612" y="123892"/>
                </a:lnTo>
                <a:lnTo>
                  <a:pt x="129164" y="0"/>
                </a:lnTo>
                <a:lnTo>
                  <a:pt x="180525" y="123892"/>
                </a:lnTo>
                <a:lnTo>
                  <a:pt x="232171" y="0"/>
                </a:lnTo>
                <a:lnTo>
                  <a:pt x="282867" y="123892"/>
                </a:lnTo>
                <a:lnTo>
                  <a:pt x="308928" y="61608"/>
                </a:lnTo>
              </a:path>
            </a:pathLst>
          </a:custGeom>
          <a:ln w="3175">
            <a:solidFill>
              <a:srgbClr val="000000"/>
            </a:solidFill>
          </a:ln>
        </p:spPr>
        <p:txBody>
          <a:bodyPr wrap="square" lIns="0" tIns="0" rIns="0" bIns="0" rtlCol="0"/>
          <a:lstStyle/>
          <a:p>
            <a:pPr algn="l" rtl="0"/>
            <a:endParaRPr/>
          </a:p>
        </p:txBody>
      </p:sp>
      <p:sp>
        <p:nvSpPr>
          <p:cNvPr id="24" name="object 24"/>
          <p:cNvSpPr/>
          <p:nvPr/>
        </p:nvSpPr>
        <p:spPr>
          <a:xfrm>
            <a:off x="8579969" y="1375017"/>
            <a:ext cx="342900" cy="43180"/>
          </a:xfrm>
          <a:custGeom>
            <a:avLst/>
            <a:gdLst/>
            <a:ahLst/>
            <a:cxnLst/>
            <a:rect l="l" t="t" r="r" b="b"/>
            <a:pathLst>
              <a:path w="342900" h="43180">
                <a:moveTo>
                  <a:pt x="0" y="42973"/>
                </a:moveTo>
                <a:lnTo>
                  <a:pt x="0" y="38885"/>
                </a:lnTo>
                <a:lnTo>
                  <a:pt x="0" y="34702"/>
                </a:lnTo>
                <a:lnTo>
                  <a:pt x="760" y="31279"/>
                </a:lnTo>
                <a:lnTo>
                  <a:pt x="2568" y="27191"/>
                </a:lnTo>
                <a:lnTo>
                  <a:pt x="4184" y="23673"/>
                </a:lnTo>
                <a:lnTo>
                  <a:pt x="5801" y="19585"/>
                </a:lnTo>
                <a:lnTo>
                  <a:pt x="8369" y="17018"/>
                </a:lnTo>
                <a:lnTo>
                  <a:pt x="10938" y="13595"/>
                </a:lnTo>
                <a:lnTo>
                  <a:pt x="14362" y="11028"/>
                </a:lnTo>
                <a:lnTo>
                  <a:pt x="16930" y="8556"/>
                </a:lnTo>
                <a:lnTo>
                  <a:pt x="21115" y="5989"/>
                </a:lnTo>
                <a:lnTo>
                  <a:pt x="24349" y="4373"/>
                </a:lnTo>
                <a:lnTo>
                  <a:pt x="27773" y="2567"/>
                </a:lnTo>
                <a:lnTo>
                  <a:pt x="31958" y="1901"/>
                </a:lnTo>
                <a:lnTo>
                  <a:pt x="36333" y="950"/>
                </a:lnTo>
                <a:lnTo>
                  <a:pt x="41184" y="0"/>
                </a:lnTo>
                <a:lnTo>
                  <a:pt x="45654" y="0"/>
                </a:lnTo>
                <a:lnTo>
                  <a:pt x="49744" y="950"/>
                </a:lnTo>
                <a:lnTo>
                  <a:pt x="53929" y="1901"/>
                </a:lnTo>
                <a:lnTo>
                  <a:pt x="57448" y="2567"/>
                </a:lnTo>
                <a:lnTo>
                  <a:pt x="61538" y="4373"/>
                </a:lnTo>
                <a:lnTo>
                  <a:pt x="65057" y="6940"/>
                </a:lnTo>
                <a:lnTo>
                  <a:pt x="68291" y="8556"/>
                </a:lnTo>
                <a:lnTo>
                  <a:pt x="71715" y="11028"/>
                </a:lnTo>
                <a:lnTo>
                  <a:pt x="74283" y="14546"/>
                </a:lnTo>
                <a:lnTo>
                  <a:pt x="76851" y="17018"/>
                </a:lnTo>
                <a:lnTo>
                  <a:pt x="79419" y="20250"/>
                </a:lnTo>
                <a:lnTo>
                  <a:pt x="81036" y="23673"/>
                </a:lnTo>
                <a:lnTo>
                  <a:pt x="82653" y="27856"/>
                </a:lnTo>
                <a:lnTo>
                  <a:pt x="84270" y="31279"/>
                </a:lnTo>
                <a:lnTo>
                  <a:pt x="85221" y="35462"/>
                </a:lnTo>
                <a:lnTo>
                  <a:pt x="85221" y="39836"/>
                </a:lnTo>
                <a:lnTo>
                  <a:pt x="85221" y="42973"/>
                </a:lnTo>
                <a:lnTo>
                  <a:pt x="85221" y="38885"/>
                </a:lnTo>
                <a:lnTo>
                  <a:pt x="86077" y="34702"/>
                </a:lnTo>
                <a:lnTo>
                  <a:pt x="86838" y="31279"/>
                </a:lnTo>
                <a:lnTo>
                  <a:pt x="87694" y="27191"/>
                </a:lnTo>
                <a:lnTo>
                  <a:pt x="89311" y="23673"/>
                </a:lnTo>
                <a:lnTo>
                  <a:pt x="91879" y="19585"/>
                </a:lnTo>
                <a:lnTo>
                  <a:pt x="94447" y="17018"/>
                </a:lnTo>
                <a:lnTo>
                  <a:pt x="97015" y="13595"/>
                </a:lnTo>
                <a:lnTo>
                  <a:pt x="99488" y="11028"/>
                </a:lnTo>
                <a:lnTo>
                  <a:pt x="103007" y="8556"/>
                </a:lnTo>
                <a:lnTo>
                  <a:pt x="106241" y="5989"/>
                </a:lnTo>
                <a:lnTo>
                  <a:pt x="109665" y="4373"/>
                </a:lnTo>
                <a:lnTo>
                  <a:pt x="113850" y="2567"/>
                </a:lnTo>
                <a:lnTo>
                  <a:pt x="118035" y="1901"/>
                </a:lnTo>
                <a:lnTo>
                  <a:pt x="122410" y="950"/>
                </a:lnTo>
                <a:lnTo>
                  <a:pt x="126595" y="0"/>
                </a:lnTo>
                <a:lnTo>
                  <a:pt x="130780" y="0"/>
                </a:lnTo>
                <a:lnTo>
                  <a:pt x="134965" y="950"/>
                </a:lnTo>
                <a:lnTo>
                  <a:pt x="139341" y="1901"/>
                </a:lnTo>
                <a:lnTo>
                  <a:pt x="143526" y="2567"/>
                </a:lnTo>
                <a:lnTo>
                  <a:pt x="147616" y="4373"/>
                </a:lnTo>
                <a:lnTo>
                  <a:pt x="151135" y="6940"/>
                </a:lnTo>
                <a:lnTo>
                  <a:pt x="154369" y="8556"/>
                </a:lnTo>
                <a:lnTo>
                  <a:pt x="157888" y="11028"/>
                </a:lnTo>
                <a:lnTo>
                  <a:pt x="160361" y="14546"/>
                </a:lnTo>
                <a:lnTo>
                  <a:pt x="162929" y="17018"/>
                </a:lnTo>
                <a:lnTo>
                  <a:pt x="171299" y="39836"/>
                </a:lnTo>
                <a:lnTo>
                  <a:pt x="171299" y="42973"/>
                </a:lnTo>
                <a:lnTo>
                  <a:pt x="171299" y="38885"/>
                </a:lnTo>
                <a:lnTo>
                  <a:pt x="172155" y="34702"/>
                </a:lnTo>
                <a:lnTo>
                  <a:pt x="173106" y="31279"/>
                </a:lnTo>
                <a:lnTo>
                  <a:pt x="173772" y="27191"/>
                </a:lnTo>
                <a:lnTo>
                  <a:pt x="175674" y="23673"/>
                </a:lnTo>
                <a:lnTo>
                  <a:pt x="177291" y="19585"/>
                </a:lnTo>
                <a:lnTo>
                  <a:pt x="179859" y="17018"/>
                </a:lnTo>
                <a:lnTo>
                  <a:pt x="182332" y="13595"/>
                </a:lnTo>
                <a:lnTo>
                  <a:pt x="185566" y="11028"/>
                </a:lnTo>
                <a:lnTo>
                  <a:pt x="189085" y="8556"/>
                </a:lnTo>
                <a:lnTo>
                  <a:pt x="192319" y="5989"/>
                </a:lnTo>
                <a:lnTo>
                  <a:pt x="195838" y="4373"/>
                </a:lnTo>
                <a:lnTo>
                  <a:pt x="199928" y="2567"/>
                </a:lnTo>
                <a:lnTo>
                  <a:pt x="203447" y="1901"/>
                </a:lnTo>
                <a:lnTo>
                  <a:pt x="207632" y="950"/>
                </a:lnTo>
                <a:lnTo>
                  <a:pt x="212673" y="0"/>
                </a:lnTo>
                <a:lnTo>
                  <a:pt x="216858" y="0"/>
                </a:lnTo>
                <a:lnTo>
                  <a:pt x="221233" y="950"/>
                </a:lnTo>
                <a:lnTo>
                  <a:pt x="225418" y="1901"/>
                </a:lnTo>
                <a:lnTo>
                  <a:pt x="229603" y="2567"/>
                </a:lnTo>
                <a:lnTo>
                  <a:pt x="233027" y="4373"/>
                </a:lnTo>
                <a:lnTo>
                  <a:pt x="236261" y="6940"/>
                </a:lnTo>
                <a:lnTo>
                  <a:pt x="239780" y="8556"/>
                </a:lnTo>
                <a:lnTo>
                  <a:pt x="243014" y="11028"/>
                </a:lnTo>
                <a:lnTo>
                  <a:pt x="246438" y="14546"/>
                </a:lnTo>
                <a:lnTo>
                  <a:pt x="249006" y="17018"/>
                </a:lnTo>
                <a:lnTo>
                  <a:pt x="250623" y="20250"/>
                </a:lnTo>
                <a:lnTo>
                  <a:pt x="253191" y="23673"/>
                </a:lnTo>
                <a:lnTo>
                  <a:pt x="254808" y="27856"/>
                </a:lnTo>
                <a:lnTo>
                  <a:pt x="255760" y="31279"/>
                </a:lnTo>
                <a:lnTo>
                  <a:pt x="256616" y="35462"/>
                </a:lnTo>
                <a:lnTo>
                  <a:pt x="257376" y="39836"/>
                </a:lnTo>
                <a:lnTo>
                  <a:pt x="257376" y="42973"/>
                </a:lnTo>
                <a:lnTo>
                  <a:pt x="257376" y="38885"/>
                </a:lnTo>
                <a:lnTo>
                  <a:pt x="257376" y="34702"/>
                </a:lnTo>
                <a:lnTo>
                  <a:pt x="258232" y="31279"/>
                </a:lnTo>
                <a:lnTo>
                  <a:pt x="259849" y="27191"/>
                </a:lnTo>
                <a:lnTo>
                  <a:pt x="261752" y="23673"/>
                </a:lnTo>
                <a:lnTo>
                  <a:pt x="263369" y="19585"/>
                </a:lnTo>
                <a:lnTo>
                  <a:pt x="265937" y="17018"/>
                </a:lnTo>
                <a:lnTo>
                  <a:pt x="268410" y="13595"/>
                </a:lnTo>
                <a:lnTo>
                  <a:pt x="270978" y="11028"/>
                </a:lnTo>
                <a:lnTo>
                  <a:pt x="274212" y="8556"/>
                </a:lnTo>
                <a:lnTo>
                  <a:pt x="277731" y="5989"/>
                </a:lnTo>
                <a:lnTo>
                  <a:pt x="281916" y="4373"/>
                </a:lnTo>
                <a:lnTo>
                  <a:pt x="285340" y="2567"/>
                </a:lnTo>
                <a:lnTo>
                  <a:pt x="289525" y="1901"/>
                </a:lnTo>
                <a:lnTo>
                  <a:pt x="293710" y="950"/>
                </a:lnTo>
                <a:lnTo>
                  <a:pt x="298085" y="0"/>
                </a:lnTo>
                <a:lnTo>
                  <a:pt x="302270" y="0"/>
                </a:lnTo>
                <a:lnTo>
                  <a:pt x="307311" y="950"/>
                </a:lnTo>
                <a:lnTo>
                  <a:pt x="310545" y="1901"/>
                </a:lnTo>
                <a:lnTo>
                  <a:pt x="314730" y="2567"/>
                </a:lnTo>
                <a:lnTo>
                  <a:pt x="319105" y="4373"/>
                </a:lnTo>
                <a:lnTo>
                  <a:pt x="322339" y="6940"/>
                </a:lnTo>
                <a:lnTo>
                  <a:pt x="325858" y="8556"/>
                </a:lnTo>
                <a:lnTo>
                  <a:pt x="329282" y="11028"/>
                </a:lnTo>
                <a:lnTo>
                  <a:pt x="331660" y="14546"/>
                </a:lnTo>
                <a:lnTo>
                  <a:pt x="334133" y="17018"/>
                </a:lnTo>
                <a:lnTo>
                  <a:pt x="336701" y="20250"/>
                </a:lnTo>
                <a:lnTo>
                  <a:pt x="338603" y="23673"/>
                </a:lnTo>
                <a:lnTo>
                  <a:pt x="340220" y="27856"/>
                </a:lnTo>
                <a:lnTo>
                  <a:pt x="341837" y="31279"/>
                </a:lnTo>
                <a:lnTo>
                  <a:pt x="342693" y="35462"/>
                </a:lnTo>
                <a:lnTo>
                  <a:pt x="342693" y="39836"/>
                </a:lnTo>
                <a:lnTo>
                  <a:pt x="342693" y="42973"/>
                </a:lnTo>
              </a:path>
            </a:pathLst>
          </a:custGeom>
          <a:ln w="3175">
            <a:solidFill>
              <a:srgbClr val="000000"/>
            </a:solidFill>
          </a:ln>
        </p:spPr>
        <p:txBody>
          <a:bodyPr wrap="square" lIns="0" tIns="0" rIns="0" bIns="0" rtlCol="0"/>
          <a:lstStyle/>
          <a:p>
            <a:pPr algn="l" rtl="0"/>
            <a:endParaRPr/>
          </a:p>
        </p:txBody>
      </p:sp>
      <p:sp>
        <p:nvSpPr>
          <p:cNvPr id="25" name="object 25"/>
          <p:cNvSpPr/>
          <p:nvPr/>
        </p:nvSpPr>
        <p:spPr>
          <a:xfrm>
            <a:off x="8579969" y="1417991"/>
            <a:ext cx="0" cy="86360"/>
          </a:xfrm>
          <a:custGeom>
            <a:avLst/>
            <a:gdLst/>
            <a:ahLst/>
            <a:cxnLst/>
            <a:rect l="l" t="t" r="r" b="b"/>
            <a:pathLst>
              <a:path h="86359">
                <a:moveTo>
                  <a:pt x="0" y="0"/>
                </a:moveTo>
                <a:lnTo>
                  <a:pt x="0" y="86042"/>
                </a:lnTo>
              </a:path>
            </a:pathLst>
          </a:custGeom>
          <a:ln w="3175">
            <a:solidFill>
              <a:srgbClr val="000000"/>
            </a:solidFill>
          </a:ln>
        </p:spPr>
        <p:txBody>
          <a:bodyPr wrap="square" lIns="0" tIns="0" rIns="0" bIns="0" rtlCol="0"/>
          <a:lstStyle/>
          <a:p>
            <a:pPr algn="l" rtl="0"/>
            <a:endParaRPr/>
          </a:p>
        </p:txBody>
      </p:sp>
      <p:sp>
        <p:nvSpPr>
          <p:cNvPr id="26" name="object 26"/>
          <p:cNvSpPr/>
          <p:nvPr/>
        </p:nvSpPr>
        <p:spPr>
          <a:xfrm>
            <a:off x="8922663" y="1417991"/>
            <a:ext cx="0" cy="86360"/>
          </a:xfrm>
          <a:custGeom>
            <a:avLst/>
            <a:gdLst/>
            <a:ahLst/>
            <a:cxnLst/>
            <a:rect l="l" t="t" r="r" b="b"/>
            <a:pathLst>
              <a:path h="86359">
                <a:moveTo>
                  <a:pt x="0" y="0"/>
                </a:moveTo>
                <a:lnTo>
                  <a:pt x="0" y="86042"/>
                </a:lnTo>
              </a:path>
            </a:pathLst>
          </a:custGeom>
          <a:ln w="3175">
            <a:solidFill>
              <a:srgbClr val="000000"/>
            </a:solidFill>
          </a:ln>
        </p:spPr>
        <p:txBody>
          <a:bodyPr wrap="square" lIns="0" tIns="0" rIns="0" bIns="0" rtlCol="0"/>
          <a:lstStyle/>
          <a:p>
            <a:pPr algn="l" rtl="0"/>
            <a:endParaRPr/>
          </a:p>
        </p:txBody>
      </p:sp>
      <p:sp>
        <p:nvSpPr>
          <p:cNvPr id="27" name="object 27"/>
          <p:cNvSpPr/>
          <p:nvPr/>
        </p:nvSpPr>
        <p:spPr>
          <a:xfrm>
            <a:off x="9060387" y="1435010"/>
            <a:ext cx="274320" cy="137795"/>
          </a:xfrm>
          <a:custGeom>
            <a:avLst/>
            <a:gdLst/>
            <a:ahLst/>
            <a:cxnLst/>
            <a:rect l="l" t="t" r="r" b="b"/>
            <a:pathLst>
              <a:path w="274320" h="137794">
                <a:moveTo>
                  <a:pt x="0" y="69024"/>
                </a:moveTo>
                <a:lnTo>
                  <a:pt x="9226" y="32895"/>
                </a:lnTo>
                <a:lnTo>
                  <a:pt x="10842" y="27856"/>
                </a:lnTo>
                <a:lnTo>
                  <a:pt x="12459" y="23483"/>
                </a:lnTo>
                <a:lnTo>
                  <a:pt x="14362" y="19395"/>
                </a:lnTo>
                <a:lnTo>
                  <a:pt x="15979" y="15877"/>
                </a:lnTo>
                <a:lnTo>
                  <a:pt x="17595" y="12644"/>
                </a:lnTo>
                <a:lnTo>
                  <a:pt x="20164" y="10173"/>
                </a:lnTo>
                <a:lnTo>
                  <a:pt x="21780" y="7605"/>
                </a:lnTo>
                <a:lnTo>
                  <a:pt x="23588" y="5134"/>
                </a:lnTo>
                <a:lnTo>
                  <a:pt x="26156" y="3232"/>
                </a:lnTo>
                <a:lnTo>
                  <a:pt x="27773" y="1616"/>
                </a:lnTo>
                <a:lnTo>
                  <a:pt x="30341" y="760"/>
                </a:lnTo>
                <a:lnTo>
                  <a:pt x="31958" y="760"/>
                </a:lnTo>
                <a:lnTo>
                  <a:pt x="33575" y="0"/>
                </a:lnTo>
                <a:lnTo>
                  <a:pt x="36143" y="760"/>
                </a:lnTo>
                <a:lnTo>
                  <a:pt x="37950" y="760"/>
                </a:lnTo>
                <a:lnTo>
                  <a:pt x="40518" y="2567"/>
                </a:lnTo>
                <a:lnTo>
                  <a:pt x="42135" y="3232"/>
                </a:lnTo>
                <a:lnTo>
                  <a:pt x="44703" y="5134"/>
                </a:lnTo>
                <a:lnTo>
                  <a:pt x="46320" y="7606"/>
                </a:lnTo>
                <a:lnTo>
                  <a:pt x="48127" y="10173"/>
                </a:lnTo>
                <a:lnTo>
                  <a:pt x="50410" y="13405"/>
                </a:lnTo>
                <a:lnTo>
                  <a:pt x="52312" y="16828"/>
                </a:lnTo>
                <a:lnTo>
                  <a:pt x="53929" y="20250"/>
                </a:lnTo>
                <a:lnTo>
                  <a:pt x="55546" y="24434"/>
                </a:lnTo>
                <a:lnTo>
                  <a:pt x="58114" y="29473"/>
                </a:lnTo>
                <a:lnTo>
                  <a:pt x="59921" y="34512"/>
                </a:lnTo>
                <a:lnTo>
                  <a:pt x="62489" y="42118"/>
                </a:lnTo>
                <a:lnTo>
                  <a:pt x="64106" y="50579"/>
                </a:lnTo>
                <a:lnTo>
                  <a:pt x="66674" y="58851"/>
                </a:lnTo>
                <a:lnTo>
                  <a:pt x="68291" y="69024"/>
                </a:lnTo>
                <a:lnTo>
                  <a:pt x="69908" y="75907"/>
                </a:lnTo>
                <a:lnTo>
                  <a:pt x="70859" y="82582"/>
                </a:lnTo>
                <a:lnTo>
                  <a:pt x="72476" y="88552"/>
                </a:lnTo>
                <a:lnTo>
                  <a:pt x="74283" y="94304"/>
                </a:lnTo>
                <a:lnTo>
                  <a:pt x="75900" y="100285"/>
                </a:lnTo>
                <a:lnTo>
                  <a:pt x="77517" y="105343"/>
                </a:lnTo>
                <a:lnTo>
                  <a:pt x="79134" y="109478"/>
                </a:lnTo>
                <a:lnTo>
                  <a:pt x="81036" y="113842"/>
                </a:lnTo>
                <a:lnTo>
                  <a:pt x="82653" y="117988"/>
                </a:lnTo>
                <a:lnTo>
                  <a:pt x="84270" y="122123"/>
                </a:lnTo>
                <a:lnTo>
                  <a:pt x="86743" y="124652"/>
                </a:lnTo>
                <a:lnTo>
                  <a:pt x="88645" y="128104"/>
                </a:lnTo>
                <a:lnTo>
                  <a:pt x="90262" y="130633"/>
                </a:lnTo>
                <a:lnTo>
                  <a:pt x="92830" y="132239"/>
                </a:lnTo>
                <a:lnTo>
                  <a:pt x="94447" y="134074"/>
                </a:lnTo>
                <a:lnTo>
                  <a:pt x="96064" y="135691"/>
                </a:lnTo>
                <a:lnTo>
                  <a:pt x="98537" y="136603"/>
                </a:lnTo>
                <a:lnTo>
                  <a:pt x="100439" y="137297"/>
                </a:lnTo>
                <a:lnTo>
                  <a:pt x="103007" y="137297"/>
                </a:lnTo>
                <a:lnTo>
                  <a:pt x="104624" y="137297"/>
                </a:lnTo>
                <a:lnTo>
                  <a:pt x="107097" y="136603"/>
                </a:lnTo>
                <a:lnTo>
                  <a:pt x="108809" y="135691"/>
                </a:lnTo>
                <a:lnTo>
                  <a:pt x="110426" y="134074"/>
                </a:lnTo>
                <a:lnTo>
                  <a:pt x="112899" y="132239"/>
                </a:lnTo>
                <a:lnTo>
                  <a:pt x="114801" y="129710"/>
                </a:lnTo>
                <a:lnTo>
                  <a:pt x="117369" y="127181"/>
                </a:lnTo>
                <a:lnTo>
                  <a:pt x="118986" y="124652"/>
                </a:lnTo>
                <a:lnTo>
                  <a:pt x="120603" y="121429"/>
                </a:lnTo>
                <a:lnTo>
                  <a:pt x="122410" y="117065"/>
                </a:lnTo>
                <a:lnTo>
                  <a:pt x="124693" y="112930"/>
                </a:lnTo>
                <a:lnTo>
                  <a:pt x="126595" y="107872"/>
                </a:lnTo>
                <a:lnTo>
                  <a:pt x="128212" y="102814"/>
                </a:lnTo>
                <a:lnTo>
                  <a:pt x="130780" y="95227"/>
                </a:lnTo>
                <a:lnTo>
                  <a:pt x="133253" y="86717"/>
                </a:lnTo>
                <a:lnTo>
                  <a:pt x="134870" y="78436"/>
                </a:lnTo>
                <a:lnTo>
                  <a:pt x="136773" y="69024"/>
                </a:lnTo>
                <a:lnTo>
                  <a:pt x="138390" y="62369"/>
                </a:lnTo>
                <a:lnTo>
                  <a:pt x="140006" y="55713"/>
                </a:lnTo>
                <a:lnTo>
                  <a:pt x="140958" y="48773"/>
                </a:lnTo>
                <a:lnTo>
                  <a:pt x="142575" y="43068"/>
                </a:lnTo>
                <a:lnTo>
                  <a:pt x="144191" y="37934"/>
                </a:lnTo>
                <a:lnTo>
                  <a:pt x="145999" y="32895"/>
                </a:lnTo>
                <a:lnTo>
                  <a:pt x="147616" y="27856"/>
                </a:lnTo>
                <a:lnTo>
                  <a:pt x="149232" y="23483"/>
                </a:lnTo>
                <a:lnTo>
                  <a:pt x="151135" y="19395"/>
                </a:lnTo>
                <a:lnTo>
                  <a:pt x="153703" y="15877"/>
                </a:lnTo>
                <a:lnTo>
                  <a:pt x="155320" y="12644"/>
                </a:lnTo>
                <a:lnTo>
                  <a:pt x="156937" y="10173"/>
                </a:lnTo>
                <a:lnTo>
                  <a:pt x="159410" y="7606"/>
                </a:lnTo>
                <a:lnTo>
                  <a:pt x="161027" y="5134"/>
                </a:lnTo>
                <a:lnTo>
                  <a:pt x="162929" y="3232"/>
                </a:lnTo>
                <a:lnTo>
                  <a:pt x="165497" y="1616"/>
                </a:lnTo>
                <a:lnTo>
                  <a:pt x="167114" y="760"/>
                </a:lnTo>
                <a:lnTo>
                  <a:pt x="169587" y="760"/>
                </a:lnTo>
                <a:lnTo>
                  <a:pt x="171204" y="0"/>
                </a:lnTo>
                <a:lnTo>
                  <a:pt x="172821" y="760"/>
                </a:lnTo>
                <a:lnTo>
                  <a:pt x="175389" y="760"/>
                </a:lnTo>
                <a:lnTo>
                  <a:pt x="177291" y="2567"/>
                </a:lnTo>
                <a:lnTo>
                  <a:pt x="179764" y="3232"/>
                </a:lnTo>
                <a:lnTo>
                  <a:pt x="181381" y="5134"/>
                </a:lnTo>
                <a:lnTo>
                  <a:pt x="183949" y="7606"/>
                </a:lnTo>
                <a:lnTo>
                  <a:pt x="185566" y="10173"/>
                </a:lnTo>
                <a:lnTo>
                  <a:pt x="187183" y="13405"/>
                </a:lnTo>
                <a:lnTo>
                  <a:pt x="189751" y="16828"/>
                </a:lnTo>
                <a:lnTo>
                  <a:pt x="191653" y="20250"/>
                </a:lnTo>
                <a:lnTo>
                  <a:pt x="193270" y="24434"/>
                </a:lnTo>
                <a:lnTo>
                  <a:pt x="194887" y="29473"/>
                </a:lnTo>
                <a:lnTo>
                  <a:pt x="196694" y="34512"/>
                </a:lnTo>
                <a:lnTo>
                  <a:pt x="199262" y="42118"/>
                </a:lnTo>
                <a:lnTo>
                  <a:pt x="201545" y="50579"/>
                </a:lnTo>
                <a:lnTo>
                  <a:pt x="203447" y="58851"/>
                </a:lnTo>
                <a:lnTo>
                  <a:pt x="205920" y="69024"/>
                </a:lnTo>
                <a:lnTo>
                  <a:pt x="206681" y="75907"/>
                </a:lnTo>
                <a:lnTo>
                  <a:pt x="208488" y="82582"/>
                </a:lnTo>
                <a:lnTo>
                  <a:pt x="210105" y="88552"/>
                </a:lnTo>
                <a:lnTo>
                  <a:pt x="211056" y="94304"/>
                </a:lnTo>
                <a:lnTo>
                  <a:pt x="212673" y="100285"/>
                </a:lnTo>
                <a:lnTo>
                  <a:pt x="214290" y="105343"/>
                </a:lnTo>
                <a:lnTo>
                  <a:pt x="216097" y="109478"/>
                </a:lnTo>
                <a:lnTo>
                  <a:pt x="218475" y="113842"/>
                </a:lnTo>
                <a:lnTo>
                  <a:pt x="220282" y="117988"/>
                </a:lnTo>
                <a:lnTo>
                  <a:pt x="221899" y="122123"/>
                </a:lnTo>
                <a:lnTo>
                  <a:pt x="223516" y="124652"/>
                </a:lnTo>
                <a:lnTo>
                  <a:pt x="226084" y="128104"/>
                </a:lnTo>
                <a:lnTo>
                  <a:pt x="227891" y="130633"/>
                </a:lnTo>
                <a:lnTo>
                  <a:pt x="229603" y="132239"/>
                </a:lnTo>
                <a:lnTo>
                  <a:pt x="232076" y="134074"/>
                </a:lnTo>
                <a:lnTo>
                  <a:pt x="233693" y="135691"/>
                </a:lnTo>
                <a:lnTo>
                  <a:pt x="235310" y="136603"/>
                </a:lnTo>
                <a:lnTo>
                  <a:pt x="237878" y="137297"/>
                </a:lnTo>
                <a:lnTo>
                  <a:pt x="239780" y="137297"/>
                </a:lnTo>
                <a:lnTo>
                  <a:pt x="242253" y="137297"/>
                </a:lnTo>
                <a:lnTo>
                  <a:pt x="243870" y="136603"/>
                </a:lnTo>
                <a:lnTo>
                  <a:pt x="246438" y="135691"/>
                </a:lnTo>
                <a:lnTo>
                  <a:pt x="248055" y="134074"/>
                </a:lnTo>
                <a:lnTo>
                  <a:pt x="249672" y="132239"/>
                </a:lnTo>
                <a:lnTo>
                  <a:pt x="252240" y="129710"/>
                </a:lnTo>
                <a:lnTo>
                  <a:pt x="254048" y="127181"/>
                </a:lnTo>
                <a:lnTo>
                  <a:pt x="256616" y="124652"/>
                </a:lnTo>
                <a:lnTo>
                  <a:pt x="258232" y="121429"/>
                </a:lnTo>
                <a:lnTo>
                  <a:pt x="259849" y="117065"/>
                </a:lnTo>
                <a:lnTo>
                  <a:pt x="261752" y="112930"/>
                </a:lnTo>
                <a:lnTo>
                  <a:pt x="263369" y="107872"/>
                </a:lnTo>
                <a:lnTo>
                  <a:pt x="265842" y="102814"/>
                </a:lnTo>
                <a:lnTo>
                  <a:pt x="267554" y="95227"/>
                </a:lnTo>
                <a:lnTo>
                  <a:pt x="270027" y="86717"/>
                </a:lnTo>
                <a:lnTo>
                  <a:pt x="272595" y="78436"/>
                </a:lnTo>
                <a:lnTo>
                  <a:pt x="274212" y="69024"/>
                </a:lnTo>
              </a:path>
            </a:pathLst>
          </a:custGeom>
          <a:ln w="3175">
            <a:solidFill>
              <a:srgbClr val="000000"/>
            </a:solidFill>
          </a:ln>
        </p:spPr>
        <p:txBody>
          <a:bodyPr wrap="square" lIns="0" tIns="0" rIns="0" bIns="0" rtlCol="0"/>
          <a:lstStyle/>
          <a:p>
            <a:pPr algn="l" rtl="0"/>
            <a:endParaRPr/>
          </a:p>
        </p:txBody>
      </p:sp>
      <p:sp>
        <p:nvSpPr>
          <p:cNvPr id="28" name="object 28"/>
          <p:cNvSpPr/>
          <p:nvPr/>
        </p:nvSpPr>
        <p:spPr>
          <a:xfrm>
            <a:off x="8922664" y="1504033"/>
            <a:ext cx="137795" cy="0"/>
          </a:xfrm>
          <a:custGeom>
            <a:avLst/>
            <a:gdLst/>
            <a:ahLst/>
            <a:cxnLst/>
            <a:rect l="l" t="t" r="r" b="b"/>
            <a:pathLst>
              <a:path w="137795">
                <a:moveTo>
                  <a:pt x="0" y="0"/>
                </a:moveTo>
                <a:lnTo>
                  <a:pt x="137724" y="0"/>
                </a:lnTo>
              </a:path>
            </a:pathLst>
          </a:custGeom>
          <a:ln w="3175">
            <a:solidFill>
              <a:srgbClr val="000000"/>
            </a:solidFill>
          </a:ln>
        </p:spPr>
        <p:txBody>
          <a:bodyPr wrap="square" lIns="0" tIns="0" rIns="0" bIns="0" rtlCol="0"/>
          <a:lstStyle/>
          <a:p>
            <a:pPr algn="l" rtl="0"/>
            <a:endParaRPr/>
          </a:p>
        </p:txBody>
      </p:sp>
      <p:sp>
        <p:nvSpPr>
          <p:cNvPr id="29" name="object 29"/>
          <p:cNvSpPr/>
          <p:nvPr/>
        </p:nvSpPr>
        <p:spPr>
          <a:xfrm>
            <a:off x="9334599" y="1504033"/>
            <a:ext cx="137160" cy="0"/>
          </a:xfrm>
          <a:custGeom>
            <a:avLst/>
            <a:gdLst/>
            <a:ahLst/>
            <a:cxnLst/>
            <a:rect l="l" t="t" r="r" b="b"/>
            <a:pathLst>
              <a:path w="137159">
                <a:moveTo>
                  <a:pt x="0" y="0"/>
                </a:moveTo>
                <a:lnTo>
                  <a:pt x="136773" y="0"/>
                </a:lnTo>
              </a:path>
            </a:pathLst>
          </a:custGeom>
          <a:ln w="3175">
            <a:solidFill>
              <a:srgbClr val="000000"/>
            </a:solidFill>
          </a:ln>
        </p:spPr>
        <p:txBody>
          <a:bodyPr wrap="square" lIns="0" tIns="0" rIns="0" bIns="0" rtlCol="0"/>
          <a:lstStyle/>
          <a:p>
            <a:pPr algn="l" rtl="0"/>
            <a:endParaRPr/>
          </a:p>
        </p:txBody>
      </p:sp>
      <p:sp>
        <p:nvSpPr>
          <p:cNvPr id="30" name="object 30"/>
          <p:cNvSpPr/>
          <p:nvPr/>
        </p:nvSpPr>
        <p:spPr>
          <a:xfrm>
            <a:off x="9472324" y="1504034"/>
            <a:ext cx="892175" cy="0"/>
          </a:xfrm>
          <a:custGeom>
            <a:avLst/>
            <a:gdLst/>
            <a:ahLst/>
            <a:cxnLst/>
            <a:rect l="l" t="t" r="r" b="b"/>
            <a:pathLst>
              <a:path w="892175">
                <a:moveTo>
                  <a:pt x="0" y="0"/>
                </a:moveTo>
                <a:lnTo>
                  <a:pt x="891593" y="0"/>
                </a:lnTo>
              </a:path>
            </a:pathLst>
          </a:custGeom>
          <a:ln w="3175">
            <a:solidFill>
              <a:srgbClr val="000000"/>
            </a:solidFill>
          </a:ln>
        </p:spPr>
        <p:txBody>
          <a:bodyPr wrap="square" lIns="0" tIns="0" rIns="0" bIns="0" rtlCol="0"/>
          <a:lstStyle/>
          <a:p>
            <a:pPr algn="l" rtl="0"/>
            <a:endParaRPr/>
          </a:p>
        </p:txBody>
      </p:sp>
      <p:sp>
        <p:nvSpPr>
          <p:cNvPr id="31" name="object 31"/>
          <p:cNvSpPr/>
          <p:nvPr/>
        </p:nvSpPr>
        <p:spPr>
          <a:xfrm>
            <a:off x="6617000" y="2193755"/>
            <a:ext cx="1414145" cy="0"/>
          </a:xfrm>
          <a:custGeom>
            <a:avLst/>
            <a:gdLst/>
            <a:ahLst/>
            <a:cxnLst/>
            <a:rect l="l" t="t" r="r" b="b"/>
            <a:pathLst>
              <a:path w="1414145">
                <a:moveTo>
                  <a:pt x="0" y="0"/>
                </a:moveTo>
                <a:lnTo>
                  <a:pt x="1414070" y="0"/>
                </a:lnTo>
              </a:path>
            </a:pathLst>
          </a:custGeom>
          <a:ln w="6708">
            <a:solidFill>
              <a:srgbClr val="000000"/>
            </a:solidFill>
          </a:ln>
        </p:spPr>
        <p:txBody>
          <a:bodyPr wrap="square" lIns="0" tIns="0" rIns="0" bIns="0" rtlCol="0"/>
          <a:lstStyle/>
          <a:p>
            <a:pPr algn="l" rtl="0"/>
            <a:endParaRPr/>
          </a:p>
        </p:txBody>
      </p:sp>
      <p:sp>
        <p:nvSpPr>
          <p:cNvPr id="32" name="object 32"/>
          <p:cNvSpPr/>
          <p:nvPr/>
        </p:nvSpPr>
        <p:spPr>
          <a:xfrm>
            <a:off x="8031069" y="2131452"/>
            <a:ext cx="308610" cy="124460"/>
          </a:xfrm>
          <a:custGeom>
            <a:avLst/>
            <a:gdLst/>
            <a:ahLst/>
            <a:cxnLst/>
            <a:rect l="l" t="t" r="r" b="b"/>
            <a:pathLst>
              <a:path w="308609" h="124460">
                <a:moveTo>
                  <a:pt x="0" y="62302"/>
                </a:moveTo>
                <a:lnTo>
                  <a:pt x="25490" y="0"/>
                </a:lnTo>
                <a:lnTo>
                  <a:pt x="76851" y="123920"/>
                </a:lnTo>
                <a:lnTo>
                  <a:pt x="128498" y="0"/>
                </a:lnTo>
                <a:lnTo>
                  <a:pt x="179859" y="123920"/>
                </a:lnTo>
                <a:lnTo>
                  <a:pt x="231411" y="0"/>
                </a:lnTo>
                <a:lnTo>
                  <a:pt x="282772" y="123920"/>
                </a:lnTo>
                <a:lnTo>
                  <a:pt x="308262" y="62302"/>
                </a:lnTo>
              </a:path>
            </a:pathLst>
          </a:custGeom>
          <a:ln w="3175">
            <a:solidFill>
              <a:srgbClr val="000000"/>
            </a:solidFill>
          </a:ln>
        </p:spPr>
        <p:txBody>
          <a:bodyPr wrap="square" lIns="0" tIns="0" rIns="0" bIns="0" rtlCol="0"/>
          <a:lstStyle/>
          <a:p>
            <a:pPr algn="l" rtl="0"/>
            <a:endParaRPr/>
          </a:p>
        </p:txBody>
      </p:sp>
      <p:sp>
        <p:nvSpPr>
          <p:cNvPr id="33" name="object 33"/>
          <p:cNvSpPr/>
          <p:nvPr/>
        </p:nvSpPr>
        <p:spPr>
          <a:xfrm>
            <a:off x="8579969" y="2064776"/>
            <a:ext cx="342900" cy="43180"/>
          </a:xfrm>
          <a:custGeom>
            <a:avLst/>
            <a:gdLst/>
            <a:ahLst/>
            <a:cxnLst/>
            <a:rect l="l" t="t" r="r" b="b"/>
            <a:pathLst>
              <a:path w="342900" h="43180">
                <a:moveTo>
                  <a:pt x="0" y="42992"/>
                </a:moveTo>
                <a:lnTo>
                  <a:pt x="0" y="38857"/>
                </a:lnTo>
                <a:lnTo>
                  <a:pt x="0" y="34483"/>
                </a:lnTo>
                <a:lnTo>
                  <a:pt x="760" y="30347"/>
                </a:lnTo>
                <a:lnTo>
                  <a:pt x="2568" y="26896"/>
                </a:lnTo>
                <a:lnTo>
                  <a:pt x="4184" y="22760"/>
                </a:lnTo>
                <a:lnTo>
                  <a:pt x="5801" y="19309"/>
                </a:lnTo>
                <a:lnTo>
                  <a:pt x="8369" y="16096"/>
                </a:lnTo>
                <a:lnTo>
                  <a:pt x="10938" y="13567"/>
                </a:lnTo>
                <a:lnTo>
                  <a:pt x="14362" y="11038"/>
                </a:lnTo>
                <a:lnTo>
                  <a:pt x="16930" y="8509"/>
                </a:lnTo>
                <a:lnTo>
                  <a:pt x="36333" y="922"/>
                </a:lnTo>
                <a:lnTo>
                  <a:pt x="41184" y="0"/>
                </a:lnTo>
                <a:lnTo>
                  <a:pt x="45654" y="0"/>
                </a:lnTo>
                <a:lnTo>
                  <a:pt x="49744" y="922"/>
                </a:lnTo>
                <a:lnTo>
                  <a:pt x="53929" y="1606"/>
                </a:lnTo>
                <a:lnTo>
                  <a:pt x="57448" y="2528"/>
                </a:lnTo>
                <a:lnTo>
                  <a:pt x="61538" y="4135"/>
                </a:lnTo>
                <a:lnTo>
                  <a:pt x="65057" y="5980"/>
                </a:lnTo>
                <a:lnTo>
                  <a:pt x="68291" y="8509"/>
                </a:lnTo>
                <a:lnTo>
                  <a:pt x="71715" y="11038"/>
                </a:lnTo>
                <a:lnTo>
                  <a:pt x="74283" y="14251"/>
                </a:lnTo>
                <a:lnTo>
                  <a:pt x="76851" y="16780"/>
                </a:lnTo>
                <a:lnTo>
                  <a:pt x="79419" y="20231"/>
                </a:lnTo>
                <a:lnTo>
                  <a:pt x="81036" y="23683"/>
                </a:lnTo>
                <a:lnTo>
                  <a:pt x="82653" y="27818"/>
                </a:lnTo>
                <a:lnTo>
                  <a:pt x="84270" y="31270"/>
                </a:lnTo>
                <a:lnTo>
                  <a:pt x="85221" y="35405"/>
                </a:lnTo>
                <a:lnTo>
                  <a:pt x="85221" y="39541"/>
                </a:lnTo>
                <a:lnTo>
                  <a:pt x="85221" y="42992"/>
                </a:lnTo>
                <a:lnTo>
                  <a:pt x="85221" y="38857"/>
                </a:lnTo>
                <a:lnTo>
                  <a:pt x="86077" y="34483"/>
                </a:lnTo>
                <a:lnTo>
                  <a:pt x="86838" y="30347"/>
                </a:lnTo>
                <a:lnTo>
                  <a:pt x="97015" y="13567"/>
                </a:lnTo>
                <a:lnTo>
                  <a:pt x="99488" y="11038"/>
                </a:lnTo>
                <a:lnTo>
                  <a:pt x="103007" y="8509"/>
                </a:lnTo>
                <a:lnTo>
                  <a:pt x="106241" y="5980"/>
                </a:lnTo>
                <a:lnTo>
                  <a:pt x="109665" y="4135"/>
                </a:lnTo>
                <a:lnTo>
                  <a:pt x="113850" y="2529"/>
                </a:lnTo>
                <a:lnTo>
                  <a:pt x="118035" y="1606"/>
                </a:lnTo>
                <a:lnTo>
                  <a:pt x="122410" y="922"/>
                </a:lnTo>
                <a:lnTo>
                  <a:pt x="126595" y="0"/>
                </a:lnTo>
                <a:lnTo>
                  <a:pt x="130780" y="0"/>
                </a:lnTo>
                <a:lnTo>
                  <a:pt x="134965" y="922"/>
                </a:lnTo>
                <a:lnTo>
                  <a:pt x="139341" y="1606"/>
                </a:lnTo>
                <a:lnTo>
                  <a:pt x="143526" y="2529"/>
                </a:lnTo>
                <a:lnTo>
                  <a:pt x="147616" y="4135"/>
                </a:lnTo>
                <a:lnTo>
                  <a:pt x="151135" y="5980"/>
                </a:lnTo>
                <a:lnTo>
                  <a:pt x="154369" y="8509"/>
                </a:lnTo>
                <a:lnTo>
                  <a:pt x="157888" y="11038"/>
                </a:lnTo>
                <a:lnTo>
                  <a:pt x="160361" y="14251"/>
                </a:lnTo>
                <a:lnTo>
                  <a:pt x="162929" y="16780"/>
                </a:lnTo>
                <a:lnTo>
                  <a:pt x="165497" y="20231"/>
                </a:lnTo>
                <a:lnTo>
                  <a:pt x="171299" y="39541"/>
                </a:lnTo>
                <a:lnTo>
                  <a:pt x="171299" y="42992"/>
                </a:lnTo>
                <a:lnTo>
                  <a:pt x="171299" y="38857"/>
                </a:lnTo>
                <a:lnTo>
                  <a:pt x="172155" y="34483"/>
                </a:lnTo>
                <a:lnTo>
                  <a:pt x="173106" y="30347"/>
                </a:lnTo>
                <a:lnTo>
                  <a:pt x="173772" y="26896"/>
                </a:lnTo>
                <a:lnTo>
                  <a:pt x="189085" y="8509"/>
                </a:lnTo>
                <a:lnTo>
                  <a:pt x="192319" y="5980"/>
                </a:lnTo>
                <a:lnTo>
                  <a:pt x="195838" y="4135"/>
                </a:lnTo>
                <a:lnTo>
                  <a:pt x="199928" y="2529"/>
                </a:lnTo>
                <a:lnTo>
                  <a:pt x="203447" y="1606"/>
                </a:lnTo>
                <a:lnTo>
                  <a:pt x="207632" y="922"/>
                </a:lnTo>
                <a:lnTo>
                  <a:pt x="212673" y="0"/>
                </a:lnTo>
                <a:lnTo>
                  <a:pt x="216858" y="0"/>
                </a:lnTo>
                <a:lnTo>
                  <a:pt x="221233" y="922"/>
                </a:lnTo>
                <a:lnTo>
                  <a:pt x="225418" y="1606"/>
                </a:lnTo>
                <a:lnTo>
                  <a:pt x="250623" y="20231"/>
                </a:lnTo>
                <a:lnTo>
                  <a:pt x="253191" y="23683"/>
                </a:lnTo>
                <a:lnTo>
                  <a:pt x="254808" y="27818"/>
                </a:lnTo>
                <a:lnTo>
                  <a:pt x="255760" y="31270"/>
                </a:lnTo>
                <a:lnTo>
                  <a:pt x="256616" y="35405"/>
                </a:lnTo>
                <a:lnTo>
                  <a:pt x="257376" y="39541"/>
                </a:lnTo>
                <a:lnTo>
                  <a:pt x="257376" y="42992"/>
                </a:lnTo>
                <a:lnTo>
                  <a:pt x="257376" y="38857"/>
                </a:lnTo>
                <a:lnTo>
                  <a:pt x="257376" y="34483"/>
                </a:lnTo>
                <a:lnTo>
                  <a:pt x="258232" y="30347"/>
                </a:lnTo>
                <a:lnTo>
                  <a:pt x="259849" y="26896"/>
                </a:lnTo>
                <a:lnTo>
                  <a:pt x="261752" y="22760"/>
                </a:lnTo>
                <a:lnTo>
                  <a:pt x="281916" y="4135"/>
                </a:lnTo>
                <a:lnTo>
                  <a:pt x="285340" y="2529"/>
                </a:lnTo>
                <a:lnTo>
                  <a:pt x="289525" y="1606"/>
                </a:lnTo>
                <a:lnTo>
                  <a:pt x="293710" y="922"/>
                </a:lnTo>
                <a:lnTo>
                  <a:pt x="298085" y="0"/>
                </a:lnTo>
                <a:lnTo>
                  <a:pt x="331660" y="14251"/>
                </a:lnTo>
                <a:lnTo>
                  <a:pt x="334133" y="16780"/>
                </a:lnTo>
                <a:lnTo>
                  <a:pt x="336701" y="20231"/>
                </a:lnTo>
                <a:lnTo>
                  <a:pt x="338603" y="23683"/>
                </a:lnTo>
                <a:lnTo>
                  <a:pt x="340220" y="27818"/>
                </a:lnTo>
                <a:lnTo>
                  <a:pt x="341837" y="31270"/>
                </a:lnTo>
                <a:lnTo>
                  <a:pt x="342693" y="35405"/>
                </a:lnTo>
                <a:lnTo>
                  <a:pt x="342693" y="39541"/>
                </a:lnTo>
                <a:lnTo>
                  <a:pt x="342693" y="42992"/>
                </a:lnTo>
              </a:path>
            </a:pathLst>
          </a:custGeom>
          <a:ln w="3175">
            <a:solidFill>
              <a:srgbClr val="000000"/>
            </a:solidFill>
          </a:ln>
        </p:spPr>
        <p:txBody>
          <a:bodyPr wrap="square" lIns="0" tIns="0" rIns="0" bIns="0" rtlCol="0"/>
          <a:lstStyle/>
          <a:p>
            <a:pPr algn="l" rtl="0"/>
            <a:endParaRPr/>
          </a:p>
        </p:txBody>
      </p:sp>
      <p:sp>
        <p:nvSpPr>
          <p:cNvPr id="34" name="object 34"/>
          <p:cNvSpPr/>
          <p:nvPr/>
        </p:nvSpPr>
        <p:spPr>
          <a:xfrm>
            <a:off x="8579969" y="2107769"/>
            <a:ext cx="0" cy="86360"/>
          </a:xfrm>
          <a:custGeom>
            <a:avLst/>
            <a:gdLst/>
            <a:ahLst/>
            <a:cxnLst/>
            <a:rect l="l" t="t" r="r" b="b"/>
            <a:pathLst>
              <a:path h="86360">
                <a:moveTo>
                  <a:pt x="0" y="0"/>
                </a:moveTo>
                <a:lnTo>
                  <a:pt x="0" y="85985"/>
                </a:lnTo>
              </a:path>
            </a:pathLst>
          </a:custGeom>
          <a:ln w="3175">
            <a:solidFill>
              <a:srgbClr val="000000"/>
            </a:solidFill>
          </a:ln>
        </p:spPr>
        <p:txBody>
          <a:bodyPr wrap="square" lIns="0" tIns="0" rIns="0" bIns="0" rtlCol="0"/>
          <a:lstStyle/>
          <a:p>
            <a:pPr algn="l" rtl="0"/>
            <a:endParaRPr/>
          </a:p>
        </p:txBody>
      </p:sp>
      <p:sp>
        <p:nvSpPr>
          <p:cNvPr id="35" name="object 35"/>
          <p:cNvSpPr/>
          <p:nvPr/>
        </p:nvSpPr>
        <p:spPr>
          <a:xfrm>
            <a:off x="8922663" y="2107769"/>
            <a:ext cx="0" cy="86360"/>
          </a:xfrm>
          <a:custGeom>
            <a:avLst/>
            <a:gdLst/>
            <a:ahLst/>
            <a:cxnLst/>
            <a:rect l="l" t="t" r="r" b="b"/>
            <a:pathLst>
              <a:path h="86360">
                <a:moveTo>
                  <a:pt x="0" y="0"/>
                </a:moveTo>
                <a:lnTo>
                  <a:pt x="0" y="85985"/>
                </a:lnTo>
              </a:path>
            </a:pathLst>
          </a:custGeom>
          <a:ln w="3175">
            <a:solidFill>
              <a:srgbClr val="000000"/>
            </a:solidFill>
          </a:ln>
        </p:spPr>
        <p:txBody>
          <a:bodyPr wrap="square" lIns="0" tIns="0" rIns="0" bIns="0" rtlCol="0"/>
          <a:lstStyle/>
          <a:p>
            <a:pPr algn="l" rtl="0"/>
            <a:endParaRPr/>
          </a:p>
        </p:txBody>
      </p:sp>
      <p:sp>
        <p:nvSpPr>
          <p:cNvPr id="36" name="object 36"/>
          <p:cNvSpPr/>
          <p:nvPr/>
        </p:nvSpPr>
        <p:spPr>
          <a:xfrm>
            <a:off x="8339333" y="2193755"/>
            <a:ext cx="240665" cy="0"/>
          </a:xfrm>
          <a:custGeom>
            <a:avLst/>
            <a:gdLst/>
            <a:ahLst/>
            <a:cxnLst/>
            <a:rect l="l" t="t" r="r" b="b"/>
            <a:pathLst>
              <a:path w="240665">
                <a:moveTo>
                  <a:pt x="0" y="0"/>
                </a:moveTo>
                <a:lnTo>
                  <a:pt x="240637" y="0"/>
                </a:lnTo>
              </a:path>
            </a:pathLst>
          </a:custGeom>
          <a:ln w="3175">
            <a:solidFill>
              <a:srgbClr val="000000"/>
            </a:solidFill>
          </a:ln>
        </p:spPr>
        <p:txBody>
          <a:bodyPr wrap="square" lIns="0" tIns="0" rIns="0" bIns="0" rtlCol="0"/>
          <a:lstStyle/>
          <a:p>
            <a:pPr algn="l" rtl="0"/>
            <a:endParaRPr/>
          </a:p>
        </p:txBody>
      </p:sp>
      <p:sp>
        <p:nvSpPr>
          <p:cNvPr id="37" name="object 37"/>
          <p:cNvSpPr/>
          <p:nvPr/>
        </p:nvSpPr>
        <p:spPr>
          <a:xfrm>
            <a:off x="9060387" y="2124551"/>
            <a:ext cx="274320" cy="137795"/>
          </a:xfrm>
          <a:custGeom>
            <a:avLst/>
            <a:gdLst/>
            <a:ahLst/>
            <a:cxnLst/>
            <a:rect l="l" t="t" r="r" b="b"/>
            <a:pathLst>
              <a:path w="274320" h="137794">
                <a:moveTo>
                  <a:pt x="0" y="69205"/>
                </a:moveTo>
                <a:lnTo>
                  <a:pt x="665" y="61618"/>
                </a:lnTo>
                <a:lnTo>
                  <a:pt x="2282" y="55637"/>
                </a:lnTo>
                <a:lnTo>
                  <a:pt x="4184" y="48973"/>
                </a:lnTo>
                <a:lnTo>
                  <a:pt x="5801" y="42992"/>
                </a:lnTo>
                <a:lnTo>
                  <a:pt x="7418" y="37934"/>
                </a:lnTo>
                <a:lnTo>
                  <a:pt x="9226" y="32876"/>
                </a:lnTo>
                <a:lnTo>
                  <a:pt x="10842" y="27818"/>
                </a:lnTo>
                <a:lnTo>
                  <a:pt x="20164" y="10115"/>
                </a:lnTo>
                <a:lnTo>
                  <a:pt x="21780" y="7586"/>
                </a:lnTo>
                <a:lnTo>
                  <a:pt x="23588" y="5057"/>
                </a:lnTo>
                <a:lnTo>
                  <a:pt x="26156" y="3451"/>
                </a:lnTo>
                <a:lnTo>
                  <a:pt x="27773" y="1844"/>
                </a:lnTo>
                <a:lnTo>
                  <a:pt x="30341" y="922"/>
                </a:lnTo>
                <a:lnTo>
                  <a:pt x="31958" y="922"/>
                </a:lnTo>
                <a:lnTo>
                  <a:pt x="33575" y="0"/>
                </a:lnTo>
                <a:lnTo>
                  <a:pt x="36143" y="922"/>
                </a:lnTo>
                <a:lnTo>
                  <a:pt x="37950" y="922"/>
                </a:lnTo>
                <a:lnTo>
                  <a:pt x="40518" y="1844"/>
                </a:lnTo>
                <a:lnTo>
                  <a:pt x="42135" y="3451"/>
                </a:lnTo>
                <a:lnTo>
                  <a:pt x="44703" y="5057"/>
                </a:lnTo>
                <a:lnTo>
                  <a:pt x="46320" y="7586"/>
                </a:lnTo>
                <a:lnTo>
                  <a:pt x="55546" y="24605"/>
                </a:lnTo>
                <a:lnTo>
                  <a:pt x="58114" y="29663"/>
                </a:lnTo>
                <a:lnTo>
                  <a:pt x="59921" y="34721"/>
                </a:lnTo>
                <a:lnTo>
                  <a:pt x="62489" y="42308"/>
                </a:lnTo>
                <a:lnTo>
                  <a:pt x="64106" y="50579"/>
                </a:lnTo>
                <a:lnTo>
                  <a:pt x="66674" y="59089"/>
                </a:lnTo>
                <a:lnTo>
                  <a:pt x="68291" y="69205"/>
                </a:lnTo>
                <a:lnTo>
                  <a:pt x="69908" y="76098"/>
                </a:lnTo>
                <a:lnTo>
                  <a:pt x="70859" y="82772"/>
                </a:lnTo>
                <a:lnTo>
                  <a:pt x="72476" y="88743"/>
                </a:lnTo>
                <a:lnTo>
                  <a:pt x="74283" y="94495"/>
                </a:lnTo>
                <a:lnTo>
                  <a:pt x="75900" y="99553"/>
                </a:lnTo>
                <a:lnTo>
                  <a:pt x="77517" y="104611"/>
                </a:lnTo>
                <a:lnTo>
                  <a:pt x="79134" y="109669"/>
                </a:lnTo>
                <a:lnTo>
                  <a:pt x="81036" y="114042"/>
                </a:lnTo>
                <a:lnTo>
                  <a:pt x="82653" y="118178"/>
                </a:lnTo>
                <a:lnTo>
                  <a:pt x="84270" y="121629"/>
                </a:lnTo>
                <a:lnTo>
                  <a:pt x="86743" y="124842"/>
                </a:lnTo>
                <a:lnTo>
                  <a:pt x="88645" y="128294"/>
                </a:lnTo>
                <a:lnTo>
                  <a:pt x="90262" y="130823"/>
                </a:lnTo>
                <a:lnTo>
                  <a:pt x="92830" y="132429"/>
                </a:lnTo>
                <a:lnTo>
                  <a:pt x="94447" y="134274"/>
                </a:lnTo>
                <a:lnTo>
                  <a:pt x="104624" y="137487"/>
                </a:lnTo>
                <a:lnTo>
                  <a:pt x="107097" y="136803"/>
                </a:lnTo>
                <a:lnTo>
                  <a:pt x="108809" y="135881"/>
                </a:lnTo>
                <a:lnTo>
                  <a:pt x="110426" y="134274"/>
                </a:lnTo>
                <a:lnTo>
                  <a:pt x="112899" y="132429"/>
                </a:lnTo>
                <a:lnTo>
                  <a:pt x="114801" y="129900"/>
                </a:lnTo>
                <a:lnTo>
                  <a:pt x="117369" y="127371"/>
                </a:lnTo>
                <a:lnTo>
                  <a:pt x="118986" y="124842"/>
                </a:lnTo>
                <a:lnTo>
                  <a:pt x="120603" y="121629"/>
                </a:lnTo>
                <a:lnTo>
                  <a:pt x="122410" y="117255"/>
                </a:lnTo>
                <a:lnTo>
                  <a:pt x="124693" y="113120"/>
                </a:lnTo>
                <a:lnTo>
                  <a:pt x="126595" y="108062"/>
                </a:lnTo>
                <a:lnTo>
                  <a:pt x="128212" y="103004"/>
                </a:lnTo>
                <a:lnTo>
                  <a:pt x="130780" y="95417"/>
                </a:lnTo>
                <a:lnTo>
                  <a:pt x="133253" y="86908"/>
                </a:lnTo>
                <a:lnTo>
                  <a:pt x="134870" y="78627"/>
                </a:lnTo>
                <a:lnTo>
                  <a:pt x="136773" y="69205"/>
                </a:lnTo>
                <a:lnTo>
                  <a:pt x="138390" y="61618"/>
                </a:lnTo>
                <a:lnTo>
                  <a:pt x="140006" y="55637"/>
                </a:lnTo>
                <a:lnTo>
                  <a:pt x="140958" y="48973"/>
                </a:lnTo>
                <a:lnTo>
                  <a:pt x="142575" y="42992"/>
                </a:lnTo>
                <a:lnTo>
                  <a:pt x="144191" y="37934"/>
                </a:lnTo>
                <a:lnTo>
                  <a:pt x="145999" y="32876"/>
                </a:lnTo>
                <a:lnTo>
                  <a:pt x="147616" y="27818"/>
                </a:lnTo>
                <a:lnTo>
                  <a:pt x="149232" y="23683"/>
                </a:lnTo>
                <a:lnTo>
                  <a:pt x="151135" y="19547"/>
                </a:lnTo>
                <a:lnTo>
                  <a:pt x="153703" y="16096"/>
                </a:lnTo>
                <a:lnTo>
                  <a:pt x="155320" y="12644"/>
                </a:lnTo>
                <a:lnTo>
                  <a:pt x="156937" y="10115"/>
                </a:lnTo>
                <a:lnTo>
                  <a:pt x="159410" y="7586"/>
                </a:lnTo>
                <a:lnTo>
                  <a:pt x="161027" y="5057"/>
                </a:lnTo>
                <a:lnTo>
                  <a:pt x="162929" y="3451"/>
                </a:lnTo>
                <a:lnTo>
                  <a:pt x="165497" y="1844"/>
                </a:lnTo>
                <a:lnTo>
                  <a:pt x="167114" y="922"/>
                </a:lnTo>
                <a:lnTo>
                  <a:pt x="169587" y="922"/>
                </a:lnTo>
                <a:lnTo>
                  <a:pt x="171204" y="0"/>
                </a:lnTo>
                <a:lnTo>
                  <a:pt x="172821" y="922"/>
                </a:lnTo>
                <a:lnTo>
                  <a:pt x="175389" y="922"/>
                </a:lnTo>
                <a:lnTo>
                  <a:pt x="177291" y="1844"/>
                </a:lnTo>
                <a:lnTo>
                  <a:pt x="179764" y="3451"/>
                </a:lnTo>
                <a:lnTo>
                  <a:pt x="181381" y="5058"/>
                </a:lnTo>
                <a:lnTo>
                  <a:pt x="183949" y="7586"/>
                </a:lnTo>
                <a:lnTo>
                  <a:pt x="185566" y="10115"/>
                </a:lnTo>
                <a:lnTo>
                  <a:pt x="187183" y="13567"/>
                </a:lnTo>
                <a:lnTo>
                  <a:pt x="189751" y="17018"/>
                </a:lnTo>
                <a:lnTo>
                  <a:pt x="191653" y="20231"/>
                </a:lnTo>
                <a:lnTo>
                  <a:pt x="193270" y="24605"/>
                </a:lnTo>
                <a:lnTo>
                  <a:pt x="194887" y="29663"/>
                </a:lnTo>
                <a:lnTo>
                  <a:pt x="196694" y="34721"/>
                </a:lnTo>
                <a:lnTo>
                  <a:pt x="199262" y="42308"/>
                </a:lnTo>
                <a:lnTo>
                  <a:pt x="201545" y="50579"/>
                </a:lnTo>
                <a:lnTo>
                  <a:pt x="203447" y="59089"/>
                </a:lnTo>
                <a:lnTo>
                  <a:pt x="205920" y="69205"/>
                </a:lnTo>
                <a:lnTo>
                  <a:pt x="206681" y="76098"/>
                </a:lnTo>
                <a:lnTo>
                  <a:pt x="208488" y="82772"/>
                </a:lnTo>
                <a:lnTo>
                  <a:pt x="210105" y="88743"/>
                </a:lnTo>
                <a:lnTo>
                  <a:pt x="211056" y="94495"/>
                </a:lnTo>
                <a:lnTo>
                  <a:pt x="212673" y="99553"/>
                </a:lnTo>
                <a:lnTo>
                  <a:pt x="214290" y="104611"/>
                </a:lnTo>
                <a:lnTo>
                  <a:pt x="216097" y="109669"/>
                </a:lnTo>
                <a:lnTo>
                  <a:pt x="218475" y="114042"/>
                </a:lnTo>
                <a:lnTo>
                  <a:pt x="220282" y="118178"/>
                </a:lnTo>
                <a:lnTo>
                  <a:pt x="221899" y="121629"/>
                </a:lnTo>
                <a:lnTo>
                  <a:pt x="223516" y="124842"/>
                </a:lnTo>
                <a:lnTo>
                  <a:pt x="226084" y="128294"/>
                </a:lnTo>
                <a:lnTo>
                  <a:pt x="227891" y="130823"/>
                </a:lnTo>
                <a:lnTo>
                  <a:pt x="229603" y="132429"/>
                </a:lnTo>
                <a:lnTo>
                  <a:pt x="232076" y="134274"/>
                </a:lnTo>
                <a:lnTo>
                  <a:pt x="233693" y="135881"/>
                </a:lnTo>
                <a:lnTo>
                  <a:pt x="235310" y="136803"/>
                </a:lnTo>
                <a:lnTo>
                  <a:pt x="237878" y="137487"/>
                </a:lnTo>
                <a:lnTo>
                  <a:pt x="239780" y="137487"/>
                </a:lnTo>
                <a:lnTo>
                  <a:pt x="242253" y="137487"/>
                </a:lnTo>
                <a:lnTo>
                  <a:pt x="243870" y="136803"/>
                </a:lnTo>
                <a:lnTo>
                  <a:pt x="246438" y="135881"/>
                </a:lnTo>
                <a:lnTo>
                  <a:pt x="248055" y="134274"/>
                </a:lnTo>
                <a:lnTo>
                  <a:pt x="249672" y="132429"/>
                </a:lnTo>
                <a:lnTo>
                  <a:pt x="252240" y="129900"/>
                </a:lnTo>
                <a:lnTo>
                  <a:pt x="254048" y="127371"/>
                </a:lnTo>
                <a:lnTo>
                  <a:pt x="256616" y="124842"/>
                </a:lnTo>
                <a:lnTo>
                  <a:pt x="258232" y="121629"/>
                </a:lnTo>
                <a:lnTo>
                  <a:pt x="259849" y="117256"/>
                </a:lnTo>
                <a:lnTo>
                  <a:pt x="261752" y="113120"/>
                </a:lnTo>
                <a:lnTo>
                  <a:pt x="263369" y="108062"/>
                </a:lnTo>
                <a:lnTo>
                  <a:pt x="265842" y="103004"/>
                </a:lnTo>
                <a:lnTo>
                  <a:pt x="267554" y="95417"/>
                </a:lnTo>
                <a:lnTo>
                  <a:pt x="270027" y="86908"/>
                </a:lnTo>
                <a:lnTo>
                  <a:pt x="272595" y="78627"/>
                </a:lnTo>
                <a:lnTo>
                  <a:pt x="274212" y="69205"/>
                </a:lnTo>
              </a:path>
            </a:pathLst>
          </a:custGeom>
          <a:ln w="3175">
            <a:solidFill>
              <a:srgbClr val="000000"/>
            </a:solidFill>
          </a:ln>
        </p:spPr>
        <p:txBody>
          <a:bodyPr wrap="square" lIns="0" tIns="0" rIns="0" bIns="0" rtlCol="0"/>
          <a:lstStyle/>
          <a:p>
            <a:pPr algn="l" rtl="0"/>
            <a:endParaRPr/>
          </a:p>
        </p:txBody>
      </p:sp>
      <p:sp>
        <p:nvSpPr>
          <p:cNvPr id="38" name="object 38"/>
          <p:cNvSpPr/>
          <p:nvPr/>
        </p:nvSpPr>
        <p:spPr>
          <a:xfrm>
            <a:off x="8922664" y="2193755"/>
            <a:ext cx="137795" cy="0"/>
          </a:xfrm>
          <a:custGeom>
            <a:avLst/>
            <a:gdLst/>
            <a:ahLst/>
            <a:cxnLst/>
            <a:rect l="l" t="t" r="r" b="b"/>
            <a:pathLst>
              <a:path w="137795">
                <a:moveTo>
                  <a:pt x="0" y="0"/>
                </a:moveTo>
                <a:lnTo>
                  <a:pt x="137724" y="0"/>
                </a:lnTo>
              </a:path>
            </a:pathLst>
          </a:custGeom>
          <a:ln w="3175">
            <a:solidFill>
              <a:srgbClr val="000000"/>
            </a:solidFill>
          </a:ln>
        </p:spPr>
        <p:txBody>
          <a:bodyPr wrap="square" lIns="0" tIns="0" rIns="0" bIns="0" rtlCol="0"/>
          <a:lstStyle/>
          <a:p>
            <a:pPr algn="l" rtl="0"/>
            <a:endParaRPr/>
          </a:p>
        </p:txBody>
      </p:sp>
      <p:sp>
        <p:nvSpPr>
          <p:cNvPr id="39" name="object 39"/>
          <p:cNvSpPr/>
          <p:nvPr/>
        </p:nvSpPr>
        <p:spPr>
          <a:xfrm>
            <a:off x="9334599" y="2193755"/>
            <a:ext cx="137160" cy="0"/>
          </a:xfrm>
          <a:custGeom>
            <a:avLst/>
            <a:gdLst/>
            <a:ahLst/>
            <a:cxnLst/>
            <a:rect l="l" t="t" r="r" b="b"/>
            <a:pathLst>
              <a:path w="137159">
                <a:moveTo>
                  <a:pt x="0" y="0"/>
                </a:moveTo>
                <a:lnTo>
                  <a:pt x="136773" y="0"/>
                </a:lnTo>
              </a:path>
            </a:pathLst>
          </a:custGeom>
          <a:ln w="3175">
            <a:solidFill>
              <a:srgbClr val="000000"/>
            </a:solidFill>
          </a:ln>
        </p:spPr>
        <p:txBody>
          <a:bodyPr wrap="square" lIns="0" tIns="0" rIns="0" bIns="0" rtlCol="0"/>
          <a:lstStyle/>
          <a:p>
            <a:pPr algn="l" rtl="0"/>
            <a:endParaRPr/>
          </a:p>
        </p:txBody>
      </p:sp>
      <p:sp>
        <p:nvSpPr>
          <p:cNvPr id="40" name="object 40"/>
          <p:cNvSpPr/>
          <p:nvPr/>
        </p:nvSpPr>
        <p:spPr>
          <a:xfrm>
            <a:off x="9472324" y="2193755"/>
            <a:ext cx="892175" cy="0"/>
          </a:xfrm>
          <a:custGeom>
            <a:avLst/>
            <a:gdLst/>
            <a:ahLst/>
            <a:cxnLst/>
            <a:rect l="l" t="t" r="r" b="b"/>
            <a:pathLst>
              <a:path w="892175">
                <a:moveTo>
                  <a:pt x="0" y="0"/>
                </a:moveTo>
                <a:lnTo>
                  <a:pt x="891593" y="0"/>
                </a:lnTo>
              </a:path>
            </a:pathLst>
          </a:custGeom>
          <a:ln w="3175">
            <a:solidFill>
              <a:srgbClr val="000000"/>
            </a:solidFill>
          </a:ln>
        </p:spPr>
        <p:txBody>
          <a:bodyPr wrap="square" lIns="0" tIns="0" rIns="0" bIns="0" rtlCol="0"/>
          <a:lstStyle/>
          <a:p>
            <a:pPr algn="l" rtl="0"/>
            <a:endParaRPr/>
          </a:p>
        </p:txBody>
      </p:sp>
      <p:sp>
        <p:nvSpPr>
          <p:cNvPr id="41" name="object 41"/>
          <p:cNvSpPr/>
          <p:nvPr/>
        </p:nvSpPr>
        <p:spPr>
          <a:xfrm>
            <a:off x="6909959" y="1638061"/>
            <a:ext cx="183515" cy="0"/>
          </a:xfrm>
          <a:custGeom>
            <a:avLst/>
            <a:gdLst/>
            <a:ahLst/>
            <a:cxnLst/>
            <a:rect l="l" t="t" r="r" b="b"/>
            <a:pathLst>
              <a:path w="183514">
                <a:moveTo>
                  <a:pt x="0" y="0"/>
                </a:moveTo>
                <a:lnTo>
                  <a:pt x="183264" y="0"/>
                </a:lnTo>
              </a:path>
            </a:pathLst>
          </a:custGeom>
          <a:ln w="3175">
            <a:solidFill>
              <a:srgbClr val="000000"/>
            </a:solidFill>
          </a:ln>
        </p:spPr>
        <p:txBody>
          <a:bodyPr wrap="square" lIns="0" tIns="0" rIns="0" bIns="0" rtlCol="0"/>
          <a:lstStyle/>
          <a:p>
            <a:pPr algn="l" rtl="0"/>
            <a:endParaRPr/>
          </a:p>
        </p:txBody>
      </p:sp>
      <p:sp>
        <p:nvSpPr>
          <p:cNvPr id="42" name="object 42"/>
          <p:cNvSpPr/>
          <p:nvPr/>
        </p:nvSpPr>
        <p:spPr>
          <a:xfrm>
            <a:off x="6864371" y="1592539"/>
            <a:ext cx="274955" cy="0"/>
          </a:xfrm>
          <a:custGeom>
            <a:avLst/>
            <a:gdLst/>
            <a:ahLst/>
            <a:cxnLst/>
            <a:rect l="l" t="t" r="r" b="b"/>
            <a:pathLst>
              <a:path w="274954">
                <a:moveTo>
                  <a:pt x="0" y="0"/>
                </a:moveTo>
                <a:lnTo>
                  <a:pt x="274440" y="0"/>
                </a:lnTo>
              </a:path>
            </a:pathLst>
          </a:custGeom>
          <a:ln w="3175">
            <a:solidFill>
              <a:srgbClr val="000000"/>
            </a:solidFill>
          </a:ln>
        </p:spPr>
        <p:txBody>
          <a:bodyPr wrap="square" lIns="0" tIns="0" rIns="0" bIns="0" rtlCol="0"/>
          <a:lstStyle/>
          <a:p>
            <a:pPr algn="l" rtl="0"/>
            <a:endParaRPr/>
          </a:p>
        </p:txBody>
      </p:sp>
      <p:sp>
        <p:nvSpPr>
          <p:cNvPr id="43" name="object 43"/>
          <p:cNvSpPr/>
          <p:nvPr/>
        </p:nvSpPr>
        <p:spPr>
          <a:xfrm>
            <a:off x="7001124" y="1135713"/>
            <a:ext cx="0" cy="457200"/>
          </a:xfrm>
          <a:custGeom>
            <a:avLst/>
            <a:gdLst/>
            <a:ahLst/>
            <a:cxnLst/>
            <a:rect l="l" t="t" r="r" b="b"/>
            <a:pathLst>
              <a:path h="457200">
                <a:moveTo>
                  <a:pt x="0" y="0"/>
                </a:moveTo>
                <a:lnTo>
                  <a:pt x="0" y="456825"/>
                </a:lnTo>
              </a:path>
            </a:pathLst>
          </a:custGeom>
          <a:ln w="3175">
            <a:solidFill>
              <a:srgbClr val="000000"/>
            </a:solidFill>
          </a:ln>
        </p:spPr>
        <p:txBody>
          <a:bodyPr wrap="square" lIns="0" tIns="0" rIns="0" bIns="0" rtlCol="0"/>
          <a:lstStyle/>
          <a:p>
            <a:pPr algn="l" rtl="0"/>
            <a:endParaRPr/>
          </a:p>
        </p:txBody>
      </p:sp>
      <p:sp>
        <p:nvSpPr>
          <p:cNvPr id="44" name="object 44"/>
          <p:cNvSpPr/>
          <p:nvPr/>
        </p:nvSpPr>
        <p:spPr>
          <a:xfrm>
            <a:off x="7001124" y="450127"/>
            <a:ext cx="0" cy="685800"/>
          </a:xfrm>
          <a:custGeom>
            <a:avLst/>
            <a:gdLst/>
            <a:ahLst/>
            <a:cxnLst/>
            <a:rect l="l" t="t" r="r" b="b"/>
            <a:pathLst>
              <a:path h="685800">
                <a:moveTo>
                  <a:pt x="0" y="685585"/>
                </a:moveTo>
                <a:lnTo>
                  <a:pt x="0" y="0"/>
                </a:lnTo>
              </a:path>
            </a:pathLst>
          </a:custGeom>
          <a:ln w="3175">
            <a:solidFill>
              <a:srgbClr val="000000"/>
            </a:solidFill>
          </a:ln>
        </p:spPr>
        <p:txBody>
          <a:bodyPr wrap="square" lIns="0" tIns="0" rIns="0" bIns="0" rtlCol="0"/>
          <a:lstStyle/>
          <a:p>
            <a:pPr algn="l" rtl="0"/>
            <a:endParaRPr/>
          </a:p>
        </p:txBody>
      </p:sp>
      <p:sp>
        <p:nvSpPr>
          <p:cNvPr id="45" name="object 45"/>
          <p:cNvSpPr/>
          <p:nvPr/>
        </p:nvSpPr>
        <p:spPr>
          <a:xfrm>
            <a:off x="6915969" y="707400"/>
            <a:ext cx="171450" cy="171450"/>
          </a:xfrm>
          <a:custGeom>
            <a:avLst/>
            <a:gdLst/>
            <a:ahLst/>
            <a:cxnLst/>
            <a:rect l="l" t="t" r="r" b="b"/>
            <a:pathLst>
              <a:path w="171450" h="171450">
                <a:moveTo>
                  <a:pt x="94409" y="170374"/>
                </a:moveTo>
                <a:lnTo>
                  <a:pt x="76823" y="170374"/>
                </a:lnTo>
                <a:lnTo>
                  <a:pt x="80989" y="171039"/>
                </a:lnTo>
                <a:lnTo>
                  <a:pt x="89558" y="171039"/>
                </a:lnTo>
                <a:lnTo>
                  <a:pt x="94409" y="170374"/>
                </a:lnTo>
                <a:close/>
              </a:path>
              <a:path w="171450" h="171450">
                <a:moveTo>
                  <a:pt x="94409" y="0"/>
                </a:moveTo>
                <a:lnTo>
                  <a:pt x="76823" y="0"/>
                </a:lnTo>
                <a:lnTo>
                  <a:pt x="72657" y="665"/>
                </a:lnTo>
                <a:lnTo>
                  <a:pt x="68262" y="1616"/>
                </a:lnTo>
                <a:lnTo>
                  <a:pt x="59930" y="3232"/>
                </a:lnTo>
                <a:lnTo>
                  <a:pt x="24529" y="25289"/>
                </a:lnTo>
                <a:lnTo>
                  <a:pt x="3243" y="59802"/>
                </a:lnTo>
                <a:lnTo>
                  <a:pt x="922" y="72447"/>
                </a:lnTo>
                <a:lnTo>
                  <a:pt x="0" y="76535"/>
                </a:lnTo>
                <a:lnTo>
                  <a:pt x="0" y="94219"/>
                </a:lnTo>
                <a:lnTo>
                  <a:pt x="922" y="98592"/>
                </a:lnTo>
                <a:lnTo>
                  <a:pt x="1616" y="102776"/>
                </a:lnTo>
                <a:lnTo>
                  <a:pt x="19441" y="139950"/>
                </a:lnTo>
                <a:lnTo>
                  <a:pt x="52302" y="164384"/>
                </a:lnTo>
                <a:lnTo>
                  <a:pt x="98813" y="170374"/>
                </a:lnTo>
                <a:lnTo>
                  <a:pt x="102979" y="169423"/>
                </a:lnTo>
                <a:lnTo>
                  <a:pt x="110607" y="166856"/>
                </a:lnTo>
                <a:lnTo>
                  <a:pt x="118939" y="164384"/>
                </a:lnTo>
                <a:lnTo>
                  <a:pt x="126576" y="160961"/>
                </a:lnTo>
                <a:lnTo>
                  <a:pt x="133291" y="156778"/>
                </a:lnTo>
                <a:lnTo>
                  <a:pt x="139997" y="151739"/>
                </a:lnTo>
                <a:lnTo>
                  <a:pt x="146018" y="145749"/>
                </a:lnTo>
                <a:lnTo>
                  <a:pt x="152029" y="139950"/>
                </a:lnTo>
                <a:lnTo>
                  <a:pt x="169615" y="102776"/>
                </a:lnTo>
                <a:lnTo>
                  <a:pt x="170547" y="98592"/>
                </a:lnTo>
                <a:lnTo>
                  <a:pt x="170547" y="94219"/>
                </a:lnTo>
                <a:lnTo>
                  <a:pt x="171242" y="90131"/>
                </a:lnTo>
                <a:lnTo>
                  <a:pt x="171242" y="80908"/>
                </a:lnTo>
                <a:lnTo>
                  <a:pt x="170547" y="76535"/>
                </a:lnTo>
                <a:lnTo>
                  <a:pt x="170547" y="72447"/>
                </a:lnTo>
                <a:lnTo>
                  <a:pt x="152029" y="30994"/>
                </a:lnTo>
                <a:lnTo>
                  <a:pt x="146018" y="25289"/>
                </a:lnTo>
                <a:lnTo>
                  <a:pt x="139997" y="19300"/>
                </a:lnTo>
                <a:lnTo>
                  <a:pt x="102979" y="1616"/>
                </a:lnTo>
                <a:lnTo>
                  <a:pt x="98813" y="665"/>
                </a:lnTo>
                <a:lnTo>
                  <a:pt x="94409" y="0"/>
                </a:lnTo>
                <a:close/>
              </a:path>
            </a:pathLst>
          </a:custGeom>
          <a:solidFill>
            <a:srgbClr val="FFFFFF"/>
          </a:solidFill>
        </p:spPr>
        <p:txBody>
          <a:bodyPr wrap="square" lIns="0" tIns="0" rIns="0" bIns="0" rtlCol="0"/>
          <a:lstStyle/>
          <a:p>
            <a:pPr algn="l" rtl="0"/>
            <a:endParaRPr/>
          </a:p>
        </p:txBody>
      </p:sp>
      <p:sp>
        <p:nvSpPr>
          <p:cNvPr id="46" name="object 46"/>
          <p:cNvSpPr/>
          <p:nvPr/>
        </p:nvSpPr>
        <p:spPr>
          <a:xfrm>
            <a:off x="7001125" y="792493"/>
            <a:ext cx="57785" cy="29209"/>
          </a:xfrm>
          <a:custGeom>
            <a:avLst/>
            <a:gdLst/>
            <a:ahLst/>
            <a:cxnLst/>
            <a:rect l="l" t="t" r="r" b="b"/>
            <a:pathLst>
              <a:path w="57785" h="29209">
                <a:moveTo>
                  <a:pt x="0" y="0"/>
                </a:moveTo>
                <a:lnTo>
                  <a:pt x="0" y="3422"/>
                </a:lnTo>
                <a:lnTo>
                  <a:pt x="932" y="5894"/>
                </a:lnTo>
                <a:lnTo>
                  <a:pt x="1854" y="8461"/>
                </a:lnTo>
                <a:lnTo>
                  <a:pt x="2549" y="11694"/>
                </a:lnTo>
                <a:lnTo>
                  <a:pt x="3471" y="14166"/>
                </a:lnTo>
                <a:lnTo>
                  <a:pt x="5098" y="16067"/>
                </a:lnTo>
                <a:lnTo>
                  <a:pt x="6943" y="18539"/>
                </a:lnTo>
                <a:lnTo>
                  <a:pt x="8560" y="20155"/>
                </a:lnTo>
                <a:lnTo>
                  <a:pt x="11109" y="22722"/>
                </a:lnTo>
                <a:lnTo>
                  <a:pt x="12726" y="23673"/>
                </a:lnTo>
                <a:lnTo>
                  <a:pt x="26146" y="28712"/>
                </a:lnTo>
                <a:lnTo>
                  <a:pt x="28695" y="28712"/>
                </a:lnTo>
                <a:lnTo>
                  <a:pt x="32167" y="28712"/>
                </a:lnTo>
                <a:lnTo>
                  <a:pt x="34716" y="28712"/>
                </a:lnTo>
                <a:lnTo>
                  <a:pt x="37255" y="27761"/>
                </a:lnTo>
                <a:lnTo>
                  <a:pt x="39804" y="26811"/>
                </a:lnTo>
                <a:lnTo>
                  <a:pt x="42354" y="25289"/>
                </a:lnTo>
                <a:lnTo>
                  <a:pt x="44893" y="23673"/>
                </a:lnTo>
                <a:lnTo>
                  <a:pt x="47442" y="22722"/>
                </a:lnTo>
                <a:lnTo>
                  <a:pt x="49059" y="20155"/>
                </a:lnTo>
                <a:lnTo>
                  <a:pt x="50676" y="18539"/>
                </a:lnTo>
                <a:lnTo>
                  <a:pt x="52531" y="16067"/>
                </a:lnTo>
                <a:lnTo>
                  <a:pt x="54148" y="14166"/>
                </a:lnTo>
                <a:lnTo>
                  <a:pt x="54842" y="11694"/>
                </a:lnTo>
                <a:lnTo>
                  <a:pt x="55774" y="8461"/>
                </a:lnTo>
                <a:lnTo>
                  <a:pt x="56697" y="5894"/>
                </a:lnTo>
                <a:lnTo>
                  <a:pt x="57391" y="3422"/>
                </a:lnTo>
                <a:lnTo>
                  <a:pt x="57391" y="0"/>
                </a:lnTo>
              </a:path>
            </a:pathLst>
          </a:custGeom>
          <a:ln w="3175">
            <a:solidFill>
              <a:srgbClr val="000000"/>
            </a:solidFill>
          </a:ln>
        </p:spPr>
        <p:txBody>
          <a:bodyPr wrap="square" lIns="0" tIns="0" rIns="0" bIns="0" rtlCol="0"/>
          <a:lstStyle/>
          <a:p>
            <a:pPr algn="l" rtl="0"/>
            <a:endParaRPr/>
          </a:p>
        </p:txBody>
      </p:sp>
      <p:sp>
        <p:nvSpPr>
          <p:cNvPr id="47" name="object 47"/>
          <p:cNvSpPr/>
          <p:nvPr/>
        </p:nvSpPr>
        <p:spPr>
          <a:xfrm>
            <a:off x="6944665" y="764635"/>
            <a:ext cx="56515" cy="27940"/>
          </a:xfrm>
          <a:custGeom>
            <a:avLst/>
            <a:gdLst/>
            <a:ahLst/>
            <a:cxnLst/>
            <a:rect l="l" t="t" r="r" b="b"/>
            <a:pathLst>
              <a:path w="56514" h="27940">
                <a:moveTo>
                  <a:pt x="0" y="27856"/>
                </a:moveTo>
                <a:lnTo>
                  <a:pt x="0" y="25289"/>
                </a:lnTo>
                <a:lnTo>
                  <a:pt x="0" y="22722"/>
                </a:lnTo>
                <a:lnTo>
                  <a:pt x="922" y="19300"/>
                </a:lnTo>
                <a:lnTo>
                  <a:pt x="1616" y="16733"/>
                </a:lnTo>
                <a:lnTo>
                  <a:pt x="3471" y="14261"/>
                </a:lnTo>
                <a:lnTo>
                  <a:pt x="4165" y="11694"/>
                </a:lnTo>
                <a:lnTo>
                  <a:pt x="5782" y="10077"/>
                </a:lnTo>
                <a:lnTo>
                  <a:pt x="7637" y="7605"/>
                </a:lnTo>
                <a:lnTo>
                  <a:pt x="10177" y="5989"/>
                </a:lnTo>
                <a:lnTo>
                  <a:pt x="11803" y="4088"/>
                </a:lnTo>
                <a:lnTo>
                  <a:pt x="14343" y="3422"/>
                </a:lnTo>
                <a:lnTo>
                  <a:pt x="16892" y="1616"/>
                </a:lnTo>
                <a:lnTo>
                  <a:pt x="19441" y="950"/>
                </a:lnTo>
                <a:lnTo>
                  <a:pt x="22675" y="0"/>
                </a:lnTo>
                <a:lnTo>
                  <a:pt x="25224" y="0"/>
                </a:lnTo>
                <a:lnTo>
                  <a:pt x="27763" y="0"/>
                </a:lnTo>
                <a:lnTo>
                  <a:pt x="31235" y="0"/>
                </a:lnTo>
                <a:lnTo>
                  <a:pt x="33784" y="0"/>
                </a:lnTo>
                <a:lnTo>
                  <a:pt x="36333" y="950"/>
                </a:lnTo>
                <a:lnTo>
                  <a:pt x="39567" y="1616"/>
                </a:lnTo>
                <a:lnTo>
                  <a:pt x="42116" y="3422"/>
                </a:lnTo>
                <a:lnTo>
                  <a:pt x="43961" y="4088"/>
                </a:lnTo>
                <a:lnTo>
                  <a:pt x="46510" y="5989"/>
                </a:lnTo>
                <a:lnTo>
                  <a:pt x="48127" y="7606"/>
                </a:lnTo>
                <a:lnTo>
                  <a:pt x="50676" y="10077"/>
                </a:lnTo>
                <a:lnTo>
                  <a:pt x="51370" y="11694"/>
                </a:lnTo>
                <a:lnTo>
                  <a:pt x="53225" y="14261"/>
                </a:lnTo>
                <a:lnTo>
                  <a:pt x="54842" y="16733"/>
                </a:lnTo>
                <a:lnTo>
                  <a:pt x="55765" y="19300"/>
                </a:lnTo>
                <a:lnTo>
                  <a:pt x="56459" y="22722"/>
                </a:lnTo>
                <a:lnTo>
                  <a:pt x="56459" y="25289"/>
                </a:lnTo>
                <a:lnTo>
                  <a:pt x="56459" y="27856"/>
                </a:lnTo>
              </a:path>
            </a:pathLst>
          </a:custGeom>
          <a:ln w="3175">
            <a:solidFill>
              <a:srgbClr val="000000"/>
            </a:solidFill>
          </a:ln>
        </p:spPr>
        <p:txBody>
          <a:bodyPr wrap="square" lIns="0" tIns="0" rIns="0" bIns="0" rtlCol="0"/>
          <a:lstStyle/>
          <a:p>
            <a:pPr algn="l" rtl="0"/>
            <a:endParaRPr/>
          </a:p>
        </p:txBody>
      </p:sp>
      <p:sp>
        <p:nvSpPr>
          <p:cNvPr id="48" name="object 48"/>
          <p:cNvSpPr/>
          <p:nvPr/>
        </p:nvSpPr>
        <p:spPr>
          <a:xfrm>
            <a:off x="6915969" y="707400"/>
            <a:ext cx="171450" cy="171450"/>
          </a:xfrm>
          <a:custGeom>
            <a:avLst/>
            <a:gdLst/>
            <a:ahLst/>
            <a:cxnLst/>
            <a:rect l="l" t="t" r="r" b="b"/>
            <a:pathLst>
              <a:path w="171450" h="171450">
                <a:moveTo>
                  <a:pt x="0" y="85092"/>
                </a:moveTo>
                <a:lnTo>
                  <a:pt x="0" y="80908"/>
                </a:lnTo>
                <a:lnTo>
                  <a:pt x="0" y="76535"/>
                </a:lnTo>
                <a:lnTo>
                  <a:pt x="922" y="72447"/>
                </a:lnTo>
                <a:lnTo>
                  <a:pt x="19441" y="30994"/>
                </a:lnTo>
                <a:lnTo>
                  <a:pt x="52302" y="6655"/>
                </a:lnTo>
                <a:lnTo>
                  <a:pt x="59930" y="3232"/>
                </a:lnTo>
                <a:lnTo>
                  <a:pt x="68262" y="1616"/>
                </a:lnTo>
                <a:lnTo>
                  <a:pt x="72657" y="665"/>
                </a:lnTo>
                <a:lnTo>
                  <a:pt x="76823" y="0"/>
                </a:lnTo>
                <a:lnTo>
                  <a:pt x="80989" y="0"/>
                </a:lnTo>
                <a:lnTo>
                  <a:pt x="85155" y="0"/>
                </a:lnTo>
                <a:lnTo>
                  <a:pt x="89558" y="0"/>
                </a:lnTo>
                <a:lnTo>
                  <a:pt x="94409" y="0"/>
                </a:lnTo>
                <a:lnTo>
                  <a:pt x="98813" y="665"/>
                </a:lnTo>
                <a:lnTo>
                  <a:pt x="102979" y="1616"/>
                </a:lnTo>
                <a:lnTo>
                  <a:pt x="110607" y="3232"/>
                </a:lnTo>
                <a:lnTo>
                  <a:pt x="146018" y="25289"/>
                </a:lnTo>
                <a:lnTo>
                  <a:pt x="152029" y="30994"/>
                </a:lnTo>
                <a:lnTo>
                  <a:pt x="169615" y="68263"/>
                </a:lnTo>
                <a:lnTo>
                  <a:pt x="170547" y="72447"/>
                </a:lnTo>
                <a:lnTo>
                  <a:pt x="170547" y="76535"/>
                </a:lnTo>
                <a:lnTo>
                  <a:pt x="171242" y="80908"/>
                </a:lnTo>
                <a:lnTo>
                  <a:pt x="171242" y="85092"/>
                </a:lnTo>
                <a:lnTo>
                  <a:pt x="171242" y="90131"/>
                </a:lnTo>
                <a:lnTo>
                  <a:pt x="170547" y="94219"/>
                </a:lnTo>
                <a:lnTo>
                  <a:pt x="170547" y="98592"/>
                </a:lnTo>
                <a:lnTo>
                  <a:pt x="169615" y="102776"/>
                </a:lnTo>
                <a:lnTo>
                  <a:pt x="152029" y="139950"/>
                </a:lnTo>
                <a:lnTo>
                  <a:pt x="146018" y="145749"/>
                </a:lnTo>
                <a:lnTo>
                  <a:pt x="139997" y="151739"/>
                </a:lnTo>
                <a:lnTo>
                  <a:pt x="133291" y="156778"/>
                </a:lnTo>
                <a:lnTo>
                  <a:pt x="126576" y="160961"/>
                </a:lnTo>
                <a:lnTo>
                  <a:pt x="118939" y="164384"/>
                </a:lnTo>
                <a:lnTo>
                  <a:pt x="110607" y="166856"/>
                </a:lnTo>
                <a:lnTo>
                  <a:pt x="102979" y="169423"/>
                </a:lnTo>
                <a:lnTo>
                  <a:pt x="98813" y="170374"/>
                </a:lnTo>
                <a:lnTo>
                  <a:pt x="94409" y="170374"/>
                </a:lnTo>
                <a:lnTo>
                  <a:pt x="89558" y="171039"/>
                </a:lnTo>
                <a:lnTo>
                  <a:pt x="85155" y="171039"/>
                </a:lnTo>
                <a:lnTo>
                  <a:pt x="80989" y="171039"/>
                </a:lnTo>
                <a:lnTo>
                  <a:pt x="76823" y="170374"/>
                </a:lnTo>
                <a:lnTo>
                  <a:pt x="72657" y="170374"/>
                </a:lnTo>
                <a:lnTo>
                  <a:pt x="37027" y="156778"/>
                </a:lnTo>
                <a:lnTo>
                  <a:pt x="10186" y="126449"/>
                </a:lnTo>
                <a:lnTo>
                  <a:pt x="6715" y="118843"/>
                </a:lnTo>
                <a:lnTo>
                  <a:pt x="3243" y="111237"/>
                </a:lnTo>
                <a:lnTo>
                  <a:pt x="1616" y="102776"/>
                </a:lnTo>
                <a:lnTo>
                  <a:pt x="922" y="98592"/>
                </a:lnTo>
                <a:lnTo>
                  <a:pt x="0" y="94219"/>
                </a:lnTo>
                <a:lnTo>
                  <a:pt x="0" y="90131"/>
                </a:lnTo>
                <a:lnTo>
                  <a:pt x="0" y="85092"/>
                </a:lnTo>
              </a:path>
            </a:pathLst>
          </a:custGeom>
          <a:ln w="3175">
            <a:solidFill>
              <a:srgbClr val="000000"/>
            </a:solidFill>
          </a:ln>
        </p:spPr>
        <p:txBody>
          <a:bodyPr wrap="square" lIns="0" tIns="0" rIns="0" bIns="0" rtlCol="0"/>
          <a:lstStyle/>
          <a:p>
            <a:pPr algn="l" rtl="0"/>
            <a:endParaRPr/>
          </a:p>
        </p:txBody>
      </p:sp>
      <p:sp>
        <p:nvSpPr>
          <p:cNvPr id="49" name="object 49"/>
          <p:cNvSpPr/>
          <p:nvPr/>
        </p:nvSpPr>
        <p:spPr>
          <a:xfrm>
            <a:off x="6991869" y="1067450"/>
            <a:ext cx="421640" cy="421005"/>
          </a:xfrm>
          <a:custGeom>
            <a:avLst/>
            <a:gdLst/>
            <a:ahLst/>
            <a:cxnLst/>
            <a:rect l="l" t="t" r="r" b="b"/>
            <a:pathLst>
              <a:path w="421639" h="421005">
                <a:moveTo>
                  <a:pt x="0" y="0"/>
                </a:moveTo>
                <a:lnTo>
                  <a:pt x="421343" y="420706"/>
                </a:lnTo>
              </a:path>
            </a:pathLst>
          </a:custGeom>
          <a:ln w="3175">
            <a:solidFill>
              <a:srgbClr val="000000"/>
            </a:solidFill>
          </a:ln>
        </p:spPr>
        <p:txBody>
          <a:bodyPr wrap="square" lIns="0" tIns="0" rIns="0" bIns="0" rtlCol="0"/>
          <a:lstStyle/>
          <a:p>
            <a:pPr algn="l" rtl="0"/>
            <a:endParaRPr/>
          </a:p>
        </p:txBody>
      </p:sp>
      <p:sp>
        <p:nvSpPr>
          <p:cNvPr id="50" name="object 50"/>
          <p:cNvSpPr/>
          <p:nvPr/>
        </p:nvSpPr>
        <p:spPr>
          <a:xfrm>
            <a:off x="7190458" y="1306754"/>
            <a:ext cx="57785" cy="29209"/>
          </a:xfrm>
          <a:custGeom>
            <a:avLst/>
            <a:gdLst/>
            <a:ahLst/>
            <a:cxnLst/>
            <a:rect l="l" t="t" r="r" b="b"/>
            <a:pathLst>
              <a:path w="57785" h="29209">
                <a:moveTo>
                  <a:pt x="0" y="0"/>
                </a:moveTo>
                <a:lnTo>
                  <a:pt x="0" y="2567"/>
                </a:lnTo>
                <a:lnTo>
                  <a:pt x="0" y="5989"/>
                </a:lnTo>
                <a:lnTo>
                  <a:pt x="665" y="8556"/>
                </a:lnTo>
                <a:lnTo>
                  <a:pt x="8274" y="20250"/>
                </a:lnTo>
                <a:lnTo>
                  <a:pt x="9891" y="22057"/>
                </a:lnTo>
                <a:lnTo>
                  <a:pt x="12459" y="23673"/>
                </a:lnTo>
                <a:lnTo>
                  <a:pt x="15027" y="25289"/>
                </a:lnTo>
                <a:lnTo>
                  <a:pt x="16835" y="26240"/>
                </a:lnTo>
                <a:lnTo>
                  <a:pt x="20068" y="27096"/>
                </a:lnTo>
                <a:lnTo>
                  <a:pt x="22636" y="27856"/>
                </a:lnTo>
                <a:lnTo>
                  <a:pt x="25205" y="28712"/>
                </a:lnTo>
                <a:lnTo>
                  <a:pt x="28629" y="28712"/>
                </a:lnTo>
                <a:lnTo>
                  <a:pt x="31197" y="28712"/>
                </a:lnTo>
                <a:lnTo>
                  <a:pt x="33765" y="27856"/>
                </a:lnTo>
                <a:lnTo>
                  <a:pt x="36999" y="27096"/>
                </a:lnTo>
                <a:lnTo>
                  <a:pt x="39567" y="26240"/>
                </a:lnTo>
                <a:lnTo>
                  <a:pt x="42040" y="25289"/>
                </a:lnTo>
                <a:lnTo>
                  <a:pt x="44608" y="23673"/>
                </a:lnTo>
                <a:lnTo>
                  <a:pt x="46225" y="22057"/>
                </a:lnTo>
                <a:lnTo>
                  <a:pt x="48793" y="20250"/>
                </a:lnTo>
                <a:lnTo>
                  <a:pt x="50410" y="18634"/>
                </a:lnTo>
                <a:lnTo>
                  <a:pt x="52217" y="16067"/>
                </a:lnTo>
                <a:lnTo>
                  <a:pt x="52978" y="13595"/>
                </a:lnTo>
                <a:lnTo>
                  <a:pt x="54785" y="11028"/>
                </a:lnTo>
                <a:lnTo>
                  <a:pt x="55451" y="8556"/>
                </a:lnTo>
                <a:lnTo>
                  <a:pt x="56402" y="5989"/>
                </a:lnTo>
                <a:lnTo>
                  <a:pt x="56402" y="2567"/>
                </a:lnTo>
                <a:lnTo>
                  <a:pt x="57353" y="0"/>
                </a:lnTo>
              </a:path>
            </a:pathLst>
          </a:custGeom>
          <a:ln w="3175">
            <a:solidFill>
              <a:srgbClr val="000000"/>
            </a:solidFill>
          </a:ln>
        </p:spPr>
        <p:txBody>
          <a:bodyPr wrap="square" lIns="0" tIns="0" rIns="0" bIns="0" rtlCol="0"/>
          <a:lstStyle/>
          <a:p>
            <a:pPr algn="l" rtl="0"/>
            <a:endParaRPr/>
          </a:p>
        </p:txBody>
      </p:sp>
      <p:sp>
        <p:nvSpPr>
          <p:cNvPr id="51" name="object 51"/>
          <p:cNvSpPr/>
          <p:nvPr/>
        </p:nvSpPr>
        <p:spPr>
          <a:xfrm>
            <a:off x="7132800" y="1278041"/>
            <a:ext cx="57785" cy="29209"/>
          </a:xfrm>
          <a:custGeom>
            <a:avLst/>
            <a:gdLst/>
            <a:ahLst/>
            <a:cxnLst/>
            <a:rect l="l" t="t" r="r" b="b"/>
            <a:pathLst>
              <a:path w="57785" h="29209">
                <a:moveTo>
                  <a:pt x="0" y="28712"/>
                </a:moveTo>
                <a:lnTo>
                  <a:pt x="0" y="26145"/>
                </a:lnTo>
                <a:lnTo>
                  <a:pt x="922" y="23008"/>
                </a:lnTo>
                <a:lnTo>
                  <a:pt x="1845" y="20441"/>
                </a:lnTo>
                <a:lnTo>
                  <a:pt x="2539" y="17874"/>
                </a:lnTo>
                <a:lnTo>
                  <a:pt x="3471" y="15402"/>
                </a:lnTo>
                <a:lnTo>
                  <a:pt x="5088" y="12835"/>
                </a:lnTo>
                <a:lnTo>
                  <a:pt x="6943" y="10077"/>
                </a:lnTo>
                <a:lnTo>
                  <a:pt x="8560" y="8461"/>
                </a:lnTo>
                <a:lnTo>
                  <a:pt x="10177" y="6845"/>
                </a:lnTo>
                <a:lnTo>
                  <a:pt x="12726" y="5038"/>
                </a:lnTo>
                <a:lnTo>
                  <a:pt x="15265" y="3422"/>
                </a:lnTo>
                <a:lnTo>
                  <a:pt x="17814" y="2471"/>
                </a:lnTo>
                <a:lnTo>
                  <a:pt x="20363" y="1806"/>
                </a:lnTo>
                <a:lnTo>
                  <a:pt x="22903" y="855"/>
                </a:lnTo>
                <a:lnTo>
                  <a:pt x="25452" y="0"/>
                </a:lnTo>
                <a:lnTo>
                  <a:pt x="28923" y="0"/>
                </a:lnTo>
                <a:lnTo>
                  <a:pt x="31235" y="0"/>
                </a:lnTo>
                <a:lnTo>
                  <a:pt x="34706" y="855"/>
                </a:lnTo>
                <a:lnTo>
                  <a:pt x="37255" y="1806"/>
                </a:lnTo>
                <a:lnTo>
                  <a:pt x="39776" y="2471"/>
                </a:lnTo>
                <a:lnTo>
                  <a:pt x="42344" y="3422"/>
                </a:lnTo>
                <a:lnTo>
                  <a:pt x="44912" y="5038"/>
                </a:lnTo>
                <a:lnTo>
                  <a:pt x="46529" y="6845"/>
                </a:lnTo>
                <a:lnTo>
                  <a:pt x="49097" y="8461"/>
                </a:lnTo>
                <a:lnTo>
                  <a:pt x="55755" y="20441"/>
                </a:lnTo>
                <a:lnTo>
                  <a:pt x="56706" y="23008"/>
                </a:lnTo>
                <a:lnTo>
                  <a:pt x="57657" y="26145"/>
                </a:lnTo>
                <a:lnTo>
                  <a:pt x="57657" y="28712"/>
                </a:lnTo>
              </a:path>
            </a:pathLst>
          </a:custGeom>
          <a:ln w="3175">
            <a:solidFill>
              <a:srgbClr val="000000"/>
            </a:solidFill>
          </a:ln>
        </p:spPr>
        <p:txBody>
          <a:bodyPr wrap="square" lIns="0" tIns="0" rIns="0" bIns="0" rtlCol="0"/>
          <a:lstStyle/>
          <a:p>
            <a:pPr algn="l" rtl="0"/>
            <a:endParaRPr/>
          </a:p>
        </p:txBody>
      </p:sp>
      <p:sp>
        <p:nvSpPr>
          <p:cNvPr id="52" name="object 52"/>
          <p:cNvSpPr/>
          <p:nvPr/>
        </p:nvSpPr>
        <p:spPr>
          <a:xfrm>
            <a:off x="7104104" y="1220806"/>
            <a:ext cx="172085" cy="172085"/>
          </a:xfrm>
          <a:custGeom>
            <a:avLst/>
            <a:gdLst/>
            <a:ahLst/>
            <a:cxnLst/>
            <a:rect l="l" t="t" r="r" b="b"/>
            <a:pathLst>
              <a:path w="172085" h="172084">
                <a:moveTo>
                  <a:pt x="0" y="85947"/>
                </a:moveTo>
                <a:lnTo>
                  <a:pt x="0" y="81859"/>
                </a:lnTo>
                <a:lnTo>
                  <a:pt x="922" y="77676"/>
                </a:lnTo>
                <a:lnTo>
                  <a:pt x="922" y="73302"/>
                </a:lnTo>
                <a:lnTo>
                  <a:pt x="15275" y="37934"/>
                </a:lnTo>
                <a:lnTo>
                  <a:pt x="19431" y="31279"/>
                </a:lnTo>
                <a:lnTo>
                  <a:pt x="52531" y="6655"/>
                </a:lnTo>
                <a:lnTo>
                  <a:pt x="60853" y="4088"/>
                </a:lnTo>
                <a:lnTo>
                  <a:pt x="68472" y="1616"/>
                </a:lnTo>
                <a:lnTo>
                  <a:pt x="72657" y="1616"/>
                </a:lnTo>
                <a:lnTo>
                  <a:pt x="76842" y="855"/>
                </a:lnTo>
                <a:lnTo>
                  <a:pt x="81883" y="855"/>
                </a:lnTo>
                <a:lnTo>
                  <a:pt x="86353" y="0"/>
                </a:lnTo>
                <a:lnTo>
                  <a:pt x="90443" y="855"/>
                </a:lnTo>
                <a:lnTo>
                  <a:pt x="94628" y="855"/>
                </a:lnTo>
                <a:lnTo>
                  <a:pt x="98813" y="1616"/>
                </a:lnTo>
                <a:lnTo>
                  <a:pt x="103188" y="1616"/>
                </a:lnTo>
                <a:lnTo>
                  <a:pt x="111558" y="4088"/>
                </a:lnTo>
                <a:lnTo>
                  <a:pt x="119167" y="6655"/>
                </a:lnTo>
                <a:lnTo>
                  <a:pt x="126776" y="11028"/>
                </a:lnTo>
                <a:lnTo>
                  <a:pt x="134480" y="15116"/>
                </a:lnTo>
                <a:lnTo>
                  <a:pt x="140187" y="20155"/>
                </a:lnTo>
                <a:lnTo>
                  <a:pt x="146940" y="25289"/>
                </a:lnTo>
                <a:lnTo>
                  <a:pt x="152076" y="31279"/>
                </a:lnTo>
                <a:lnTo>
                  <a:pt x="169863" y="69214"/>
                </a:lnTo>
                <a:lnTo>
                  <a:pt x="170528" y="73302"/>
                </a:lnTo>
                <a:lnTo>
                  <a:pt x="171480" y="77676"/>
                </a:lnTo>
                <a:lnTo>
                  <a:pt x="171480" y="85947"/>
                </a:lnTo>
                <a:lnTo>
                  <a:pt x="171480" y="94504"/>
                </a:lnTo>
                <a:lnTo>
                  <a:pt x="170528" y="98592"/>
                </a:lnTo>
                <a:lnTo>
                  <a:pt x="152076" y="140901"/>
                </a:lnTo>
                <a:lnTo>
                  <a:pt x="140187" y="151739"/>
                </a:lnTo>
                <a:lnTo>
                  <a:pt x="134480" y="156778"/>
                </a:lnTo>
                <a:lnTo>
                  <a:pt x="126776" y="161152"/>
                </a:lnTo>
                <a:lnTo>
                  <a:pt x="119167" y="165240"/>
                </a:lnTo>
                <a:lnTo>
                  <a:pt x="111558" y="167807"/>
                </a:lnTo>
                <a:lnTo>
                  <a:pt x="103188" y="170374"/>
                </a:lnTo>
                <a:lnTo>
                  <a:pt x="98813" y="170374"/>
                </a:lnTo>
                <a:lnTo>
                  <a:pt x="94628" y="171230"/>
                </a:lnTo>
                <a:lnTo>
                  <a:pt x="90443" y="171230"/>
                </a:lnTo>
                <a:lnTo>
                  <a:pt x="86353" y="171895"/>
                </a:lnTo>
                <a:lnTo>
                  <a:pt x="81883" y="171230"/>
                </a:lnTo>
                <a:lnTo>
                  <a:pt x="76842" y="171230"/>
                </a:lnTo>
                <a:lnTo>
                  <a:pt x="72657" y="170374"/>
                </a:lnTo>
                <a:lnTo>
                  <a:pt x="68472" y="170374"/>
                </a:lnTo>
                <a:lnTo>
                  <a:pt x="60853" y="167807"/>
                </a:lnTo>
                <a:lnTo>
                  <a:pt x="52531" y="165240"/>
                </a:lnTo>
                <a:lnTo>
                  <a:pt x="44893" y="161152"/>
                </a:lnTo>
                <a:lnTo>
                  <a:pt x="14343" y="133960"/>
                </a:lnTo>
                <a:lnTo>
                  <a:pt x="4394" y="111237"/>
                </a:lnTo>
                <a:lnTo>
                  <a:pt x="1845" y="102966"/>
                </a:lnTo>
                <a:lnTo>
                  <a:pt x="922" y="98592"/>
                </a:lnTo>
                <a:lnTo>
                  <a:pt x="922" y="94504"/>
                </a:lnTo>
                <a:lnTo>
                  <a:pt x="0" y="90321"/>
                </a:lnTo>
                <a:lnTo>
                  <a:pt x="0" y="85947"/>
                </a:lnTo>
              </a:path>
            </a:pathLst>
          </a:custGeom>
          <a:ln w="3175">
            <a:solidFill>
              <a:srgbClr val="000000"/>
            </a:solidFill>
          </a:ln>
        </p:spPr>
        <p:txBody>
          <a:bodyPr wrap="square" lIns="0" tIns="0" rIns="0" bIns="0" rtlCol="0"/>
          <a:lstStyle/>
          <a:p>
            <a:pPr algn="l" rtl="0"/>
            <a:endParaRPr/>
          </a:p>
        </p:txBody>
      </p:sp>
      <p:sp>
        <p:nvSpPr>
          <p:cNvPr id="53" name="object 53"/>
          <p:cNvSpPr/>
          <p:nvPr/>
        </p:nvSpPr>
        <p:spPr>
          <a:xfrm>
            <a:off x="6623943" y="1067450"/>
            <a:ext cx="389255" cy="1130935"/>
          </a:xfrm>
          <a:custGeom>
            <a:avLst/>
            <a:gdLst/>
            <a:ahLst/>
            <a:cxnLst/>
            <a:rect l="l" t="t" r="r" b="b"/>
            <a:pathLst>
              <a:path w="389254" h="1130935">
                <a:moveTo>
                  <a:pt x="388985" y="0"/>
                </a:moveTo>
                <a:lnTo>
                  <a:pt x="0" y="388476"/>
                </a:lnTo>
                <a:lnTo>
                  <a:pt x="0" y="1130669"/>
                </a:lnTo>
              </a:path>
            </a:pathLst>
          </a:custGeom>
          <a:ln w="3175">
            <a:solidFill>
              <a:srgbClr val="000000"/>
            </a:solidFill>
          </a:ln>
        </p:spPr>
        <p:txBody>
          <a:bodyPr wrap="square" lIns="0" tIns="0" rIns="0" bIns="0" rtlCol="0"/>
          <a:lstStyle/>
          <a:p>
            <a:pPr algn="l" rtl="0"/>
            <a:endParaRPr/>
          </a:p>
        </p:txBody>
      </p:sp>
      <p:sp>
        <p:nvSpPr>
          <p:cNvPr id="54" name="object 54"/>
          <p:cNvSpPr/>
          <p:nvPr/>
        </p:nvSpPr>
        <p:spPr>
          <a:xfrm>
            <a:off x="6813000" y="1306754"/>
            <a:ext cx="56515" cy="29209"/>
          </a:xfrm>
          <a:custGeom>
            <a:avLst/>
            <a:gdLst/>
            <a:ahLst/>
            <a:cxnLst/>
            <a:rect l="l" t="t" r="r" b="b"/>
            <a:pathLst>
              <a:path w="56514" h="29209">
                <a:moveTo>
                  <a:pt x="0" y="0"/>
                </a:moveTo>
                <a:lnTo>
                  <a:pt x="0" y="2567"/>
                </a:lnTo>
                <a:lnTo>
                  <a:pt x="0" y="5989"/>
                </a:lnTo>
                <a:lnTo>
                  <a:pt x="694" y="8556"/>
                </a:lnTo>
                <a:lnTo>
                  <a:pt x="1616" y="11028"/>
                </a:lnTo>
                <a:lnTo>
                  <a:pt x="3233" y="13595"/>
                </a:lnTo>
                <a:lnTo>
                  <a:pt x="5088" y="16067"/>
                </a:lnTo>
                <a:lnTo>
                  <a:pt x="5782" y="18634"/>
                </a:lnTo>
                <a:lnTo>
                  <a:pt x="8322" y="20250"/>
                </a:lnTo>
                <a:lnTo>
                  <a:pt x="10177" y="22057"/>
                </a:lnTo>
                <a:lnTo>
                  <a:pt x="12726" y="23673"/>
                </a:lnTo>
                <a:lnTo>
                  <a:pt x="14343" y="25289"/>
                </a:lnTo>
                <a:lnTo>
                  <a:pt x="16892" y="26240"/>
                </a:lnTo>
                <a:lnTo>
                  <a:pt x="20126" y="27096"/>
                </a:lnTo>
                <a:lnTo>
                  <a:pt x="22675" y="27856"/>
                </a:lnTo>
                <a:lnTo>
                  <a:pt x="25214" y="28712"/>
                </a:lnTo>
                <a:lnTo>
                  <a:pt x="28686" y="28712"/>
                </a:lnTo>
                <a:lnTo>
                  <a:pt x="31235" y="28712"/>
                </a:lnTo>
                <a:lnTo>
                  <a:pt x="33784" y="27856"/>
                </a:lnTo>
                <a:lnTo>
                  <a:pt x="37018" y="27096"/>
                </a:lnTo>
                <a:lnTo>
                  <a:pt x="39567" y="26240"/>
                </a:lnTo>
                <a:lnTo>
                  <a:pt x="42116" y="25289"/>
                </a:lnTo>
                <a:lnTo>
                  <a:pt x="44655" y="23673"/>
                </a:lnTo>
                <a:lnTo>
                  <a:pt x="46272" y="22057"/>
                </a:lnTo>
                <a:lnTo>
                  <a:pt x="48821" y="20250"/>
                </a:lnTo>
                <a:lnTo>
                  <a:pt x="50676" y="18634"/>
                </a:lnTo>
                <a:lnTo>
                  <a:pt x="52293" y="16067"/>
                </a:lnTo>
                <a:lnTo>
                  <a:pt x="53215" y="13595"/>
                </a:lnTo>
                <a:lnTo>
                  <a:pt x="54842" y="11028"/>
                </a:lnTo>
                <a:lnTo>
                  <a:pt x="55765" y="8556"/>
                </a:lnTo>
                <a:lnTo>
                  <a:pt x="56459" y="5989"/>
                </a:lnTo>
                <a:lnTo>
                  <a:pt x="56459" y="2567"/>
                </a:lnTo>
                <a:lnTo>
                  <a:pt x="56459" y="0"/>
                </a:lnTo>
              </a:path>
            </a:pathLst>
          </a:custGeom>
          <a:ln w="3175">
            <a:solidFill>
              <a:srgbClr val="000000"/>
            </a:solidFill>
          </a:ln>
        </p:spPr>
        <p:txBody>
          <a:bodyPr wrap="square" lIns="0" tIns="0" rIns="0" bIns="0" rtlCol="0"/>
          <a:lstStyle/>
          <a:p>
            <a:pPr algn="l" rtl="0"/>
            <a:endParaRPr/>
          </a:p>
        </p:txBody>
      </p:sp>
      <p:sp>
        <p:nvSpPr>
          <p:cNvPr id="55" name="object 55"/>
          <p:cNvSpPr/>
          <p:nvPr/>
        </p:nvSpPr>
        <p:spPr>
          <a:xfrm>
            <a:off x="6755608" y="1278041"/>
            <a:ext cx="57785" cy="29209"/>
          </a:xfrm>
          <a:custGeom>
            <a:avLst/>
            <a:gdLst/>
            <a:ahLst/>
            <a:cxnLst/>
            <a:rect l="l" t="t" r="r" b="b"/>
            <a:pathLst>
              <a:path w="57785" h="29209">
                <a:moveTo>
                  <a:pt x="0" y="28712"/>
                </a:moveTo>
                <a:lnTo>
                  <a:pt x="0" y="26145"/>
                </a:lnTo>
                <a:lnTo>
                  <a:pt x="694" y="23008"/>
                </a:lnTo>
                <a:lnTo>
                  <a:pt x="1616" y="20441"/>
                </a:lnTo>
                <a:lnTo>
                  <a:pt x="2549" y="17874"/>
                </a:lnTo>
                <a:lnTo>
                  <a:pt x="3243" y="15402"/>
                </a:lnTo>
                <a:lnTo>
                  <a:pt x="5088" y="12835"/>
                </a:lnTo>
                <a:lnTo>
                  <a:pt x="6705" y="10077"/>
                </a:lnTo>
                <a:lnTo>
                  <a:pt x="8331" y="8461"/>
                </a:lnTo>
                <a:lnTo>
                  <a:pt x="20135" y="1806"/>
                </a:lnTo>
                <a:lnTo>
                  <a:pt x="22675" y="855"/>
                </a:lnTo>
                <a:lnTo>
                  <a:pt x="25224" y="0"/>
                </a:lnTo>
                <a:lnTo>
                  <a:pt x="28695" y="0"/>
                </a:lnTo>
                <a:lnTo>
                  <a:pt x="31235" y="0"/>
                </a:lnTo>
                <a:lnTo>
                  <a:pt x="34478" y="855"/>
                </a:lnTo>
                <a:lnTo>
                  <a:pt x="37027" y="1806"/>
                </a:lnTo>
                <a:lnTo>
                  <a:pt x="39567" y="2471"/>
                </a:lnTo>
                <a:lnTo>
                  <a:pt x="42116" y="3422"/>
                </a:lnTo>
                <a:lnTo>
                  <a:pt x="44655" y="5038"/>
                </a:lnTo>
                <a:lnTo>
                  <a:pt x="46282" y="6845"/>
                </a:lnTo>
                <a:lnTo>
                  <a:pt x="48821" y="8461"/>
                </a:lnTo>
                <a:lnTo>
                  <a:pt x="50676" y="10077"/>
                </a:lnTo>
                <a:lnTo>
                  <a:pt x="52293" y="12835"/>
                </a:lnTo>
                <a:lnTo>
                  <a:pt x="53919" y="15402"/>
                </a:lnTo>
                <a:lnTo>
                  <a:pt x="54842" y="17874"/>
                </a:lnTo>
                <a:lnTo>
                  <a:pt x="55536" y="20441"/>
                </a:lnTo>
                <a:lnTo>
                  <a:pt x="56459" y="23008"/>
                </a:lnTo>
                <a:lnTo>
                  <a:pt x="57391" y="26145"/>
                </a:lnTo>
                <a:lnTo>
                  <a:pt x="57391" y="28712"/>
                </a:lnTo>
              </a:path>
            </a:pathLst>
          </a:custGeom>
          <a:ln w="3175">
            <a:solidFill>
              <a:srgbClr val="000000"/>
            </a:solidFill>
          </a:ln>
        </p:spPr>
        <p:txBody>
          <a:bodyPr wrap="square" lIns="0" tIns="0" rIns="0" bIns="0" rtlCol="0"/>
          <a:lstStyle/>
          <a:p>
            <a:pPr algn="l" rtl="0"/>
            <a:endParaRPr/>
          </a:p>
        </p:txBody>
      </p:sp>
      <p:sp>
        <p:nvSpPr>
          <p:cNvPr id="56" name="object 56"/>
          <p:cNvSpPr/>
          <p:nvPr/>
        </p:nvSpPr>
        <p:spPr>
          <a:xfrm>
            <a:off x="6726912" y="1220806"/>
            <a:ext cx="171450" cy="172085"/>
          </a:xfrm>
          <a:custGeom>
            <a:avLst/>
            <a:gdLst/>
            <a:ahLst/>
            <a:cxnLst/>
            <a:rect l="l" t="t" r="r" b="b"/>
            <a:pathLst>
              <a:path w="171450" h="172084">
                <a:moveTo>
                  <a:pt x="0" y="85947"/>
                </a:moveTo>
                <a:lnTo>
                  <a:pt x="0" y="81859"/>
                </a:lnTo>
                <a:lnTo>
                  <a:pt x="694" y="77676"/>
                </a:lnTo>
                <a:lnTo>
                  <a:pt x="694" y="73302"/>
                </a:lnTo>
                <a:lnTo>
                  <a:pt x="19441" y="31279"/>
                </a:lnTo>
                <a:lnTo>
                  <a:pt x="52293" y="6655"/>
                </a:lnTo>
                <a:lnTo>
                  <a:pt x="60625" y="4088"/>
                </a:lnTo>
                <a:lnTo>
                  <a:pt x="68262" y="1616"/>
                </a:lnTo>
                <a:lnTo>
                  <a:pt x="72428" y="1616"/>
                </a:lnTo>
                <a:lnTo>
                  <a:pt x="76823" y="855"/>
                </a:lnTo>
                <a:lnTo>
                  <a:pt x="81921" y="855"/>
                </a:lnTo>
                <a:lnTo>
                  <a:pt x="86087" y="0"/>
                </a:lnTo>
                <a:lnTo>
                  <a:pt x="90243" y="855"/>
                </a:lnTo>
                <a:lnTo>
                  <a:pt x="94409" y="855"/>
                </a:lnTo>
                <a:lnTo>
                  <a:pt x="98813" y="1616"/>
                </a:lnTo>
                <a:lnTo>
                  <a:pt x="102979" y="1616"/>
                </a:lnTo>
                <a:lnTo>
                  <a:pt x="111301" y="4088"/>
                </a:lnTo>
                <a:lnTo>
                  <a:pt x="118939" y="6655"/>
                </a:lnTo>
                <a:lnTo>
                  <a:pt x="126576" y="11028"/>
                </a:lnTo>
                <a:lnTo>
                  <a:pt x="134214" y="15116"/>
                </a:lnTo>
                <a:lnTo>
                  <a:pt x="139997" y="20155"/>
                </a:lnTo>
                <a:lnTo>
                  <a:pt x="146712" y="25289"/>
                </a:lnTo>
                <a:lnTo>
                  <a:pt x="151801" y="31279"/>
                </a:lnTo>
                <a:lnTo>
                  <a:pt x="169615" y="69214"/>
                </a:lnTo>
                <a:lnTo>
                  <a:pt x="170547" y="73302"/>
                </a:lnTo>
                <a:lnTo>
                  <a:pt x="171242" y="77676"/>
                </a:lnTo>
                <a:lnTo>
                  <a:pt x="171242" y="81859"/>
                </a:lnTo>
                <a:lnTo>
                  <a:pt x="171242" y="85947"/>
                </a:lnTo>
                <a:lnTo>
                  <a:pt x="171242" y="90321"/>
                </a:lnTo>
                <a:lnTo>
                  <a:pt x="171242" y="94504"/>
                </a:lnTo>
                <a:lnTo>
                  <a:pt x="170547" y="98592"/>
                </a:lnTo>
                <a:lnTo>
                  <a:pt x="169615" y="102966"/>
                </a:lnTo>
                <a:lnTo>
                  <a:pt x="167998" y="111237"/>
                </a:lnTo>
                <a:lnTo>
                  <a:pt x="164527" y="119794"/>
                </a:lnTo>
                <a:lnTo>
                  <a:pt x="139997" y="151739"/>
                </a:lnTo>
                <a:lnTo>
                  <a:pt x="134214" y="156778"/>
                </a:lnTo>
                <a:lnTo>
                  <a:pt x="126576" y="161152"/>
                </a:lnTo>
                <a:lnTo>
                  <a:pt x="118939" y="165240"/>
                </a:lnTo>
                <a:lnTo>
                  <a:pt x="111301" y="167807"/>
                </a:lnTo>
                <a:lnTo>
                  <a:pt x="102979" y="170374"/>
                </a:lnTo>
                <a:lnTo>
                  <a:pt x="98813" y="170374"/>
                </a:lnTo>
                <a:lnTo>
                  <a:pt x="94409" y="171230"/>
                </a:lnTo>
                <a:lnTo>
                  <a:pt x="90243" y="171230"/>
                </a:lnTo>
                <a:lnTo>
                  <a:pt x="86087" y="171895"/>
                </a:lnTo>
                <a:lnTo>
                  <a:pt x="81921" y="171230"/>
                </a:lnTo>
                <a:lnTo>
                  <a:pt x="76823" y="171230"/>
                </a:lnTo>
                <a:lnTo>
                  <a:pt x="72428" y="170374"/>
                </a:lnTo>
                <a:lnTo>
                  <a:pt x="68262" y="170374"/>
                </a:lnTo>
                <a:lnTo>
                  <a:pt x="60625" y="167807"/>
                </a:lnTo>
                <a:lnTo>
                  <a:pt x="52293" y="165240"/>
                </a:lnTo>
                <a:lnTo>
                  <a:pt x="44665" y="161152"/>
                </a:lnTo>
                <a:lnTo>
                  <a:pt x="14343" y="133960"/>
                </a:lnTo>
                <a:lnTo>
                  <a:pt x="4165" y="111237"/>
                </a:lnTo>
                <a:lnTo>
                  <a:pt x="1616" y="102966"/>
                </a:lnTo>
                <a:lnTo>
                  <a:pt x="694" y="98592"/>
                </a:lnTo>
                <a:lnTo>
                  <a:pt x="694" y="94504"/>
                </a:lnTo>
                <a:lnTo>
                  <a:pt x="0" y="90321"/>
                </a:lnTo>
                <a:lnTo>
                  <a:pt x="0" y="85947"/>
                </a:lnTo>
              </a:path>
            </a:pathLst>
          </a:custGeom>
          <a:ln w="3175">
            <a:solidFill>
              <a:srgbClr val="000000"/>
            </a:solidFill>
          </a:ln>
        </p:spPr>
        <p:txBody>
          <a:bodyPr wrap="square" lIns="0" tIns="0" rIns="0" bIns="0" rtlCol="0"/>
          <a:lstStyle/>
          <a:p>
            <a:pPr algn="l" rtl="0"/>
            <a:endParaRPr/>
          </a:p>
        </p:txBody>
      </p:sp>
      <p:sp>
        <p:nvSpPr>
          <p:cNvPr id="57" name="object 57"/>
          <p:cNvSpPr txBox="1"/>
          <p:nvPr/>
        </p:nvSpPr>
        <p:spPr>
          <a:xfrm>
            <a:off x="9802318" y="472316"/>
            <a:ext cx="370205" cy="424815"/>
          </a:xfrm>
          <a:prstGeom prst="rect">
            <a:avLst/>
          </a:prstGeom>
        </p:spPr>
        <p:txBody>
          <a:bodyPr vert="horz" wrap="square" lIns="0" tIns="0" rIns="0" bIns="0" rtlCol="0">
            <a:spAutoFit/>
          </a:bodyPr>
          <a:lstStyle/>
          <a:p>
            <a:pPr marL="12700" algn="l" rtl="0"/>
            <a:r>
              <a:rPr sz="2700" spc="10" dirty="0">
                <a:latin typeface="Webdings"/>
                <a:cs typeface="Webdings"/>
              </a:rPr>
              <a:t></a:t>
            </a:r>
            <a:endParaRPr sz="2700">
              <a:latin typeface="Webdings"/>
              <a:cs typeface="Webdings"/>
            </a:endParaRPr>
          </a:p>
        </p:txBody>
      </p:sp>
      <p:sp>
        <p:nvSpPr>
          <p:cNvPr id="58" name="object 58"/>
          <p:cNvSpPr txBox="1"/>
          <p:nvPr/>
        </p:nvSpPr>
        <p:spPr>
          <a:xfrm>
            <a:off x="8335859" y="469304"/>
            <a:ext cx="263525" cy="215265"/>
          </a:xfrm>
          <a:prstGeom prst="rect">
            <a:avLst/>
          </a:prstGeom>
        </p:spPr>
        <p:txBody>
          <a:bodyPr vert="horz" wrap="square" lIns="0" tIns="0" rIns="0" bIns="0" rtlCol="0">
            <a:spAutoFit/>
          </a:bodyPr>
          <a:lstStyle/>
          <a:p>
            <a:pPr marL="12700" algn="l" rtl="0"/>
            <a:r>
              <a:rPr sz="1350" b="1" spc="-10" dirty="0">
                <a:latin typeface="Tahoma"/>
                <a:cs typeface="Tahoma"/>
              </a:rPr>
              <a:t>z</a:t>
            </a:r>
            <a:r>
              <a:rPr sz="1350" dirty="0">
                <a:latin typeface="Symbol"/>
                <a:cs typeface="Symbol"/>
              </a:rPr>
              <a:t></a:t>
            </a:r>
            <a:endParaRPr sz="1350">
              <a:latin typeface="Symbol"/>
              <a:cs typeface="Symbol"/>
            </a:endParaRPr>
          </a:p>
        </p:txBody>
      </p:sp>
      <p:sp>
        <p:nvSpPr>
          <p:cNvPr id="59" name="object 59"/>
          <p:cNvSpPr txBox="1"/>
          <p:nvPr/>
        </p:nvSpPr>
        <p:spPr>
          <a:xfrm>
            <a:off x="6942836" y="1504547"/>
            <a:ext cx="157480" cy="207749"/>
          </a:xfrm>
          <a:prstGeom prst="rect">
            <a:avLst/>
          </a:prstGeom>
        </p:spPr>
        <p:txBody>
          <a:bodyPr vert="horz" wrap="square" lIns="0" tIns="0" rIns="0" bIns="0" rtlCol="0">
            <a:spAutoFit/>
          </a:bodyPr>
          <a:lstStyle/>
          <a:p>
            <a:pPr marL="12700" algn="l" rtl="0"/>
            <a:r>
              <a:rPr sz="1350" u="sng" dirty="0">
                <a:latin typeface="Times New Roman"/>
                <a:cs typeface="Times New Roman"/>
              </a:rPr>
              <a:t> </a:t>
            </a:r>
            <a:r>
              <a:rPr sz="1350" u="sng" spc="20" dirty="0">
                <a:latin typeface="Times New Roman"/>
                <a:cs typeface="Times New Roman"/>
              </a:rPr>
              <a:t> </a:t>
            </a:r>
            <a:endParaRPr sz="1350">
              <a:latin typeface="Times New Roman"/>
              <a:cs typeface="Times New Roman"/>
            </a:endParaRPr>
          </a:p>
        </p:txBody>
      </p:sp>
      <p:sp>
        <p:nvSpPr>
          <p:cNvPr id="60" name="object 60"/>
          <p:cNvSpPr txBox="1"/>
          <p:nvPr/>
        </p:nvSpPr>
        <p:spPr>
          <a:xfrm>
            <a:off x="8320641" y="1504547"/>
            <a:ext cx="263525" cy="215265"/>
          </a:xfrm>
          <a:prstGeom prst="rect">
            <a:avLst/>
          </a:prstGeom>
        </p:spPr>
        <p:txBody>
          <a:bodyPr vert="horz" wrap="square" lIns="0" tIns="0" rIns="0" bIns="0" rtlCol="0">
            <a:spAutoFit/>
          </a:bodyPr>
          <a:lstStyle/>
          <a:p>
            <a:pPr marL="12700" algn="l" rtl="0"/>
            <a:r>
              <a:rPr sz="1350" b="1" spc="-10" dirty="0">
                <a:latin typeface="Tahoma"/>
                <a:cs typeface="Tahoma"/>
              </a:rPr>
              <a:t>z</a:t>
            </a:r>
            <a:r>
              <a:rPr sz="1350" dirty="0">
                <a:latin typeface="Symbol"/>
                <a:cs typeface="Symbol"/>
              </a:rPr>
              <a:t></a:t>
            </a:r>
            <a:endParaRPr sz="1350">
              <a:latin typeface="Symbol"/>
              <a:cs typeface="Symbol"/>
            </a:endParaRPr>
          </a:p>
        </p:txBody>
      </p:sp>
      <p:sp>
        <p:nvSpPr>
          <p:cNvPr id="61" name="object 61"/>
          <p:cNvSpPr/>
          <p:nvPr/>
        </p:nvSpPr>
        <p:spPr>
          <a:xfrm>
            <a:off x="8339333" y="1478078"/>
            <a:ext cx="240665" cy="0"/>
          </a:xfrm>
          <a:custGeom>
            <a:avLst/>
            <a:gdLst/>
            <a:ahLst/>
            <a:cxnLst/>
            <a:rect l="l" t="t" r="r" b="b"/>
            <a:pathLst>
              <a:path w="240665">
                <a:moveTo>
                  <a:pt x="0" y="0"/>
                </a:moveTo>
                <a:lnTo>
                  <a:pt x="240637" y="0"/>
                </a:lnTo>
              </a:path>
            </a:pathLst>
          </a:custGeom>
          <a:ln w="3175">
            <a:solidFill>
              <a:srgbClr val="000000"/>
            </a:solidFill>
          </a:ln>
        </p:spPr>
        <p:txBody>
          <a:bodyPr wrap="square" lIns="0" tIns="0" rIns="0" bIns="0" rtlCol="0"/>
          <a:lstStyle/>
          <a:p>
            <a:pPr algn="l" rtl="0"/>
            <a:endParaRPr/>
          </a:p>
        </p:txBody>
      </p:sp>
      <p:sp>
        <p:nvSpPr>
          <p:cNvPr id="62" name="object 62"/>
          <p:cNvSpPr txBox="1"/>
          <p:nvPr/>
        </p:nvSpPr>
        <p:spPr>
          <a:xfrm>
            <a:off x="7071268" y="848653"/>
            <a:ext cx="154305" cy="213995"/>
          </a:xfrm>
          <a:prstGeom prst="rect">
            <a:avLst/>
          </a:prstGeom>
        </p:spPr>
        <p:txBody>
          <a:bodyPr vert="horz" wrap="square" lIns="0" tIns="0" rIns="0" bIns="0" rtlCol="0">
            <a:spAutoFit/>
          </a:bodyPr>
          <a:lstStyle/>
          <a:p>
            <a:pPr marL="12700" algn="l" rtl="0"/>
            <a:r>
              <a:rPr sz="1350" b="1" dirty="0">
                <a:latin typeface="Tahoma"/>
                <a:cs typeface="Tahoma"/>
              </a:rPr>
              <a:t>GRAMO</a:t>
            </a:r>
            <a:endParaRPr sz="1350">
              <a:latin typeface="Tahoma"/>
              <a:cs typeface="Tahoma"/>
            </a:endParaRPr>
          </a:p>
        </p:txBody>
      </p:sp>
      <p:sp>
        <p:nvSpPr>
          <p:cNvPr id="63" name="object 63"/>
          <p:cNvSpPr txBox="1"/>
          <p:nvPr/>
        </p:nvSpPr>
        <p:spPr>
          <a:xfrm>
            <a:off x="8326633" y="848653"/>
            <a:ext cx="306705" cy="207749"/>
          </a:xfrm>
          <a:prstGeom prst="rect">
            <a:avLst/>
          </a:prstGeom>
        </p:spPr>
        <p:txBody>
          <a:bodyPr vert="horz" wrap="square" lIns="0" tIns="0" rIns="0" bIns="0" rtlCol="0">
            <a:spAutoFit/>
          </a:bodyPr>
          <a:lstStyle/>
          <a:p>
            <a:pPr marL="12700" algn="l" rtl="0">
              <a:tabLst>
                <a:tab pos="293370" algn="l"/>
              </a:tabLst>
            </a:pPr>
            <a:r>
              <a:rPr sz="1350" u="sng" dirty="0">
                <a:latin typeface="Times New Roman"/>
                <a:cs typeface="Times New Roman"/>
              </a:rPr>
              <a:t> </a:t>
            </a:r>
            <a:endParaRPr sz="1350">
              <a:latin typeface="Times New Roman"/>
              <a:cs typeface="Times New Roman"/>
            </a:endParaRPr>
          </a:p>
        </p:txBody>
      </p:sp>
      <p:sp>
        <p:nvSpPr>
          <p:cNvPr id="64" name="object 64"/>
          <p:cNvSpPr txBox="1"/>
          <p:nvPr/>
        </p:nvSpPr>
        <p:spPr>
          <a:xfrm>
            <a:off x="7251089" y="1059434"/>
            <a:ext cx="275590" cy="215265"/>
          </a:xfrm>
          <a:prstGeom prst="rect">
            <a:avLst/>
          </a:prstGeom>
        </p:spPr>
        <p:txBody>
          <a:bodyPr vert="horz" wrap="square" lIns="0" tIns="0" rIns="0" bIns="0" rtlCol="0">
            <a:spAutoFit/>
          </a:bodyPr>
          <a:lstStyle/>
          <a:p>
            <a:pPr marL="12700" algn="l" rtl="0"/>
            <a:r>
              <a:rPr sz="1350" b="1" dirty="0">
                <a:latin typeface="Tahoma"/>
                <a:cs typeface="Tahoma"/>
              </a:rPr>
              <a:t>B</a:t>
            </a:r>
            <a:r>
              <a:rPr sz="1350" dirty="0">
                <a:latin typeface="Symbol"/>
                <a:cs typeface="Symbol"/>
              </a:rPr>
              <a:t></a:t>
            </a:r>
            <a:endParaRPr sz="1350">
              <a:latin typeface="Symbol"/>
              <a:cs typeface="Symbol"/>
            </a:endParaRPr>
          </a:p>
        </p:txBody>
      </p:sp>
      <p:sp>
        <p:nvSpPr>
          <p:cNvPr id="65" name="object 65"/>
          <p:cNvSpPr txBox="1"/>
          <p:nvPr/>
        </p:nvSpPr>
        <p:spPr>
          <a:xfrm>
            <a:off x="6454114" y="1051828"/>
            <a:ext cx="271780" cy="215265"/>
          </a:xfrm>
          <a:prstGeom prst="rect">
            <a:avLst/>
          </a:prstGeom>
        </p:spPr>
        <p:txBody>
          <a:bodyPr vert="horz" wrap="square" lIns="0" tIns="0" rIns="0" bIns="0" rtlCol="0">
            <a:spAutoFit/>
          </a:bodyPr>
          <a:lstStyle/>
          <a:p>
            <a:pPr marL="12700" algn="l" rtl="0"/>
            <a:r>
              <a:rPr sz="1350" b="1" spc="-5" dirty="0">
                <a:latin typeface="Tahoma"/>
                <a:cs typeface="Tahoma"/>
              </a:rPr>
              <a:t>C</a:t>
            </a:r>
            <a:r>
              <a:rPr sz="1350" dirty="0">
                <a:latin typeface="Symbol"/>
                <a:cs typeface="Symbol"/>
              </a:rPr>
              <a:t></a:t>
            </a:r>
            <a:endParaRPr sz="1350">
              <a:latin typeface="Symbol"/>
              <a:cs typeface="Symbol"/>
            </a:endParaRPr>
          </a:p>
        </p:txBody>
      </p:sp>
      <p:sp>
        <p:nvSpPr>
          <p:cNvPr id="66" name="object 66"/>
          <p:cNvSpPr txBox="1"/>
          <p:nvPr/>
        </p:nvSpPr>
        <p:spPr>
          <a:xfrm>
            <a:off x="6717455" y="541655"/>
            <a:ext cx="274320" cy="215265"/>
          </a:xfrm>
          <a:prstGeom prst="rect">
            <a:avLst/>
          </a:prstGeom>
        </p:spPr>
        <p:txBody>
          <a:bodyPr vert="horz" wrap="square" lIns="0" tIns="0" rIns="0" bIns="0" rtlCol="0">
            <a:spAutoFit/>
          </a:bodyPr>
          <a:lstStyle/>
          <a:p>
            <a:pPr marL="12700" algn="l" rtl="0"/>
            <a:r>
              <a:rPr sz="1350" b="1" spc="-5" dirty="0">
                <a:latin typeface="Tahoma"/>
                <a:cs typeface="Tahoma"/>
              </a:rPr>
              <a:t>A</a:t>
            </a:r>
            <a:r>
              <a:rPr sz="1350" dirty="0">
                <a:latin typeface="Symbol"/>
                <a:cs typeface="Symbol"/>
              </a:rPr>
              <a:t></a:t>
            </a:r>
            <a:endParaRPr sz="1350">
              <a:latin typeface="Symbol"/>
              <a:cs typeface="Symbol"/>
            </a:endParaRPr>
          </a:p>
        </p:txBody>
      </p:sp>
      <p:sp>
        <p:nvSpPr>
          <p:cNvPr id="67" name="object 67"/>
          <p:cNvSpPr txBox="1"/>
          <p:nvPr/>
        </p:nvSpPr>
        <p:spPr>
          <a:xfrm>
            <a:off x="7073646" y="2223938"/>
            <a:ext cx="3022600" cy="819785"/>
          </a:xfrm>
          <a:prstGeom prst="rect">
            <a:avLst/>
          </a:prstGeom>
        </p:spPr>
        <p:txBody>
          <a:bodyPr vert="horz" wrap="square" lIns="0" tIns="0" rIns="0" bIns="0" rtlCol="0">
            <a:spAutoFit/>
          </a:bodyPr>
          <a:lstStyle/>
          <a:p>
            <a:pPr marR="294640" algn="ctr" rtl="0"/>
            <a:r>
              <a:rPr sz="1350" b="1" dirty="0">
                <a:latin typeface="Tahoma"/>
                <a:cs typeface="Tahoma"/>
              </a:rPr>
              <a:t>z</a:t>
            </a:r>
            <a:r>
              <a:rPr sz="1350" dirty="0">
                <a:latin typeface="Symbol"/>
                <a:cs typeface="Symbol"/>
              </a:rPr>
              <a:t></a:t>
            </a:r>
            <a:endParaRPr sz="1350">
              <a:latin typeface="Symbol"/>
              <a:cs typeface="Symbol"/>
            </a:endParaRPr>
          </a:p>
          <a:p>
            <a:pPr algn="l" rtl="0">
              <a:spcBef>
                <a:spcPts val="5"/>
              </a:spcBef>
            </a:pPr>
            <a:endParaRPr sz="1200">
              <a:latin typeface="Times New Roman"/>
              <a:cs typeface="Times New Roman"/>
            </a:endParaRPr>
          </a:p>
          <a:p>
            <a:pPr algn="ctr" rtl="0">
              <a:lnSpc>
                <a:spcPct val="100000"/>
              </a:lnSpc>
            </a:pPr>
            <a:r>
              <a:rPr sz="1400" dirty="0">
                <a:solidFill>
                  <a:srgbClr val="3366FF"/>
                </a:solidFill>
                <a:latin typeface="Arial"/>
                <a:cs typeface="Arial"/>
              </a:rPr>
              <a:t>Cortocircuito</a:t>
            </a:r>
            <a:r>
              <a:rPr sz="1400" spc="-125" dirty="0">
                <a:solidFill>
                  <a:srgbClr val="3366FF"/>
                </a:solidFill>
                <a:latin typeface="Arial"/>
                <a:cs typeface="Arial"/>
              </a:rPr>
              <a:t> </a:t>
            </a:r>
            <a:r>
              <a:rPr sz="1400" dirty="0">
                <a:solidFill>
                  <a:srgbClr val="3366FF"/>
                </a:solidFill>
                <a:latin typeface="Arial"/>
                <a:cs typeface="Arial"/>
              </a:rPr>
              <a:t>Cálculo</a:t>
            </a:r>
            <a:endParaRPr sz="1400">
              <a:latin typeface="Arial"/>
              <a:cs typeface="Arial"/>
            </a:endParaRPr>
          </a:p>
          <a:p>
            <a:pPr algn="ctr" rtl="0">
              <a:lnSpc>
                <a:spcPct val="100000"/>
              </a:lnSpc>
            </a:pPr>
            <a:r>
              <a:rPr sz="1400" spc="-5" dirty="0">
                <a:solidFill>
                  <a:srgbClr val="3366FF"/>
                </a:solidFill>
                <a:latin typeface="Arial"/>
                <a:cs typeface="Arial"/>
              </a:rPr>
              <a:t>Falla</a:t>
            </a:r>
            <a:r>
              <a:rPr sz="1400" spc="-20" dirty="0">
                <a:solidFill>
                  <a:srgbClr val="3366FF"/>
                </a:solidFill>
                <a:latin typeface="Arial"/>
                <a:cs typeface="Arial"/>
              </a:rPr>
              <a:t>Tipos</a:t>
            </a:r>
            <a:r>
              <a:rPr sz="1400" dirty="0">
                <a:solidFill>
                  <a:srgbClr val="3366FF"/>
                </a:solidFill>
                <a:latin typeface="Arial"/>
                <a:cs typeface="Arial"/>
              </a:rPr>
              <a:t>– Monofásico a</a:t>
            </a:r>
            <a:r>
              <a:rPr sz="1400" spc="-130" dirty="0">
                <a:solidFill>
                  <a:srgbClr val="3366FF"/>
                </a:solidFill>
                <a:latin typeface="Arial"/>
                <a:cs typeface="Arial"/>
              </a:rPr>
              <a:t> </a:t>
            </a:r>
            <a:r>
              <a:rPr sz="1400" dirty="0">
                <a:solidFill>
                  <a:srgbClr val="3366FF"/>
                </a:solidFill>
                <a:latin typeface="Arial"/>
                <a:cs typeface="Arial"/>
              </a:rPr>
              <a:t>Suelo</a:t>
            </a:r>
            <a:endParaRPr sz="1400">
              <a:latin typeface="Arial"/>
              <a:cs typeface="Arial"/>
            </a:endParaRPr>
          </a:p>
        </p:txBody>
      </p:sp>
      <p:sp>
        <p:nvSpPr>
          <p:cNvPr id="68" name="object 68"/>
          <p:cNvSpPr/>
          <p:nvPr/>
        </p:nvSpPr>
        <p:spPr>
          <a:xfrm>
            <a:off x="2364231" y="3876850"/>
            <a:ext cx="1038860" cy="0"/>
          </a:xfrm>
          <a:custGeom>
            <a:avLst/>
            <a:gdLst/>
            <a:ahLst/>
            <a:cxnLst/>
            <a:rect l="l" t="t" r="r" b="b"/>
            <a:pathLst>
              <a:path w="1038860">
                <a:moveTo>
                  <a:pt x="0" y="0"/>
                </a:moveTo>
                <a:lnTo>
                  <a:pt x="1038547" y="0"/>
                </a:lnTo>
              </a:path>
            </a:pathLst>
          </a:custGeom>
          <a:ln w="6808">
            <a:solidFill>
              <a:srgbClr val="000000"/>
            </a:solidFill>
          </a:ln>
        </p:spPr>
        <p:txBody>
          <a:bodyPr wrap="square" lIns="0" tIns="0" rIns="0" bIns="0" rtlCol="0"/>
          <a:lstStyle/>
          <a:p>
            <a:pPr algn="l" rtl="0"/>
            <a:endParaRPr/>
          </a:p>
        </p:txBody>
      </p:sp>
      <p:sp>
        <p:nvSpPr>
          <p:cNvPr id="69" name="object 69"/>
          <p:cNvSpPr/>
          <p:nvPr/>
        </p:nvSpPr>
        <p:spPr>
          <a:xfrm>
            <a:off x="3402780" y="3814320"/>
            <a:ext cx="313055" cy="125095"/>
          </a:xfrm>
          <a:custGeom>
            <a:avLst/>
            <a:gdLst/>
            <a:ahLst/>
            <a:cxnLst/>
            <a:rect l="l" t="t" r="r" b="b"/>
            <a:pathLst>
              <a:path w="313055" h="125095">
                <a:moveTo>
                  <a:pt x="0" y="62531"/>
                </a:moveTo>
                <a:lnTo>
                  <a:pt x="25877" y="0"/>
                </a:lnTo>
                <a:lnTo>
                  <a:pt x="78019" y="125062"/>
                </a:lnTo>
                <a:lnTo>
                  <a:pt x="130450" y="0"/>
                </a:lnTo>
                <a:lnTo>
                  <a:pt x="182592" y="125062"/>
                </a:lnTo>
                <a:lnTo>
                  <a:pt x="234927" y="0"/>
                </a:lnTo>
                <a:lnTo>
                  <a:pt x="287069" y="125062"/>
                </a:lnTo>
                <a:lnTo>
                  <a:pt x="312947" y="62531"/>
                </a:lnTo>
              </a:path>
            </a:pathLst>
          </a:custGeom>
          <a:ln w="3175">
            <a:solidFill>
              <a:srgbClr val="000000"/>
            </a:solidFill>
          </a:ln>
        </p:spPr>
        <p:txBody>
          <a:bodyPr wrap="square" lIns="0" tIns="0" rIns="0" bIns="0" rtlCol="0"/>
          <a:lstStyle/>
          <a:p>
            <a:pPr algn="l" rtl="0"/>
            <a:endParaRPr/>
          </a:p>
        </p:txBody>
      </p:sp>
      <p:sp>
        <p:nvSpPr>
          <p:cNvPr id="70" name="object 70"/>
          <p:cNvSpPr/>
          <p:nvPr/>
        </p:nvSpPr>
        <p:spPr>
          <a:xfrm>
            <a:off x="3960020" y="3746673"/>
            <a:ext cx="347980" cy="43180"/>
          </a:xfrm>
          <a:custGeom>
            <a:avLst/>
            <a:gdLst/>
            <a:ahLst/>
            <a:cxnLst/>
            <a:rect l="l" t="t" r="r" b="b"/>
            <a:pathLst>
              <a:path w="347980" h="43179">
                <a:moveTo>
                  <a:pt x="0" y="42942"/>
                </a:moveTo>
                <a:lnTo>
                  <a:pt x="0" y="38503"/>
                </a:lnTo>
                <a:lnTo>
                  <a:pt x="0" y="35222"/>
                </a:lnTo>
                <a:lnTo>
                  <a:pt x="772" y="30783"/>
                </a:lnTo>
                <a:lnTo>
                  <a:pt x="14580" y="10228"/>
                </a:lnTo>
                <a:lnTo>
                  <a:pt x="17187" y="7719"/>
                </a:lnTo>
                <a:lnTo>
                  <a:pt x="21436" y="5114"/>
                </a:lnTo>
                <a:lnTo>
                  <a:pt x="24719" y="3473"/>
                </a:lnTo>
                <a:lnTo>
                  <a:pt x="28195" y="1833"/>
                </a:lnTo>
                <a:lnTo>
                  <a:pt x="32443" y="964"/>
                </a:lnTo>
                <a:lnTo>
                  <a:pt x="36885" y="0"/>
                </a:lnTo>
                <a:lnTo>
                  <a:pt x="41809" y="0"/>
                </a:lnTo>
                <a:lnTo>
                  <a:pt x="46348" y="0"/>
                </a:lnTo>
                <a:lnTo>
                  <a:pt x="50500" y="0"/>
                </a:lnTo>
                <a:lnTo>
                  <a:pt x="54748" y="964"/>
                </a:lnTo>
                <a:lnTo>
                  <a:pt x="58321" y="2605"/>
                </a:lnTo>
                <a:lnTo>
                  <a:pt x="62473" y="4438"/>
                </a:lnTo>
                <a:lnTo>
                  <a:pt x="66046" y="6079"/>
                </a:lnTo>
                <a:lnTo>
                  <a:pt x="69329" y="8588"/>
                </a:lnTo>
                <a:lnTo>
                  <a:pt x="72805" y="11193"/>
                </a:lnTo>
                <a:lnTo>
                  <a:pt x="75412" y="13799"/>
                </a:lnTo>
                <a:lnTo>
                  <a:pt x="78019" y="16308"/>
                </a:lnTo>
                <a:lnTo>
                  <a:pt x="80626" y="19782"/>
                </a:lnTo>
                <a:lnTo>
                  <a:pt x="82268" y="24028"/>
                </a:lnTo>
                <a:lnTo>
                  <a:pt x="83909" y="27502"/>
                </a:lnTo>
                <a:lnTo>
                  <a:pt x="85551" y="31748"/>
                </a:lnTo>
                <a:lnTo>
                  <a:pt x="86516" y="35222"/>
                </a:lnTo>
                <a:lnTo>
                  <a:pt x="86516" y="39468"/>
                </a:lnTo>
                <a:lnTo>
                  <a:pt x="86516" y="42942"/>
                </a:lnTo>
                <a:lnTo>
                  <a:pt x="86516" y="38503"/>
                </a:lnTo>
                <a:lnTo>
                  <a:pt x="87385" y="35222"/>
                </a:lnTo>
                <a:lnTo>
                  <a:pt x="88158" y="30783"/>
                </a:lnTo>
                <a:lnTo>
                  <a:pt x="89027" y="26633"/>
                </a:lnTo>
                <a:lnTo>
                  <a:pt x="90668" y="23063"/>
                </a:lnTo>
                <a:lnTo>
                  <a:pt x="93275" y="19782"/>
                </a:lnTo>
                <a:lnTo>
                  <a:pt x="95882" y="16308"/>
                </a:lnTo>
                <a:lnTo>
                  <a:pt x="98489" y="12834"/>
                </a:lnTo>
                <a:lnTo>
                  <a:pt x="101000" y="10228"/>
                </a:lnTo>
                <a:lnTo>
                  <a:pt x="104573" y="7719"/>
                </a:lnTo>
                <a:lnTo>
                  <a:pt x="107856" y="5114"/>
                </a:lnTo>
                <a:lnTo>
                  <a:pt x="111332" y="3473"/>
                </a:lnTo>
                <a:lnTo>
                  <a:pt x="115580" y="1833"/>
                </a:lnTo>
                <a:lnTo>
                  <a:pt x="119829" y="964"/>
                </a:lnTo>
                <a:lnTo>
                  <a:pt x="124271" y="0"/>
                </a:lnTo>
                <a:lnTo>
                  <a:pt x="128519" y="0"/>
                </a:lnTo>
                <a:lnTo>
                  <a:pt x="132768" y="0"/>
                </a:lnTo>
                <a:lnTo>
                  <a:pt x="137016" y="0"/>
                </a:lnTo>
                <a:lnTo>
                  <a:pt x="156714" y="8588"/>
                </a:lnTo>
                <a:lnTo>
                  <a:pt x="160287" y="11193"/>
                </a:lnTo>
                <a:lnTo>
                  <a:pt x="162798" y="13799"/>
                </a:lnTo>
                <a:lnTo>
                  <a:pt x="165405" y="16308"/>
                </a:lnTo>
                <a:lnTo>
                  <a:pt x="168012" y="19782"/>
                </a:lnTo>
                <a:lnTo>
                  <a:pt x="169653" y="24028"/>
                </a:lnTo>
                <a:lnTo>
                  <a:pt x="171295" y="27502"/>
                </a:lnTo>
                <a:lnTo>
                  <a:pt x="172260" y="31748"/>
                </a:lnTo>
                <a:lnTo>
                  <a:pt x="173129" y="35222"/>
                </a:lnTo>
                <a:lnTo>
                  <a:pt x="173902" y="39468"/>
                </a:lnTo>
                <a:lnTo>
                  <a:pt x="173902" y="42942"/>
                </a:lnTo>
                <a:lnTo>
                  <a:pt x="173902" y="38503"/>
                </a:lnTo>
                <a:lnTo>
                  <a:pt x="174771" y="35222"/>
                </a:lnTo>
                <a:lnTo>
                  <a:pt x="175737" y="30783"/>
                </a:lnTo>
                <a:lnTo>
                  <a:pt x="176412" y="26633"/>
                </a:lnTo>
                <a:lnTo>
                  <a:pt x="178344" y="23063"/>
                </a:lnTo>
                <a:lnTo>
                  <a:pt x="179985" y="19782"/>
                </a:lnTo>
                <a:lnTo>
                  <a:pt x="182592" y="16308"/>
                </a:lnTo>
                <a:lnTo>
                  <a:pt x="185103" y="12834"/>
                </a:lnTo>
                <a:lnTo>
                  <a:pt x="188386" y="10228"/>
                </a:lnTo>
                <a:lnTo>
                  <a:pt x="191958" y="7719"/>
                </a:lnTo>
                <a:lnTo>
                  <a:pt x="195241" y="5114"/>
                </a:lnTo>
                <a:lnTo>
                  <a:pt x="198814" y="3473"/>
                </a:lnTo>
                <a:lnTo>
                  <a:pt x="202966" y="1833"/>
                </a:lnTo>
                <a:lnTo>
                  <a:pt x="206539" y="964"/>
                </a:lnTo>
                <a:lnTo>
                  <a:pt x="210787" y="0"/>
                </a:lnTo>
                <a:lnTo>
                  <a:pt x="215905" y="0"/>
                </a:lnTo>
                <a:lnTo>
                  <a:pt x="236569" y="4438"/>
                </a:lnTo>
                <a:lnTo>
                  <a:pt x="239852" y="6079"/>
                </a:lnTo>
                <a:lnTo>
                  <a:pt x="243424" y="8588"/>
                </a:lnTo>
                <a:lnTo>
                  <a:pt x="246707" y="11193"/>
                </a:lnTo>
                <a:lnTo>
                  <a:pt x="250183" y="13799"/>
                </a:lnTo>
                <a:lnTo>
                  <a:pt x="252790" y="16308"/>
                </a:lnTo>
                <a:lnTo>
                  <a:pt x="254432" y="19782"/>
                </a:lnTo>
                <a:lnTo>
                  <a:pt x="257039" y="24028"/>
                </a:lnTo>
                <a:lnTo>
                  <a:pt x="258681" y="27502"/>
                </a:lnTo>
                <a:lnTo>
                  <a:pt x="259646" y="31748"/>
                </a:lnTo>
                <a:lnTo>
                  <a:pt x="260515" y="35222"/>
                </a:lnTo>
                <a:lnTo>
                  <a:pt x="261288" y="39468"/>
                </a:lnTo>
                <a:lnTo>
                  <a:pt x="261288" y="42942"/>
                </a:lnTo>
                <a:lnTo>
                  <a:pt x="261288" y="38503"/>
                </a:lnTo>
                <a:lnTo>
                  <a:pt x="261288" y="35222"/>
                </a:lnTo>
                <a:lnTo>
                  <a:pt x="262157" y="30783"/>
                </a:lnTo>
                <a:lnTo>
                  <a:pt x="263798" y="26633"/>
                </a:lnTo>
                <a:lnTo>
                  <a:pt x="265729" y="23063"/>
                </a:lnTo>
                <a:lnTo>
                  <a:pt x="267371" y="19782"/>
                </a:lnTo>
                <a:lnTo>
                  <a:pt x="269978" y="16308"/>
                </a:lnTo>
                <a:lnTo>
                  <a:pt x="272488" y="12834"/>
                </a:lnTo>
                <a:lnTo>
                  <a:pt x="275096" y="10228"/>
                </a:lnTo>
                <a:lnTo>
                  <a:pt x="278379" y="7719"/>
                </a:lnTo>
                <a:lnTo>
                  <a:pt x="281951" y="5114"/>
                </a:lnTo>
                <a:lnTo>
                  <a:pt x="286200" y="3473"/>
                </a:lnTo>
                <a:lnTo>
                  <a:pt x="289676" y="1833"/>
                </a:lnTo>
                <a:lnTo>
                  <a:pt x="293924" y="964"/>
                </a:lnTo>
                <a:lnTo>
                  <a:pt x="298173" y="0"/>
                </a:lnTo>
                <a:lnTo>
                  <a:pt x="302615" y="0"/>
                </a:lnTo>
                <a:lnTo>
                  <a:pt x="306863" y="0"/>
                </a:lnTo>
                <a:lnTo>
                  <a:pt x="311981" y="0"/>
                </a:lnTo>
                <a:lnTo>
                  <a:pt x="315264" y="964"/>
                </a:lnTo>
                <a:lnTo>
                  <a:pt x="336700" y="13799"/>
                </a:lnTo>
                <a:lnTo>
                  <a:pt x="339211" y="16308"/>
                </a:lnTo>
                <a:lnTo>
                  <a:pt x="341818" y="19782"/>
                </a:lnTo>
                <a:lnTo>
                  <a:pt x="343749" y="24028"/>
                </a:lnTo>
                <a:lnTo>
                  <a:pt x="345390" y="27502"/>
                </a:lnTo>
                <a:lnTo>
                  <a:pt x="347032" y="31748"/>
                </a:lnTo>
                <a:lnTo>
                  <a:pt x="347901" y="35222"/>
                </a:lnTo>
                <a:lnTo>
                  <a:pt x="347901" y="39468"/>
                </a:lnTo>
                <a:lnTo>
                  <a:pt x="347901" y="42942"/>
                </a:lnTo>
              </a:path>
            </a:pathLst>
          </a:custGeom>
          <a:ln w="3175">
            <a:solidFill>
              <a:srgbClr val="000000"/>
            </a:solidFill>
          </a:ln>
        </p:spPr>
        <p:txBody>
          <a:bodyPr wrap="square" lIns="0" tIns="0" rIns="0" bIns="0" rtlCol="0"/>
          <a:lstStyle/>
          <a:p>
            <a:pPr algn="l" rtl="0"/>
            <a:endParaRPr/>
          </a:p>
        </p:txBody>
      </p:sp>
      <p:sp>
        <p:nvSpPr>
          <p:cNvPr id="71" name="object 71"/>
          <p:cNvSpPr/>
          <p:nvPr/>
        </p:nvSpPr>
        <p:spPr>
          <a:xfrm>
            <a:off x="3960020" y="3789615"/>
            <a:ext cx="0" cy="87630"/>
          </a:xfrm>
          <a:custGeom>
            <a:avLst/>
            <a:gdLst/>
            <a:ahLst/>
            <a:cxnLst/>
            <a:rect l="l" t="t" r="r" b="b"/>
            <a:pathLst>
              <a:path h="87629">
                <a:moveTo>
                  <a:pt x="0" y="0"/>
                </a:moveTo>
                <a:lnTo>
                  <a:pt x="0" y="87235"/>
                </a:lnTo>
              </a:path>
            </a:pathLst>
          </a:custGeom>
          <a:ln w="3175">
            <a:solidFill>
              <a:srgbClr val="000000"/>
            </a:solidFill>
          </a:ln>
        </p:spPr>
        <p:txBody>
          <a:bodyPr wrap="square" lIns="0" tIns="0" rIns="0" bIns="0" rtlCol="0"/>
          <a:lstStyle/>
          <a:p>
            <a:pPr algn="l" rtl="0"/>
            <a:endParaRPr/>
          </a:p>
        </p:txBody>
      </p:sp>
      <p:sp>
        <p:nvSpPr>
          <p:cNvPr id="72" name="object 72"/>
          <p:cNvSpPr/>
          <p:nvPr/>
        </p:nvSpPr>
        <p:spPr>
          <a:xfrm>
            <a:off x="4307921" y="3789615"/>
            <a:ext cx="0" cy="87630"/>
          </a:xfrm>
          <a:custGeom>
            <a:avLst/>
            <a:gdLst/>
            <a:ahLst/>
            <a:cxnLst/>
            <a:rect l="l" t="t" r="r" b="b"/>
            <a:pathLst>
              <a:path h="87629">
                <a:moveTo>
                  <a:pt x="0" y="0"/>
                </a:moveTo>
                <a:lnTo>
                  <a:pt x="0" y="87235"/>
                </a:lnTo>
              </a:path>
            </a:pathLst>
          </a:custGeom>
          <a:ln w="3175">
            <a:solidFill>
              <a:srgbClr val="000000"/>
            </a:solidFill>
          </a:ln>
        </p:spPr>
        <p:txBody>
          <a:bodyPr wrap="square" lIns="0" tIns="0" rIns="0" bIns="0" rtlCol="0"/>
          <a:lstStyle/>
          <a:p>
            <a:pPr algn="l" rtl="0"/>
            <a:endParaRPr/>
          </a:p>
        </p:txBody>
      </p:sp>
      <p:sp>
        <p:nvSpPr>
          <p:cNvPr id="73" name="object 73"/>
          <p:cNvSpPr/>
          <p:nvPr/>
        </p:nvSpPr>
        <p:spPr>
          <a:xfrm>
            <a:off x="3715727" y="3876850"/>
            <a:ext cx="244475" cy="0"/>
          </a:xfrm>
          <a:custGeom>
            <a:avLst/>
            <a:gdLst/>
            <a:ahLst/>
            <a:cxnLst/>
            <a:rect l="l" t="t" r="r" b="b"/>
            <a:pathLst>
              <a:path w="244475">
                <a:moveTo>
                  <a:pt x="0" y="0"/>
                </a:moveTo>
                <a:lnTo>
                  <a:pt x="244293" y="0"/>
                </a:lnTo>
              </a:path>
            </a:pathLst>
          </a:custGeom>
          <a:ln w="3175">
            <a:solidFill>
              <a:srgbClr val="000000"/>
            </a:solidFill>
          </a:ln>
        </p:spPr>
        <p:txBody>
          <a:bodyPr wrap="square" lIns="0" tIns="0" rIns="0" bIns="0" rtlCol="0"/>
          <a:lstStyle/>
          <a:p>
            <a:pPr algn="l" rtl="0"/>
            <a:endParaRPr/>
          </a:p>
        </p:txBody>
      </p:sp>
      <p:sp>
        <p:nvSpPr>
          <p:cNvPr id="74" name="object 74"/>
          <p:cNvSpPr/>
          <p:nvPr/>
        </p:nvSpPr>
        <p:spPr>
          <a:xfrm>
            <a:off x="4447739" y="3807565"/>
            <a:ext cx="278765" cy="139065"/>
          </a:xfrm>
          <a:custGeom>
            <a:avLst/>
            <a:gdLst/>
            <a:ahLst/>
            <a:cxnLst/>
            <a:rect l="l" t="t" r="r" b="b"/>
            <a:pathLst>
              <a:path w="278764" h="139064">
                <a:moveTo>
                  <a:pt x="0" y="69286"/>
                </a:moveTo>
                <a:lnTo>
                  <a:pt x="675" y="62531"/>
                </a:lnTo>
                <a:lnTo>
                  <a:pt x="2317" y="55583"/>
                </a:lnTo>
                <a:lnTo>
                  <a:pt x="4248" y="49697"/>
                </a:lnTo>
                <a:lnTo>
                  <a:pt x="5890" y="43617"/>
                </a:lnTo>
                <a:lnTo>
                  <a:pt x="7531" y="37538"/>
                </a:lnTo>
                <a:lnTo>
                  <a:pt x="9366" y="32423"/>
                </a:lnTo>
                <a:lnTo>
                  <a:pt x="11007" y="27309"/>
                </a:lnTo>
                <a:lnTo>
                  <a:pt x="12649" y="23063"/>
                </a:lnTo>
                <a:lnTo>
                  <a:pt x="14580" y="19589"/>
                </a:lnTo>
                <a:lnTo>
                  <a:pt x="16221" y="15439"/>
                </a:lnTo>
                <a:lnTo>
                  <a:pt x="17863" y="11869"/>
                </a:lnTo>
                <a:lnTo>
                  <a:pt x="20470" y="9360"/>
                </a:lnTo>
                <a:lnTo>
                  <a:pt x="22111" y="6754"/>
                </a:lnTo>
                <a:lnTo>
                  <a:pt x="23946" y="4245"/>
                </a:lnTo>
                <a:lnTo>
                  <a:pt x="26553" y="2605"/>
                </a:lnTo>
                <a:lnTo>
                  <a:pt x="28195" y="1640"/>
                </a:lnTo>
                <a:lnTo>
                  <a:pt x="30802" y="675"/>
                </a:lnTo>
                <a:lnTo>
                  <a:pt x="32443" y="0"/>
                </a:lnTo>
                <a:lnTo>
                  <a:pt x="54748" y="20554"/>
                </a:lnTo>
                <a:lnTo>
                  <a:pt x="56390" y="24703"/>
                </a:lnTo>
                <a:lnTo>
                  <a:pt x="58997" y="29142"/>
                </a:lnTo>
                <a:lnTo>
                  <a:pt x="60832" y="34353"/>
                </a:lnTo>
                <a:lnTo>
                  <a:pt x="63439" y="41977"/>
                </a:lnTo>
                <a:lnTo>
                  <a:pt x="65080" y="50372"/>
                </a:lnTo>
                <a:lnTo>
                  <a:pt x="67687" y="60022"/>
                </a:lnTo>
                <a:lnTo>
                  <a:pt x="69329" y="69286"/>
                </a:lnTo>
                <a:lnTo>
                  <a:pt x="70970" y="76041"/>
                </a:lnTo>
                <a:lnTo>
                  <a:pt x="71936" y="83085"/>
                </a:lnTo>
                <a:lnTo>
                  <a:pt x="73577" y="88875"/>
                </a:lnTo>
                <a:lnTo>
                  <a:pt x="75412" y="94955"/>
                </a:lnTo>
                <a:lnTo>
                  <a:pt x="77053" y="101034"/>
                </a:lnTo>
                <a:lnTo>
                  <a:pt x="78695" y="106149"/>
                </a:lnTo>
                <a:lnTo>
                  <a:pt x="80336" y="110395"/>
                </a:lnTo>
                <a:lnTo>
                  <a:pt x="82268" y="115509"/>
                </a:lnTo>
                <a:lnTo>
                  <a:pt x="83909" y="118983"/>
                </a:lnTo>
                <a:lnTo>
                  <a:pt x="85551" y="123229"/>
                </a:lnTo>
                <a:lnTo>
                  <a:pt x="88061" y="126703"/>
                </a:lnTo>
                <a:lnTo>
                  <a:pt x="89992" y="129308"/>
                </a:lnTo>
                <a:lnTo>
                  <a:pt x="91634" y="131817"/>
                </a:lnTo>
                <a:lnTo>
                  <a:pt x="94241" y="134423"/>
                </a:lnTo>
                <a:lnTo>
                  <a:pt x="95882" y="136063"/>
                </a:lnTo>
                <a:lnTo>
                  <a:pt x="97524" y="137028"/>
                </a:lnTo>
                <a:lnTo>
                  <a:pt x="100034" y="137704"/>
                </a:lnTo>
                <a:lnTo>
                  <a:pt x="101966" y="138669"/>
                </a:lnTo>
                <a:lnTo>
                  <a:pt x="104573" y="138669"/>
                </a:lnTo>
                <a:lnTo>
                  <a:pt x="106214" y="138669"/>
                </a:lnTo>
                <a:lnTo>
                  <a:pt x="108725" y="137704"/>
                </a:lnTo>
                <a:lnTo>
                  <a:pt x="110463" y="137028"/>
                </a:lnTo>
                <a:lnTo>
                  <a:pt x="112104" y="135098"/>
                </a:lnTo>
                <a:lnTo>
                  <a:pt x="114615" y="133458"/>
                </a:lnTo>
                <a:lnTo>
                  <a:pt x="124271" y="118114"/>
                </a:lnTo>
                <a:lnTo>
                  <a:pt x="126588" y="113869"/>
                </a:lnTo>
                <a:lnTo>
                  <a:pt x="128519" y="109430"/>
                </a:lnTo>
                <a:lnTo>
                  <a:pt x="130161" y="104315"/>
                </a:lnTo>
                <a:lnTo>
                  <a:pt x="132768" y="96595"/>
                </a:lnTo>
                <a:lnTo>
                  <a:pt x="135278" y="88200"/>
                </a:lnTo>
                <a:lnTo>
                  <a:pt x="136920" y="78646"/>
                </a:lnTo>
                <a:lnTo>
                  <a:pt x="138851" y="69286"/>
                </a:lnTo>
                <a:lnTo>
                  <a:pt x="140493" y="62531"/>
                </a:lnTo>
                <a:lnTo>
                  <a:pt x="142134" y="55583"/>
                </a:lnTo>
                <a:lnTo>
                  <a:pt x="143100" y="49697"/>
                </a:lnTo>
                <a:lnTo>
                  <a:pt x="144741" y="43617"/>
                </a:lnTo>
                <a:lnTo>
                  <a:pt x="146383" y="37538"/>
                </a:lnTo>
                <a:lnTo>
                  <a:pt x="148217" y="32423"/>
                </a:lnTo>
                <a:lnTo>
                  <a:pt x="149859" y="27309"/>
                </a:lnTo>
                <a:lnTo>
                  <a:pt x="151500" y="23063"/>
                </a:lnTo>
                <a:lnTo>
                  <a:pt x="153431" y="19589"/>
                </a:lnTo>
                <a:lnTo>
                  <a:pt x="156039" y="15439"/>
                </a:lnTo>
                <a:lnTo>
                  <a:pt x="157680" y="11869"/>
                </a:lnTo>
                <a:lnTo>
                  <a:pt x="159322" y="9360"/>
                </a:lnTo>
                <a:lnTo>
                  <a:pt x="161832" y="6754"/>
                </a:lnTo>
                <a:lnTo>
                  <a:pt x="163474" y="4245"/>
                </a:lnTo>
                <a:lnTo>
                  <a:pt x="165405" y="2605"/>
                </a:lnTo>
                <a:lnTo>
                  <a:pt x="168012" y="1640"/>
                </a:lnTo>
                <a:lnTo>
                  <a:pt x="169653" y="675"/>
                </a:lnTo>
                <a:lnTo>
                  <a:pt x="172164" y="0"/>
                </a:lnTo>
                <a:lnTo>
                  <a:pt x="173805" y="0"/>
                </a:lnTo>
                <a:lnTo>
                  <a:pt x="175447" y="0"/>
                </a:lnTo>
                <a:lnTo>
                  <a:pt x="178054" y="675"/>
                </a:lnTo>
                <a:lnTo>
                  <a:pt x="179985" y="1640"/>
                </a:lnTo>
                <a:lnTo>
                  <a:pt x="182496" y="2605"/>
                </a:lnTo>
                <a:lnTo>
                  <a:pt x="184137" y="5114"/>
                </a:lnTo>
                <a:lnTo>
                  <a:pt x="186744" y="6754"/>
                </a:lnTo>
                <a:lnTo>
                  <a:pt x="188386" y="9360"/>
                </a:lnTo>
                <a:lnTo>
                  <a:pt x="190027" y="12834"/>
                </a:lnTo>
                <a:lnTo>
                  <a:pt x="192634" y="16115"/>
                </a:lnTo>
                <a:lnTo>
                  <a:pt x="194565" y="20554"/>
                </a:lnTo>
                <a:lnTo>
                  <a:pt x="206539" y="60022"/>
                </a:lnTo>
                <a:lnTo>
                  <a:pt x="209049" y="69286"/>
                </a:lnTo>
                <a:lnTo>
                  <a:pt x="209822" y="76041"/>
                </a:lnTo>
                <a:lnTo>
                  <a:pt x="211656" y="83085"/>
                </a:lnTo>
                <a:lnTo>
                  <a:pt x="213298" y="88875"/>
                </a:lnTo>
                <a:lnTo>
                  <a:pt x="214263" y="94955"/>
                </a:lnTo>
                <a:lnTo>
                  <a:pt x="223630" y="118983"/>
                </a:lnTo>
                <a:lnTo>
                  <a:pt x="225271" y="123229"/>
                </a:lnTo>
                <a:lnTo>
                  <a:pt x="226913" y="126703"/>
                </a:lnTo>
                <a:lnTo>
                  <a:pt x="229520" y="129308"/>
                </a:lnTo>
                <a:lnTo>
                  <a:pt x="231354" y="131817"/>
                </a:lnTo>
                <a:lnTo>
                  <a:pt x="245935" y="138669"/>
                </a:lnTo>
                <a:lnTo>
                  <a:pt x="247576" y="137704"/>
                </a:lnTo>
                <a:lnTo>
                  <a:pt x="250183" y="137028"/>
                </a:lnTo>
                <a:lnTo>
                  <a:pt x="251825" y="135098"/>
                </a:lnTo>
                <a:lnTo>
                  <a:pt x="253466" y="133458"/>
                </a:lnTo>
                <a:lnTo>
                  <a:pt x="256073" y="131817"/>
                </a:lnTo>
                <a:lnTo>
                  <a:pt x="257908" y="129308"/>
                </a:lnTo>
                <a:lnTo>
                  <a:pt x="260515" y="125834"/>
                </a:lnTo>
                <a:lnTo>
                  <a:pt x="262157" y="122264"/>
                </a:lnTo>
                <a:lnTo>
                  <a:pt x="263798" y="118114"/>
                </a:lnTo>
                <a:lnTo>
                  <a:pt x="265729" y="113869"/>
                </a:lnTo>
                <a:lnTo>
                  <a:pt x="267371" y="109430"/>
                </a:lnTo>
                <a:lnTo>
                  <a:pt x="269881" y="104315"/>
                </a:lnTo>
                <a:lnTo>
                  <a:pt x="271619" y="96595"/>
                </a:lnTo>
                <a:lnTo>
                  <a:pt x="274130" y="88200"/>
                </a:lnTo>
                <a:lnTo>
                  <a:pt x="276737" y="78646"/>
                </a:lnTo>
                <a:lnTo>
                  <a:pt x="278379" y="69286"/>
                </a:lnTo>
              </a:path>
            </a:pathLst>
          </a:custGeom>
          <a:ln w="3175">
            <a:solidFill>
              <a:srgbClr val="000000"/>
            </a:solidFill>
          </a:ln>
        </p:spPr>
        <p:txBody>
          <a:bodyPr wrap="square" lIns="0" tIns="0" rIns="0" bIns="0" rtlCol="0"/>
          <a:lstStyle/>
          <a:p>
            <a:pPr algn="l" rtl="0"/>
            <a:endParaRPr/>
          </a:p>
        </p:txBody>
      </p:sp>
      <p:sp>
        <p:nvSpPr>
          <p:cNvPr id="75" name="object 75"/>
          <p:cNvSpPr/>
          <p:nvPr/>
        </p:nvSpPr>
        <p:spPr>
          <a:xfrm>
            <a:off x="4307922" y="3876850"/>
            <a:ext cx="140335" cy="0"/>
          </a:xfrm>
          <a:custGeom>
            <a:avLst/>
            <a:gdLst/>
            <a:ahLst/>
            <a:cxnLst/>
            <a:rect l="l" t="t" r="r" b="b"/>
            <a:pathLst>
              <a:path w="140335">
                <a:moveTo>
                  <a:pt x="0" y="0"/>
                </a:moveTo>
                <a:lnTo>
                  <a:pt x="139817" y="0"/>
                </a:lnTo>
              </a:path>
            </a:pathLst>
          </a:custGeom>
          <a:ln w="3175">
            <a:solidFill>
              <a:srgbClr val="000000"/>
            </a:solidFill>
          </a:ln>
        </p:spPr>
        <p:txBody>
          <a:bodyPr wrap="square" lIns="0" tIns="0" rIns="0" bIns="0" rtlCol="0"/>
          <a:lstStyle/>
          <a:p>
            <a:pPr algn="l" rtl="0"/>
            <a:endParaRPr/>
          </a:p>
        </p:txBody>
      </p:sp>
      <p:sp>
        <p:nvSpPr>
          <p:cNvPr id="76" name="object 76"/>
          <p:cNvSpPr/>
          <p:nvPr/>
        </p:nvSpPr>
        <p:spPr>
          <a:xfrm>
            <a:off x="4726118" y="3876850"/>
            <a:ext cx="139065" cy="0"/>
          </a:xfrm>
          <a:custGeom>
            <a:avLst/>
            <a:gdLst/>
            <a:ahLst/>
            <a:cxnLst/>
            <a:rect l="l" t="t" r="r" b="b"/>
            <a:pathLst>
              <a:path w="139064">
                <a:moveTo>
                  <a:pt x="0" y="0"/>
                </a:moveTo>
                <a:lnTo>
                  <a:pt x="138851" y="0"/>
                </a:lnTo>
              </a:path>
            </a:pathLst>
          </a:custGeom>
          <a:ln w="3175">
            <a:solidFill>
              <a:srgbClr val="000000"/>
            </a:solidFill>
          </a:ln>
        </p:spPr>
        <p:txBody>
          <a:bodyPr wrap="square" lIns="0" tIns="0" rIns="0" bIns="0" rtlCol="0"/>
          <a:lstStyle/>
          <a:p>
            <a:pPr algn="l" rtl="0"/>
            <a:endParaRPr/>
          </a:p>
        </p:txBody>
      </p:sp>
      <p:sp>
        <p:nvSpPr>
          <p:cNvPr id="77" name="object 77"/>
          <p:cNvSpPr/>
          <p:nvPr/>
        </p:nvSpPr>
        <p:spPr>
          <a:xfrm>
            <a:off x="4865935" y="3876850"/>
            <a:ext cx="905510" cy="0"/>
          </a:xfrm>
          <a:custGeom>
            <a:avLst/>
            <a:gdLst/>
            <a:ahLst/>
            <a:cxnLst/>
            <a:rect l="l" t="t" r="r" b="b"/>
            <a:pathLst>
              <a:path w="905510">
                <a:moveTo>
                  <a:pt x="0" y="0"/>
                </a:moveTo>
                <a:lnTo>
                  <a:pt x="905142" y="0"/>
                </a:lnTo>
              </a:path>
            </a:pathLst>
          </a:custGeom>
          <a:ln w="3175">
            <a:solidFill>
              <a:srgbClr val="000000"/>
            </a:solidFill>
          </a:ln>
        </p:spPr>
        <p:txBody>
          <a:bodyPr wrap="square" lIns="0" tIns="0" rIns="0" bIns="0" rtlCol="0"/>
          <a:lstStyle/>
          <a:p>
            <a:pPr algn="l" rtl="0"/>
            <a:endParaRPr/>
          </a:p>
        </p:txBody>
      </p:sp>
      <p:sp>
        <p:nvSpPr>
          <p:cNvPr id="78" name="object 78"/>
          <p:cNvSpPr txBox="1"/>
          <p:nvPr/>
        </p:nvSpPr>
        <p:spPr>
          <a:xfrm>
            <a:off x="5066533" y="4884573"/>
            <a:ext cx="142240" cy="207749"/>
          </a:xfrm>
          <a:prstGeom prst="rect">
            <a:avLst/>
          </a:prstGeom>
        </p:spPr>
        <p:txBody>
          <a:bodyPr vert="horz" wrap="square" lIns="0" tIns="0" rIns="0" bIns="0" rtlCol="0">
            <a:spAutoFit/>
          </a:bodyPr>
          <a:lstStyle/>
          <a:p>
            <a:pPr marL="12700" algn="l" rtl="0"/>
            <a:r>
              <a:rPr sz="1350" spc="15" dirty="0">
                <a:latin typeface="Arial"/>
                <a:cs typeface="Arial"/>
              </a:rPr>
              <a:t>X</a:t>
            </a:r>
            <a:endParaRPr sz="1350">
              <a:latin typeface="Arial"/>
              <a:cs typeface="Arial"/>
            </a:endParaRPr>
          </a:p>
        </p:txBody>
      </p:sp>
      <p:sp>
        <p:nvSpPr>
          <p:cNvPr id="79" name="object 79"/>
          <p:cNvSpPr/>
          <p:nvPr/>
        </p:nvSpPr>
        <p:spPr>
          <a:xfrm>
            <a:off x="5127319" y="4963615"/>
            <a:ext cx="0" cy="647700"/>
          </a:xfrm>
          <a:custGeom>
            <a:avLst/>
            <a:gdLst/>
            <a:ahLst/>
            <a:cxnLst/>
            <a:rect l="l" t="t" r="r" b="b"/>
            <a:pathLst>
              <a:path h="647700">
                <a:moveTo>
                  <a:pt x="0" y="0"/>
                </a:moveTo>
                <a:lnTo>
                  <a:pt x="0" y="647094"/>
                </a:lnTo>
              </a:path>
            </a:pathLst>
          </a:custGeom>
          <a:ln w="3175">
            <a:solidFill>
              <a:srgbClr val="000000"/>
            </a:solidFill>
          </a:ln>
        </p:spPr>
        <p:txBody>
          <a:bodyPr wrap="square" lIns="0" tIns="0" rIns="0" bIns="0" rtlCol="0"/>
          <a:lstStyle/>
          <a:p>
            <a:pPr algn="l" rtl="0"/>
            <a:endParaRPr/>
          </a:p>
        </p:txBody>
      </p:sp>
      <p:sp>
        <p:nvSpPr>
          <p:cNvPr id="80" name="object 80"/>
          <p:cNvSpPr/>
          <p:nvPr/>
        </p:nvSpPr>
        <p:spPr>
          <a:xfrm>
            <a:off x="2357182" y="4514420"/>
            <a:ext cx="1045844" cy="0"/>
          </a:xfrm>
          <a:custGeom>
            <a:avLst/>
            <a:gdLst/>
            <a:ahLst/>
            <a:cxnLst/>
            <a:rect l="l" t="t" r="r" b="b"/>
            <a:pathLst>
              <a:path w="1045844">
                <a:moveTo>
                  <a:pt x="0" y="0"/>
                </a:moveTo>
                <a:lnTo>
                  <a:pt x="1045596" y="0"/>
                </a:lnTo>
              </a:path>
            </a:pathLst>
          </a:custGeom>
          <a:ln w="6808">
            <a:solidFill>
              <a:srgbClr val="000000"/>
            </a:solidFill>
          </a:ln>
        </p:spPr>
        <p:txBody>
          <a:bodyPr wrap="square" lIns="0" tIns="0" rIns="0" bIns="0" rtlCol="0"/>
          <a:lstStyle/>
          <a:p>
            <a:pPr algn="l" rtl="0"/>
            <a:endParaRPr/>
          </a:p>
        </p:txBody>
      </p:sp>
      <p:sp>
        <p:nvSpPr>
          <p:cNvPr id="81" name="object 81"/>
          <p:cNvSpPr/>
          <p:nvPr/>
        </p:nvSpPr>
        <p:spPr>
          <a:xfrm>
            <a:off x="3402780" y="4451890"/>
            <a:ext cx="313055" cy="125095"/>
          </a:xfrm>
          <a:custGeom>
            <a:avLst/>
            <a:gdLst/>
            <a:ahLst/>
            <a:cxnLst/>
            <a:rect l="l" t="t" r="r" b="b"/>
            <a:pathLst>
              <a:path w="313055" h="125095">
                <a:moveTo>
                  <a:pt x="0" y="62531"/>
                </a:moveTo>
                <a:lnTo>
                  <a:pt x="25877" y="0"/>
                </a:lnTo>
                <a:lnTo>
                  <a:pt x="78019" y="125062"/>
                </a:lnTo>
                <a:lnTo>
                  <a:pt x="130450" y="0"/>
                </a:lnTo>
                <a:lnTo>
                  <a:pt x="182592" y="125062"/>
                </a:lnTo>
                <a:lnTo>
                  <a:pt x="234927" y="0"/>
                </a:lnTo>
                <a:lnTo>
                  <a:pt x="287069" y="125062"/>
                </a:lnTo>
                <a:lnTo>
                  <a:pt x="312947" y="62531"/>
                </a:lnTo>
              </a:path>
            </a:pathLst>
          </a:custGeom>
          <a:ln w="3175">
            <a:solidFill>
              <a:srgbClr val="000000"/>
            </a:solidFill>
          </a:ln>
        </p:spPr>
        <p:txBody>
          <a:bodyPr wrap="square" lIns="0" tIns="0" rIns="0" bIns="0" rtlCol="0"/>
          <a:lstStyle/>
          <a:p>
            <a:pPr algn="l" rtl="0"/>
            <a:endParaRPr/>
          </a:p>
        </p:txBody>
      </p:sp>
      <p:sp>
        <p:nvSpPr>
          <p:cNvPr id="82" name="object 82"/>
          <p:cNvSpPr/>
          <p:nvPr/>
        </p:nvSpPr>
        <p:spPr>
          <a:xfrm>
            <a:off x="3960020" y="4368129"/>
            <a:ext cx="347980" cy="43815"/>
          </a:xfrm>
          <a:custGeom>
            <a:avLst/>
            <a:gdLst/>
            <a:ahLst/>
            <a:cxnLst/>
            <a:rect l="l" t="t" r="r" b="b"/>
            <a:pathLst>
              <a:path w="347980" h="43814">
                <a:moveTo>
                  <a:pt x="0" y="43617"/>
                </a:moveTo>
                <a:lnTo>
                  <a:pt x="0" y="39371"/>
                </a:lnTo>
                <a:lnTo>
                  <a:pt x="0" y="34932"/>
                </a:lnTo>
                <a:lnTo>
                  <a:pt x="772" y="30783"/>
                </a:lnTo>
                <a:lnTo>
                  <a:pt x="2607" y="27309"/>
                </a:lnTo>
                <a:lnTo>
                  <a:pt x="4248" y="23063"/>
                </a:lnTo>
                <a:lnTo>
                  <a:pt x="5890" y="19589"/>
                </a:lnTo>
                <a:lnTo>
                  <a:pt x="8497" y="16308"/>
                </a:lnTo>
                <a:lnTo>
                  <a:pt x="11104" y="13702"/>
                </a:lnTo>
                <a:lnTo>
                  <a:pt x="14580" y="10228"/>
                </a:lnTo>
                <a:lnTo>
                  <a:pt x="17187" y="7623"/>
                </a:lnTo>
                <a:lnTo>
                  <a:pt x="21436" y="5982"/>
                </a:lnTo>
                <a:lnTo>
                  <a:pt x="24719" y="4149"/>
                </a:lnTo>
                <a:lnTo>
                  <a:pt x="28195" y="2508"/>
                </a:lnTo>
                <a:lnTo>
                  <a:pt x="32443" y="868"/>
                </a:lnTo>
                <a:lnTo>
                  <a:pt x="36885" y="0"/>
                </a:lnTo>
                <a:lnTo>
                  <a:pt x="41809" y="0"/>
                </a:lnTo>
                <a:lnTo>
                  <a:pt x="46348" y="0"/>
                </a:lnTo>
                <a:lnTo>
                  <a:pt x="50500" y="868"/>
                </a:lnTo>
                <a:lnTo>
                  <a:pt x="54748" y="1640"/>
                </a:lnTo>
                <a:lnTo>
                  <a:pt x="58321" y="2508"/>
                </a:lnTo>
                <a:lnTo>
                  <a:pt x="62473" y="4149"/>
                </a:lnTo>
                <a:lnTo>
                  <a:pt x="66046" y="5982"/>
                </a:lnTo>
                <a:lnTo>
                  <a:pt x="69329" y="8588"/>
                </a:lnTo>
                <a:lnTo>
                  <a:pt x="72805" y="11193"/>
                </a:lnTo>
                <a:lnTo>
                  <a:pt x="75412" y="13702"/>
                </a:lnTo>
                <a:lnTo>
                  <a:pt x="78019" y="16983"/>
                </a:lnTo>
                <a:lnTo>
                  <a:pt x="80626" y="20457"/>
                </a:lnTo>
                <a:lnTo>
                  <a:pt x="82268" y="24028"/>
                </a:lnTo>
                <a:lnTo>
                  <a:pt x="83909" y="27309"/>
                </a:lnTo>
                <a:lnTo>
                  <a:pt x="85551" y="31748"/>
                </a:lnTo>
                <a:lnTo>
                  <a:pt x="86516" y="35897"/>
                </a:lnTo>
                <a:lnTo>
                  <a:pt x="86516" y="40143"/>
                </a:lnTo>
                <a:lnTo>
                  <a:pt x="86516" y="43617"/>
                </a:lnTo>
                <a:lnTo>
                  <a:pt x="86516" y="39371"/>
                </a:lnTo>
                <a:lnTo>
                  <a:pt x="87385" y="34932"/>
                </a:lnTo>
                <a:lnTo>
                  <a:pt x="88158" y="30783"/>
                </a:lnTo>
                <a:lnTo>
                  <a:pt x="98489" y="13702"/>
                </a:lnTo>
                <a:lnTo>
                  <a:pt x="101000" y="10228"/>
                </a:lnTo>
                <a:lnTo>
                  <a:pt x="104573" y="7623"/>
                </a:lnTo>
                <a:lnTo>
                  <a:pt x="107856" y="5982"/>
                </a:lnTo>
                <a:lnTo>
                  <a:pt x="111332" y="4149"/>
                </a:lnTo>
                <a:lnTo>
                  <a:pt x="115580" y="2508"/>
                </a:lnTo>
                <a:lnTo>
                  <a:pt x="119829" y="868"/>
                </a:lnTo>
                <a:lnTo>
                  <a:pt x="124271" y="0"/>
                </a:lnTo>
                <a:lnTo>
                  <a:pt x="128519" y="0"/>
                </a:lnTo>
                <a:lnTo>
                  <a:pt x="132768" y="0"/>
                </a:lnTo>
                <a:lnTo>
                  <a:pt x="137016" y="868"/>
                </a:lnTo>
                <a:lnTo>
                  <a:pt x="156714" y="8588"/>
                </a:lnTo>
                <a:lnTo>
                  <a:pt x="160287" y="11193"/>
                </a:lnTo>
                <a:lnTo>
                  <a:pt x="162798" y="13702"/>
                </a:lnTo>
                <a:lnTo>
                  <a:pt x="165405" y="16983"/>
                </a:lnTo>
                <a:lnTo>
                  <a:pt x="168012" y="20457"/>
                </a:lnTo>
                <a:lnTo>
                  <a:pt x="169653" y="24028"/>
                </a:lnTo>
                <a:lnTo>
                  <a:pt x="171295" y="27309"/>
                </a:lnTo>
                <a:lnTo>
                  <a:pt x="172260" y="31748"/>
                </a:lnTo>
                <a:lnTo>
                  <a:pt x="173129" y="35897"/>
                </a:lnTo>
                <a:lnTo>
                  <a:pt x="173902" y="40143"/>
                </a:lnTo>
                <a:lnTo>
                  <a:pt x="173902" y="43617"/>
                </a:lnTo>
                <a:lnTo>
                  <a:pt x="173902" y="39371"/>
                </a:lnTo>
                <a:lnTo>
                  <a:pt x="174771" y="34932"/>
                </a:lnTo>
                <a:lnTo>
                  <a:pt x="175737" y="30783"/>
                </a:lnTo>
                <a:lnTo>
                  <a:pt x="176412" y="27309"/>
                </a:lnTo>
                <a:lnTo>
                  <a:pt x="178344" y="23063"/>
                </a:lnTo>
                <a:lnTo>
                  <a:pt x="179985" y="19589"/>
                </a:lnTo>
                <a:lnTo>
                  <a:pt x="182592" y="16308"/>
                </a:lnTo>
                <a:lnTo>
                  <a:pt x="185103" y="13702"/>
                </a:lnTo>
                <a:lnTo>
                  <a:pt x="188386" y="10228"/>
                </a:lnTo>
                <a:lnTo>
                  <a:pt x="191958" y="7623"/>
                </a:lnTo>
                <a:lnTo>
                  <a:pt x="195241" y="5982"/>
                </a:lnTo>
                <a:lnTo>
                  <a:pt x="198814" y="4149"/>
                </a:lnTo>
                <a:lnTo>
                  <a:pt x="202966" y="2508"/>
                </a:lnTo>
                <a:lnTo>
                  <a:pt x="206539" y="868"/>
                </a:lnTo>
                <a:lnTo>
                  <a:pt x="210787" y="0"/>
                </a:lnTo>
                <a:lnTo>
                  <a:pt x="215905" y="0"/>
                </a:lnTo>
                <a:lnTo>
                  <a:pt x="220154" y="0"/>
                </a:lnTo>
                <a:lnTo>
                  <a:pt x="224595" y="868"/>
                </a:lnTo>
                <a:lnTo>
                  <a:pt x="228844" y="1640"/>
                </a:lnTo>
                <a:lnTo>
                  <a:pt x="246707" y="11193"/>
                </a:lnTo>
                <a:lnTo>
                  <a:pt x="250183" y="13702"/>
                </a:lnTo>
                <a:lnTo>
                  <a:pt x="252790" y="16983"/>
                </a:lnTo>
                <a:lnTo>
                  <a:pt x="254432" y="20457"/>
                </a:lnTo>
                <a:lnTo>
                  <a:pt x="257039" y="24028"/>
                </a:lnTo>
                <a:lnTo>
                  <a:pt x="261288" y="43617"/>
                </a:lnTo>
                <a:lnTo>
                  <a:pt x="261288" y="39371"/>
                </a:lnTo>
                <a:lnTo>
                  <a:pt x="261288" y="34932"/>
                </a:lnTo>
                <a:lnTo>
                  <a:pt x="262157" y="30783"/>
                </a:lnTo>
                <a:lnTo>
                  <a:pt x="263798" y="27309"/>
                </a:lnTo>
                <a:lnTo>
                  <a:pt x="265729" y="23063"/>
                </a:lnTo>
                <a:lnTo>
                  <a:pt x="267371" y="19589"/>
                </a:lnTo>
                <a:lnTo>
                  <a:pt x="269978" y="16308"/>
                </a:lnTo>
                <a:lnTo>
                  <a:pt x="272488" y="13702"/>
                </a:lnTo>
                <a:lnTo>
                  <a:pt x="275096" y="10228"/>
                </a:lnTo>
                <a:lnTo>
                  <a:pt x="278379" y="7623"/>
                </a:lnTo>
                <a:lnTo>
                  <a:pt x="281951" y="5982"/>
                </a:lnTo>
                <a:lnTo>
                  <a:pt x="286200" y="4149"/>
                </a:lnTo>
                <a:lnTo>
                  <a:pt x="289676" y="2508"/>
                </a:lnTo>
                <a:lnTo>
                  <a:pt x="293924" y="868"/>
                </a:lnTo>
                <a:lnTo>
                  <a:pt x="298173" y="0"/>
                </a:lnTo>
                <a:lnTo>
                  <a:pt x="302615" y="0"/>
                </a:lnTo>
                <a:lnTo>
                  <a:pt x="306863" y="0"/>
                </a:lnTo>
                <a:lnTo>
                  <a:pt x="311981" y="868"/>
                </a:lnTo>
                <a:lnTo>
                  <a:pt x="315264" y="1640"/>
                </a:lnTo>
                <a:lnTo>
                  <a:pt x="319513" y="2508"/>
                </a:lnTo>
                <a:lnTo>
                  <a:pt x="347032" y="31748"/>
                </a:lnTo>
                <a:lnTo>
                  <a:pt x="347901" y="40143"/>
                </a:lnTo>
                <a:lnTo>
                  <a:pt x="347901" y="43617"/>
                </a:lnTo>
              </a:path>
            </a:pathLst>
          </a:custGeom>
          <a:ln w="3175">
            <a:solidFill>
              <a:srgbClr val="000000"/>
            </a:solidFill>
          </a:ln>
        </p:spPr>
        <p:txBody>
          <a:bodyPr wrap="square" lIns="0" tIns="0" rIns="0" bIns="0" rtlCol="0"/>
          <a:lstStyle/>
          <a:p>
            <a:pPr algn="l" rtl="0"/>
            <a:endParaRPr/>
          </a:p>
        </p:txBody>
      </p:sp>
      <p:sp>
        <p:nvSpPr>
          <p:cNvPr id="83" name="object 83"/>
          <p:cNvSpPr/>
          <p:nvPr/>
        </p:nvSpPr>
        <p:spPr>
          <a:xfrm>
            <a:off x="3960020" y="4411745"/>
            <a:ext cx="0" cy="86360"/>
          </a:xfrm>
          <a:custGeom>
            <a:avLst/>
            <a:gdLst/>
            <a:ahLst/>
            <a:cxnLst/>
            <a:rect l="l" t="t" r="r" b="b"/>
            <a:pathLst>
              <a:path h="86360">
                <a:moveTo>
                  <a:pt x="0" y="0"/>
                </a:moveTo>
                <a:lnTo>
                  <a:pt x="0" y="86366"/>
                </a:lnTo>
              </a:path>
            </a:pathLst>
          </a:custGeom>
          <a:ln w="3175">
            <a:solidFill>
              <a:srgbClr val="000000"/>
            </a:solidFill>
          </a:ln>
        </p:spPr>
        <p:txBody>
          <a:bodyPr wrap="square" lIns="0" tIns="0" rIns="0" bIns="0" rtlCol="0"/>
          <a:lstStyle/>
          <a:p>
            <a:pPr algn="l" rtl="0"/>
            <a:endParaRPr/>
          </a:p>
        </p:txBody>
      </p:sp>
      <p:sp>
        <p:nvSpPr>
          <p:cNvPr id="84" name="object 84"/>
          <p:cNvSpPr/>
          <p:nvPr/>
        </p:nvSpPr>
        <p:spPr>
          <a:xfrm>
            <a:off x="4307921" y="4411745"/>
            <a:ext cx="0" cy="86360"/>
          </a:xfrm>
          <a:custGeom>
            <a:avLst/>
            <a:gdLst/>
            <a:ahLst/>
            <a:cxnLst/>
            <a:rect l="l" t="t" r="r" b="b"/>
            <a:pathLst>
              <a:path h="86360">
                <a:moveTo>
                  <a:pt x="0" y="0"/>
                </a:moveTo>
                <a:lnTo>
                  <a:pt x="0" y="86366"/>
                </a:lnTo>
              </a:path>
            </a:pathLst>
          </a:custGeom>
          <a:ln w="3175">
            <a:solidFill>
              <a:srgbClr val="000000"/>
            </a:solidFill>
          </a:ln>
        </p:spPr>
        <p:txBody>
          <a:bodyPr wrap="square" lIns="0" tIns="0" rIns="0" bIns="0" rtlCol="0"/>
          <a:lstStyle/>
          <a:p>
            <a:pPr algn="l" rtl="0"/>
            <a:endParaRPr/>
          </a:p>
        </p:txBody>
      </p:sp>
      <p:sp>
        <p:nvSpPr>
          <p:cNvPr id="85" name="object 85"/>
          <p:cNvSpPr/>
          <p:nvPr/>
        </p:nvSpPr>
        <p:spPr>
          <a:xfrm>
            <a:off x="2775533" y="4924445"/>
            <a:ext cx="599440" cy="0"/>
          </a:xfrm>
          <a:custGeom>
            <a:avLst/>
            <a:gdLst/>
            <a:ahLst/>
            <a:cxnLst/>
            <a:rect l="l" t="t" r="r" b="b"/>
            <a:pathLst>
              <a:path w="599439">
                <a:moveTo>
                  <a:pt x="0" y="0"/>
                </a:moveTo>
                <a:lnTo>
                  <a:pt x="599050" y="0"/>
                </a:lnTo>
              </a:path>
            </a:pathLst>
          </a:custGeom>
          <a:ln w="6808">
            <a:solidFill>
              <a:srgbClr val="000000"/>
            </a:solidFill>
          </a:ln>
        </p:spPr>
        <p:txBody>
          <a:bodyPr wrap="square" lIns="0" tIns="0" rIns="0" bIns="0" rtlCol="0"/>
          <a:lstStyle/>
          <a:p>
            <a:pPr algn="l" rtl="0"/>
            <a:endParaRPr/>
          </a:p>
        </p:txBody>
      </p:sp>
      <p:sp>
        <p:nvSpPr>
          <p:cNvPr id="86" name="object 86"/>
          <p:cNvSpPr/>
          <p:nvPr/>
        </p:nvSpPr>
        <p:spPr>
          <a:xfrm>
            <a:off x="3384916" y="4868669"/>
            <a:ext cx="313690" cy="126364"/>
          </a:xfrm>
          <a:custGeom>
            <a:avLst/>
            <a:gdLst/>
            <a:ahLst/>
            <a:cxnLst/>
            <a:rect l="l" t="t" r="r" b="b"/>
            <a:pathLst>
              <a:path w="313689" h="126364">
                <a:moveTo>
                  <a:pt x="0" y="62531"/>
                </a:moveTo>
                <a:lnTo>
                  <a:pt x="26553" y="0"/>
                </a:lnTo>
                <a:lnTo>
                  <a:pt x="78791" y="125748"/>
                </a:lnTo>
                <a:lnTo>
                  <a:pt x="131126" y="0"/>
                </a:lnTo>
                <a:lnTo>
                  <a:pt x="183268" y="125748"/>
                </a:lnTo>
                <a:lnTo>
                  <a:pt x="235700" y="0"/>
                </a:lnTo>
                <a:lnTo>
                  <a:pt x="287165" y="125748"/>
                </a:lnTo>
                <a:lnTo>
                  <a:pt x="313622" y="62531"/>
                </a:lnTo>
              </a:path>
            </a:pathLst>
          </a:custGeom>
          <a:ln w="3175">
            <a:solidFill>
              <a:srgbClr val="000000"/>
            </a:solidFill>
          </a:ln>
        </p:spPr>
        <p:txBody>
          <a:bodyPr wrap="square" lIns="0" tIns="0" rIns="0" bIns="0" rtlCol="0"/>
          <a:lstStyle/>
          <a:p>
            <a:pPr algn="l" rtl="0"/>
            <a:endParaRPr/>
          </a:p>
        </p:txBody>
      </p:sp>
      <p:sp>
        <p:nvSpPr>
          <p:cNvPr id="87" name="object 87"/>
          <p:cNvSpPr/>
          <p:nvPr/>
        </p:nvSpPr>
        <p:spPr>
          <a:xfrm>
            <a:off x="3960020" y="4819842"/>
            <a:ext cx="347980" cy="43815"/>
          </a:xfrm>
          <a:custGeom>
            <a:avLst/>
            <a:gdLst/>
            <a:ahLst/>
            <a:cxnLst/>
            <a:rect l="l" t="t" r="r" b="b"/>
            <a:pathLst>
              <a:path w="347980" h="43814">
                <a:moveTo>
                  <a:pt x="0" y="43617"/>
                </a:moveTo>
                <a:lnTo>
                  <a:pt x="0" y="39468"/>
                </a:lnTo>
                <a:lnTo>
                  <a:pt x="0" y="35222"/>
                </a:lnTo>
                <a:lnTo>
                  <a:pt x="772" y="31748"/>
                </a:lnTo>
                <a:lnTo>
                  <a:pt x="2607" y="27598"/>
                </a:lnTo>
                <a:lnTo>
                  <a:pt x="4248" y="24028"/>
                </a:lnTo>
                <a:lnTo>
                  <a:pt x="5890" y="19878"/>
                </a:lnTo>
                <a:lnTo>
                  <a:pt x="8497" y="17273"/>
                </a:lnTo>
                <a:lnTo>
                  <a:pt x="11104" y="13799"/>
                </a:lnTo>
                <a:lnTo>
                  <a:pt x="14580" y="11193"/>
                </a:lnTo>
                <a:lnTo>
                  <a:pt x="17187" y="8684"/>
                </a:lnTo>
                <a:lnTo>
                  <a:pt x="21436" y="6079"/>
                </a:lnTo>
                <a:lnTo>
                  <a:pt x="24719" y="4438"/>
                </a:lnTo>
                <a:lnTo>
                  <a:pt x="28195" y="2605"/>
                </a:lnTo>
                <a:lnTo>
                  <a:pt x="32443" y="1929"/>
                </a:lnTo>
                <a:lnTo>
                  <a:pt x="36885" y="964"/>
                </a:lnTo>
                <a:lnTo>
                  <a:pt x="41809" y="0"/>
                </a:lnTo>
                <a:lnTo>
                  <a:pt x="46348" y="0"/>
                </a:lnTo>
                <a:lnTo>
                  <a:pt x="50500" y="964"/>
                </a:lnTo>
                <a:lnTo>
                  <a:pt x="54748" y="1929"/>
                </a:lnTo>
                <a:lnTo>
                  <a:pt x="58321" y="2605"/>
                </a:lnTo>
                <a:lnTo>
                  <a:pt x="62473" y="4438"/>
                </a:lnTo>
                <a:lnTo>
                  <a:pt x="66046" y="7044"/>
                </a:lnTo>
                <a:lnTo>
                  <a:pt x="69329" y="8684"/>
                </a:lnTo>
                <a:lnTo>
                  <a:pt x="72805" y="11193"/>
                </a:lnTo>
                <a:lnTo>
                  <a:pt x="75412" y="14764"/>
                </a:lnTo>
                <a:lnTo>
                  <a:pt x="78019" y="17273"/>
                </a:lnTo>
                <a:lnTo>
                  <a:pt x="80626" y="20554"/>
                </a:lnTo>
                <a:lnTo>
                  <a:pt x="82268" y="24028"/>
                </a:lnTo>
                <a:lnTo>
                  <a:pt x="83909" y="28274"/>
                </a:lnTo>
                <a:lnTo>
                  <a:pt x="85551" y="31748"/>
                </a:lnTo>
                <a:lnTo>
                  <a:pt x="86516" y="35994"/>
                </a:lnTo>
                <a:lnTo>
                  <a:pt x="86516" y="40433"/>
                </a:lnTo>
                <a:lnTo>
                  <a:pt x="86516" y="43617"/>
                </a:lnTo>
                <a:lnTo>
                  <a:pt x="86516" y="39468"/>
                </a:lnTo>
                <a:lnTo>
                  <a:pt x="87385" y="35222"/>
                </a:lnTo>
                <a:lnTo>
                  <a:pt x="88158" y="31748"/>
                </a:lnTo>
                <a:lnTo>
                  <a:pt x="89027" y="27598"/>
                </a:lnTo>
                <a:lnTo>
                  <a:pt x="90668" y="24028"/>
                </a:lnTo>
                <a:lnTo>
                  <a:pt x="93275" y="19878"/>
                </a:lnTo>
                <a:lnTo>
                  <a:pt x="95882" y="17273"/>
                </a:lnTo>
                <a:lnTo>
                  <a:pt x="98489" y="13799"/>
                </a:lnTo>
                <a:lnTo>
                  <a:pt x="101000" y="11193"/>
                </a:lnTo>
                <a:lnTo>
                  <a:pt x="104573" y="8684"/>
                </a:lnTo>
                <a:lnTo>
                  <a:pt x="107856" y="6079"/>
                </a:lnTo>
                <a:lnTo>
                  <a:pt x="111332" y="4438"/>
                </a:lnTo>
                <a:lnTo>
                  <a:pt x="115580" y="2605"/>
                </a:lnTo>
                <a:lnTo>
                  <a:pt x="119829" y="1929"/>
                </a:lnTo>
                <a:lnTo>
                  <a:pt x="124271" y="964"/>
                </a:lnTo>
                <a:lnTo>
                  <a:pt x="128519" y="0"/>
                </a:lnTo>
                <a:lnTo>
                  <a:pt x="132768" y="0"/>
                </a:lnTo>
                <a:lnTo>
                  <a:pt x="137016" y="964"/>
                </a:lnTo>
                <a:lnTo>
                  <a:pt x="141458" y="1929"/>
                </a:lnTo>
                <a:lnTo>
                  <a:pt x="145707" y="2605"/>
                </a:lnTo>
                <a:lnTo>
                  <a:pt x="149859" y="4438"/>
                </a:lnTo>
                <a:lnTo>
                  <a:pt x="153431" y="7044"/>
                </a:lnTo>
                <a:lnTo>
                  <a:pt x="156714" y="8684"/>
                </a:lnTo>
                <a:lnTo>
                  <a:pt x="160287" y="11193"/>
                </a:lnTo>
                <a:lnTo>
                  <a:pt x="162798" y="14764"/>
                </a:lnTo>
                <a:lnTo>
                  <a:pt x="165405" y="17273"/>
                </a:lnTo>
                <a:lnTo>
                  <a:pt x="173902" y="43617"/>
                </a:lnTo>
                <a:lnTo>
                  <a:pt x="173902" y="39468"/>
                </a:lnTo>
                <a:lnTo>
                  <a:pt x="174771" y="35222"/>
                </a:lnTo>
                <a:lnTo>
                  <a:pt x="175737" y="31748"/>
                </a:lnTo>
                <a:lnTo>
                  <a:pt x="176412" y="27598"/>
                </a:lnTo>
                <a:lnTo>
                  <a:pt x="178344" y="24028"/>
                </a:lnTo>
                <a:lnTo>
                  <a:pt x="179985" y="19878"/>
                </a:lnTo>
                <a:lnTo>
                  <a:pt x="182592" y="17273"/>
                </a:lnTo>
                <a:lnTo>
                  <a:pt x="185103" y="13799"/>
                </a:lnTo>
                <a:lnTo>
                  <a:pt x="188386" y="11193"/>
                </a:lnTo>
                <a:lnTo>
                  <a:pt x="191958" y="8684"/>
                </a:lnTo>
                <a:lnTo>
                  <a:pt x="195241" y="6079"/>
                </a:lnTo>
                <a:lnTo>
                  <a:pt x="198814" y="4438"/>
                </a:lnTo>
                <a:lnTo>
                  <a:pt x="202966" y="2605"/>
                </a:lnTo>
                <a:lnTo>
                  <a:pt x="206539" y="1929"/>
                </a:lnTo>
                <a:lnTo>
                  <a:pt x="210787" y="964"/>
                </a:lnTo>
                <a:lnTo>
                  <a:pt x="215905" y="0"/>
                </a:lnTo>
                <a:lnTo>
                  <a:pt x="220154" y="0"/>
                </a:lnTo>
                <a:lnTo>
                  <a:pt x="224595" y="964"/>
                </a:lnTo>
                <a:lnTo>
                  <a:pt x="228844" y="1929"/>
                </a:lnTo>
                <a:lnTo>
                  <a:pt x="233092" y="2605"/>
                </a:lnTo>
                <a:lnTo>
                  <a:pt x="236569" y="4438"/>
                </a:lnTo>
                <a:lnTo>
                  <a:pt x="239852" y="7044"/>
                </a:lnTo>
                <a:lnTo>
                  <a:pt x="243424" y="8684"/>
                </a:lnTo>
                <a:lnTo>
                  <a:pt x="246707" y="11193"/>
                </a:lnTo>
                <a:lnTo>
                  <a:pt x="250183" y="14764"/>
                </a:lnTo>
                <a:lnTo>
                  <a:pt x="252790" y="17273"/>
                </a:lnTo>
                <a:lnTo>
                  <a:pt x="254432" y="20554"/>
                </a:lnTo>
                <a:lnTo>
                  <a:pt x="257039" y="24028"/>
                </a:lnTo>
                <a:lnTo>
                  <a:pt x="258681" y="28274"/>
                </a:lnTo>
                <a:lnTo>
                  <a:pt x="259646" y="31748"/>
                </a:lnTo>
                <a:lnTo>
                  <a:pt x="260515" y="35994"/>
                </a:lnTo>
                <a:lnTo>
                  <a:pt x="261288" y="40433"/>
                </a:lnTo>
                <a:lnTo>
                  <a:pt x="261288" y="43617"/>
                </a:lnTo>
                <a:lnTo>
                  <a:pt x="261288" y="39468"/>
                </a:lnTo>
                <a:lnTo>
                  <a:pt x="261288" y="35222"/>
                </a:lnTo>
                <a:lnTo>
                  <a:pt x="262157" y="31748"/>
                </a:lnTo>
                <a:lnTo>
                  <a:pt x="263798" y="27598"/>
                </a:lnTo>
                <a:lnTo>
                  <a:pt x="265729" y="24028"/>
                </a:lnTo>
                <a:lnTo>
                  <a:pt x="267371" y="19878"/>
                </a:lnTo>
                <a:lnTo>
                  <a:pt x="269978" y="17273"/>
                </a:lnTo>
                <a:lnTo>
                  <a:pt x="272488" y="13799"/>
                </a:lnTo>
                <a:lnTo>
                  <a:pt x="275096" y="11193"/>
                </a:lnTo>
                <a:lnTo>
                  <a:pt x="278379" y="8684"/>
                </a:lnTo>
                <a:lnTo>
                  <a:pt x="281951" y="6079"/>
                </a:lnTo>
                <a:lnTo>
                  <a:pt x="286200" y="4438"/>
                </a:lnTo>
                <a:lnTo>
                  <a:pt x="289676" y="2605"/>
                </a:lnTo>
                <a:lnTo>
                  <a:pt x="293924" y="1929"/>
                </a:lnTo>
                <a:lnTo>
                  <a:pt x="298173" y="964"/>
                </a:lnTo>
                <a:lnTo>
                  <a:pt x="302615" y="0"/>
                </a:lnTo>
                <a:lnTo>
                  <a:pt x="306863" y="0"/>
                </a:lnTo>
                <a:lnTo>
                  <a:pt x="311981" y="964"/>
                </a:lnTo>
                <a:lnTo>
                  <a:pt x="315264" y="1929"/>
                </a:lnTo>
                <a:lnTo>
                  <a:pt x="319513" y="2605"/>
                </a:lnTo>
                <a:lnTo>
                  <a:pt x="323954" y="4438"/>
                </a:lnTo>
                <a:lnTo>
                  <a:pt x="327237" y="7044"/>
                </a:lnTo>
                <a:lnTo>
                  <a:pt x="330810" y="8684"/>
                </a:lnTo>
                <a:lnTo>
                  <a:pt x="334286" y="11193"/>
                </a:lnTo>
                <a:lnTo>
                  <a:pt x="336700" y="14764"/>
                </a:lnTo>
                <a:lnTo>
                  <a:pt x="339211" y="17273"/>
                </a:lnTo>
                <a:lnTo>
                  <a:pt x="341818" y="20554"/>
                </a:lnTo>
                <a:lnTo>
                  <a:pt x="343749" y="24028"/>
                </a:lnTo>
                <a:lnTo>
                  <a:pt x="345390" y="28274"/>
                </a:lnTo>
                <a:lnTo>
                  <a:pt x="347032" y="31748"/>
                </a:lnTo>
                <a:lnTo>
                  <a:pt x="347901" y="35994"/>
                </a:lnTo>
                <a:lnTo>
                  <a:pt x="347901" y="40433"/>
                </a:lnTo>
                <a:lnTo>
                  <a:pt x="347901" y="43617"/>
                </a:lnTo>
              </a:path>
            </a:pathLst>
          </a:custGeom>
          <a:ln w="3175">
            <a:solidFill>
              <a:srgbClr val="000000"/>
            </a:solidFill>
          </a:ln>
        </p:spPr>
        <p:txBody>
          <a:bodyPr wrap="square" lIns="0" tIns="0" rIns="0" bIns="0" rtlCol="0"/>
          <a:lstStyle/>
          <a:p>
            <a:pPr algn="l" rtl="0"/>
            <a:endParaRPr/>
          </a:p>
        </p:txBody>
      </p:sp>
      <p:sp>
        <p:nvSpPr>
          <p:cNvPr id="88" name="object 88"/>
          <p:cNvSpPr/>
          <p:nvPr/>
        </p:nvSpPr>
        <p:spPr>
          <a:xfrm>
            <a:off x="3960020" y="4863458"/>
            <a:ext cx="0" cy="87630"/>
          </a:xfrm>
          <a:custGeom>
            <a:avLst/>
            <a:gdLst/>
            <a:ahLst/>
            <a:cxnLst/>
            <a:rect l="l" t="t" r="r" b="b"/>
            <a:pathLst>
              <a:path h="87629">
                <a:moveTo>
                  <a:pt x="0" y="0"/>
                </a:moveTo>
                <a:lnTo>
                  <a:pt x="0" y="87331"/>
                </a:lnTo>
              </a:path>
            </a:pathLst>
          </a:custGeom>
          <a:ln w="3175">
            <a:solidFill>
              <a:srgbClr val="000000"/>
            </a:solidFill>
          </a:ln>
        </p:spPr>
        <p:txBody>
          <a:bodyPr wrap="square" lIns="0" tIns="0" rIns="0" bIns="0" rtlCol="0"/>
          <a:lstStyle/>
          <a:p>
            <a:pPr algn="l" rtl="0"/>
            <a:endParaRPr/>
          </a:p>
        </p:txBody>
      </p:sp>
      <p:sp>
        <p:nvSpPr>
          <p:cNvPr id="89" name="object 89"/>
          <p:cNvSpPr/>
          <p:nvPr/>
        </p:nvSpPr>
        <p:spPr>
          <a:xfrm>
            <a:off x="4307921" y="4863458"/>
            <a:ext cx="0" cy="87630"/>
          </a:xfrm>
          <a:custGeom>
            <a:avLst/>
            <a:gdLst/>
            <a:ahLst/>
            <a:cxnLst/>
            <a:rect l="l" t="t" r="r" b="b"/>
            <a:pathLst>
              <a:path h="87629">
                <a:moveTo>
                  <a:pt x="0" y="0"/>
                </a:moveTo>
                <a:lnTo>
                  <a:pt x="0" y="87331"/>
                </a:lnTo>
              </a:path>
            </a:pathLst>
          </a:custGeom>
          <a:ln w="3175">
            <a:solidFill>
              <a:srgbClr val="000000"/>
            </a:solidFill>
          </a:ln>
        </p:spPr>
        <p:txBody>
          <a:bodyPr wrap="square" lIns="0" tIns="0" rIns="0" bIns="0" rtlCol="0"/>
          <a:lstStyle/>
          <a:p>
            <a:pPr algn="l" rtl="0"/>
            <a:endParaRPr/>
          </a:p>
        </p:txBody>
      </p:sp>
      <p:sp>
        <p:nvSpPr>
          <p:cNvPr id="90" name="object 90"/>
          <p:cNvSpPr/>
          <p:nvPr/>
        </p:nvSpPr>
        <p:spPr>
          <a:xfrm>
            <a:off x="4447739" y="4880731"/>
            <a:ext cx="278765" cy="139700"/>
          </a:xfrm>
          <a:custGeom>
            <a:avLst/>
            <a:gdLst/>
            <a:ahLst/>
            <a:cxnLst/>
            <a:rect l="l" t="t" r="r" b="b"/>
            <a:pathLst>
              <a:path w="278764" h="139700">
                <a:moveTo>
                  <a:pt x="0" y="70058"/>
                </a:moveTo>
                <a:lnTo>
                  <a:pt x="9366" y="33388"/>
                </a:lnTo>
                <a:lnTo>
                  <a:pt x="11007" y="28274"/>
                </a:lnTo>
                <a:lnTo>
                  <a:pt x="12649" y="23835"/>
                </a:lnTo>
                <a:lnTo>
                  <a:pt x="14580" y="19685"/>
                </a:lnTo>
                <a:lnTo>
                  <a:pt x="16221" y="16115"/>
                </a:lnTo>
                <a:lnTo>
                  <a:pt x="17863" y="12834"/>
                </a:lnTo>
                <a:lnTo>
                  <a:pt x="20470" y="10325"/>
                </a:lnTo>
                <a:lnTo>
                  <a:pt x="22111" y="7719"/>
                </a:lnTo>
                <a:lnTo>
                  <a:pt x="23946" y="5210"/>
                </a:lnTo>
                <a:lnTo>
                  <a:pt x="26553" y="3280"/>
                </a:lnTo>
                <a:lnTo>
                  <a:pt x="28195" y="1640"/>
                </a:lnTo>
                <a:lnTo>
                  <a:pt x="30802" y="771"/>
                </a:lnTo>
                <a:lnTo>
                  <a:pt x="32443" y="771"/>
                </a:lnTo>
                <a:lnTo>
                  <a:pt x="34085" y="0"/>
                </a:lnTo>
                <a:lnTo>
                  <a:pt x="36692" y="771"/>
                </a:lnTo>
                <a:lnTo>
                  <a:pt x="38526" y="771"/>
                </a:lnTo>
                <a:lnTo>
                  <a:pt x="41134" y="2605"/>
                </a:lnTo>
                <a:lnTo>
                  <a:pt x="42775" y="3280"/>
                </a:lnTo>
                <a:lnTo>
                  <a:pt x="45382" y="5210"/>
                </a:lnTo>
                <a:lnTo>
                  <a:pt x="47024" y="7719"/>
                </a:lnTo>
                <a:lnTo>
                  <a:pt x="48858" y="10325"/>
                </a:lnTo>
                <a:lnTo>
                  <a:pt x="51176" y="13606"/>
                </a:lnTo>
                <a:lnTo>
                  <a:pt x="53107" y="17080"/>
                </a:lnTo>
                <a:lnTo>
                  <a:pt x="54748" y="20554"/>
                </a:lnTo>
                <a:lnTo>
                  <a:pt x="56390" y="24800"/>
                </a:lnTo>
                <a:lnTo>
                  <a:pt x="58997" y="29914"/>
                </a:lnTo>
                <a:lnTo>
                  <a:pt x="60832" y="35029"/>
                </a:lnTo>
                <a:lnTo>
                  <a:pt x="63439" y="42749"/>
                </a:lnTo>
                <a:lnTo>
                  <a:pt x="65080" y="51337"/>
                </a:lnTo>
                <a:lnTo>
                  <a:pt x="67687" y="59732"/>
                </a:lnTo>
                <a:lnTo>
                  <a:pt x="69329" y="70058"/>
                </a:lnTo>
                <a:lnTo>
                  <a:pt x="70970" y="77044"/>
                </a:lnTo>
                <a:lnTo>
                  <a:pt x="71936" y="83819"/>
                </a:lnTo>
                <a:lnTo>
                  <a:pt x="73577" y="89879"/>
                </a:lnTo>
                <a:lnTo>
                  <a:pt x="75412" y="95717"/>
                </a:lnTo>
                <a:lnTo>
                  <a:pt x="77053" y="101787"/>
                </a:lnTo>
                <a:lnTo>
                  <a:pt x="78695" y="106921"/>
                </a:lnTo>
                <a:lnTo>
                  <a:pt x="80336" y="111118"/>
                </a:lnTo>
                <a:lnTo>
                  <a:pt x="82268" y="115548"/>
                </a:lnTo>
                <a:lnTo>
                  <a:pt x="83909" y="119755"/>
                </a:lnTo>
                <a:lnTo>
                  <a:pt x="85551" y="123953"/>
                </a:lnTo>
                <a:lnTo>
                  <a:pt x="88061" y="126520"/>
                </a:lnTo>
                <a:lnTo>
                  <a:pt x="89992" y="130022"/>
                </a:lnTo>
                <a:lnTo>
                  <a:pt x="91634" y="132589"/>
                </a:lnTo>
                <a:lnTo>
                  <a:pt x="94241" y="134220"/>
                </a:lnTo>
                <a:lnTo>
                  <a:pt x="95882" y="136083"/>
                </a:lnTo>
                <a:lnTo>
                  <a:pt x="106214" y="139354"/>
                </a:lnTo>
                <a:lnTo>
                  <a:pt x="108725" y="138650"/>
                </a:lnTo>
                <a:lnTo>
                  <a:pt x="110463" y="137723"/>
                </a:lnTo>
                <a:lnTo>
                  <a:pt x="112104" y="136083"/>
                </a:lnTo>
                <a:lnTo>
                  <a:pt x="114615" y="134220"/>
                </a:lnTo>
                <a:lnTo>
                  <a:pt x="116546" y="131653"/>
                </a:lnTo>
                <a:lnTo>
                  <a:pt x="119153" y="129086"/>
                </a:lnTo>
                <a:lnTo>
                  <a:pt x="120795" y="126520"/>
                </a:lnTo>
                <a:lnTo>
                  <a:pt x="122436" y="123248"/>
                </a:lnTo>
                <a:lnTo>
                  <a:pt x="124271" y="118819"/>
                </a:lnTo>
                <a:lnTo>
                  <a:pt x="126588" y="114621"/>
                </a:lnTo>
                <a:lnTo>
                  <a:pt x="128519" y="109487"/>
                </a:lnTo>
                <a:lnTo>
                  <a:pt x="130161" y="104354"/>
                </a:lnTo>
                <a:lnTo>
                  <a:pt x="132768" y="96653"/>
                </a:lnTo>
                <a:lnTo>
                  <a:pt x="135278" y="88016"/>
                </a:lnTo>
                <a:lnTo>
                  <a:pt x="136920" y="79611"/>
                </a:lnTo>
                <a:lnTo>
                  <a:pt x="138851" y="70058"/>
                </a:lnTo>
                <a:lnTo>
                  <a:pt x="140493" y="63303"/>
                </a:lnTo>
                <a:lnTo>
                  <a:pt x="142134" y="56548"/>
                </a:lnTo>
                <a:lnTo>
                  <a:pt x="143100" y="49504"/>
                </a:lnTo>
                <a:lnTo>
                  <a:pt x="144741" y="43714"/>
                </a:lnTo>
                <a:lnTo>
                  <a:pt x="146383" y="38503"/>
                </a:lnTo>
                <a:lnTo>
                  <a:pt x="148217" y="33388"/>
                </a:lnTo>
                <a:lnTo>
                  <a:pt x="149859" y="28274"/>
                </a:lnTo>
                <a:lnTo>
                  <a:pt x="151500" y="23835"/>
                </a:lnTo>
                <a:lnTo>
                  <a:pt x="153431" y="19685"/>
                </a:lnTo>
                <a:lnTo>
                  <a:pt x="156039" y="16115"/>
                </a:lnTo>
                <a:lnTo>
                  <a:pt x="157680" y="12834"/>
                </a:lnTo>
                <a:lnTo>
                  <a:pt x="159322" y="10325"/>
                </a:lnTo>
                <a:lnTo>
                  <a:pt x="161832" y="7719"/>
                </a:lnTo>
                <a:lnTo>
                  <a:pt x="163474" y="5210"/>
                </a:lnTo>
                <a:lnTo>
                  <a:pt x="165405" y="3280"/>
                </a:lnTo>
                <a:lnTo>
                  <a:pt x="168012" y="1640"/>
                </a:lnTo>
                <a:lnTo>
                  <a:pt x="169653" y="771"/>
                </a:lnTo>
                <a:lnTo>
                  <a:pt x="172164" y="771"/>
                </a:lnTo>
                <a:lnTo>
                  <a:pt x="173805" y="0"/>
                </a:lnTo>
                <a:lnTo>
                  <a:pt x="175447" y="771"/>
                </a:lnTo>
                <a:lnTo>
                  <a:pt x="178054" y="771"/>
                </a:lnTo>
                <a:lnTo>
                  <a:pt x="179985" y="2605"/>
                </a:lnTo>
                <a:lnTo>
                  <a:pt x="182496" y="3280"/>
                </a:lnTo>
                <a:lnTo>
                  <a:pt x="184137" y="5210"/>
                </a:lnTo>
                <a:lnTo>
                  <a:pt x="186744" y="7719"/>
                </a:lnTo>
                <a:lnTo>
                  <a:pt x="188386" y="10325"/>
                </a:lnTo>
                <a:lnTo>
                  <a:pt x="190027" y="13606"/>
                </a:lnTo>
                <a:lnTo>
                  <a:pt x="192634" y="17080"/>
                </a:lnTo>
                <a:lnTo>
                  <a:pt x="194565" y="20554"/>
                </a:lnTo>
                <a:lnTo>
                  <a:pt x="196207" y="24800"/>
                </a:lnTo>
                <a:lnTo>
                  <a:pt x="197848" y="29914"/>
                </a:lnTo>
                <a:lnTo>
                  <a:pt x="199683" y="35029"/>
                </a:lnTo>
                <a:lnTo>
                  <a:pt x="202290" y="42749"/>
                </a:lnTo>
                <a:lnTo>
                  <a:pt x="204608" y="51337"/>
                </a:lnTo>
                <a:lnTo>
                  <a:pt x="206539" y="59732"/>
                </a:lnTo>
                <a:lnTo>
                  <a:pt x="209049" y="70058"/>
                </a:lnTo>
                <a:lnTo>
                  <a:pt x="209822" y="77044"/>
                </a:lnTo>
                <a:lnTo>
                  <a:pt x="211656" y="83819"/>
                </a:lnTo>
                <a:lnTo>
                  <a:pt x="213298" y="89879"/>
                </a:lnTo>
                <a:lnTo>
                  <a:pt x="214263" y="95717"/>
                </a:lnTo>
                <a:lnTo>
                  <a:pt x="215905" y="101787"/>
                </a:lnTo>
                <a:lnTo>
                  <a:pt x="217546" y="106921"/>
                </a:lnTo>
                <a:lnTo>
                  <a:pt x="219381" y="111118"/>
                </a:lnTo>
                <a:lnTo>
                  <a:pt x="221795" y="115548"/>
                </a:lnTo>
                <a:lnTo>
                  <a:pt x="223630" y="119755"/>
                </a:lnTo>
                <a:lnTo>
                  <a:pt x="225271" y="123953"/>
                </a:lnTo>
                <a:lnTo>
                  <a:pt x="226913" y="126520"/>
                </a:lnTo>
                <a:lnTo>
                  <a:pt x="229520" y="130022"/>
                </a:lnTo>
                <a:lnTo>
                  <a:pt x="231354" y="132589"/>
                </a:lnTo>
                <a:lnTo>
                  <a:pt x="233092" y="134220"/>
                </a:lnTo>
                <a:lnTo>
                  <a:pt x="235603" y="136083"/>
                </a:lnTo>
                <a:lnTo>
                  <a:pt x="237244" y="137723"/>
                </a:lnTo>
                <a:lnTo>
                  <a:pt x="238886" y="138650"/>
                </a:lnTo>
                <a:lnTo>
                  <a:pt x="241493" y="139354"/>
                </a:lnTo>
                <a:lnTo>
                  <a:pt x="243424" y="139354"/>
                </a:lnTo>
                <a:lnTo>
                  <a:pt x="245935" y="139354"/>
                </a:lnTo>
                <a:lnTo>
                  <a:pt x="247576" y="138650"/>
                </a:lnTo>
                <a:lnTo>
                  <a:pt x="250183" y="137723"/>
                </a:lnTo>
                <a:lnTo>
                  <a:pt x="251825" y="136083"/>
                </a:lnTo>
                <a:lnTo>
                  <a:pt x="253466" y="134220"/>
                </a:lnTo>
                <a:lnTo>
                  <a:pt x="256073" y="131653"/>
                </a:lnTo>
                <a:lnTo>
                  <a:pt x="257908" y="129086"/>
                </a:lnTo>
                <a:lnTo>
                  <a:pt x="260515" y="126520"/>
                </a:lnTo>
                <a:lnTo>
                  <a:pt x="262157" y="123248"/>
                </a:lnTo>
                <a:lnTo>
                  <a:pt x="263798" y="118819"/>
                </a:lnTo>
                <a:lnTo>
                  <a:pt x="265729" y="114621"/>
                </a:lnTo>
                <a:lnTo>
                  <a:pt x="267371" y="109487"/>
                </a:lnTo>
                <a:lnTo>
                  <a:pt x="269881" y="104354"/>
                </a:lnTo>
                <a:lnTo>
                  <a:pt x="271619" y="96653"/>
                </a:lnTo>
                <a:lnTo>
                  <a:pt x="274130" y="88016"/>
                </a:lnTo>
                <a:lnTo>
                  <a:pt x="276737" y="79611"/>
                </a:lnTo>
                <a:lnTo>
                  <a:pt x="278379" y="70058"/>
                </a:lnTo>
              </a:path>
            </a:pathLst>
          </a:custGeom>
          <a:ln w="3175">
            <a:solidFill>
              <a:srgbClr val="000000"/>
            </a:solidFill>
          </a:ln>
        </p:spPr>
        <p:txBody>
          <a:bodyPr wrap="square" lIns="0" tIns="0" rIns="0" bIns="0" rtlCol="0"/>
          <a:lstStyle/>
          <a:p>
            <a:pPr algn="l" rtl="0"/>
            <a:endParaRPr/>
          </a:p>
        </p:txBody>
      </p:sp>
      <p:sp>
        <p:nvSpPr>
          <p:cNvPr id="91" name="object 91"/>
          <p:cNvSpPr/>
          <p:nvPr/>
        </p:nvSpPr>
        <p:spPr>
          <a:xfrm>
            <a:off x="4307922" y="4950790"/>
            <a:ext cx="140335" cy="0"/>
          </a:xfrm>
          <a:custGeom>
            <a:avLst/>
            <a:gdLst/>
            <a:ahLst/>
            <a:cxnLst/>
            <a:rect l="l" t="t" r="r" b="b"/>
            <a:pathLst>
              <a:path w="140335">
                <a:moveTo>
                  <a:pt x="0" y="0"/>
                </a:moveTo>
                <a:lnTo>
                  <a:pt x="139817" y="0"/>
                </a:lnTo>
              </a:path>
            </a:pathLst>
          </a:custGeom>
          <a:ln w="3175">
            <a:solidFill>
              <a:srgbClr val="000000"/>
            </a:solidFill>
          </a:ln>
        </p:spPr>
        <p:txBody>
          <a:bodyPr wrap="square" lIns="0" tIns="0" rIns="0" bIns="0" rtlCol="0"/>
          <a:lstStyle/>
          <a:p>
            <a:pPr algn="l" rtl="0"/>
            <a:endParaRPr/>
          </a:p>
        </p:txBody>
      </p:sp>
      <p:sp>
        <p:nvSpPr>
          <p:cNvPr id="92" name="object 92"/>
          <p:cNvSpPr/>
          <p:nvPr/>
        </p:nvSpPr>
        <p:spPr>
          <a:xfrm>
            <a:off x="4726118" y="4950790"/>
            <a:ext cx="139065" cy="0"/>
          </a:xfrm>
          <a:custGeom>
            <a:avLst/>
            <a:gdLst/>
            <a:ahLst/>
            <a:cxnLst/>
            <a:rect l="l" t="t" r="r" b="b"/>
            <a:pathLst>
              <a:path w="139064">
                <a:moveTo>
                  <a:pt x="0" y="0"/>
                </a:moveTo>
                <a:lnTo>
                  <a:pt x="138851" y="0"/>
                </a:lnTo>
              </a:path>
            </a:pathLst>
          </a:custGeom>
          <a:ln w="3175">
            <a:solidFill>
              <a:srgbClr val="000000"/>
            </a:solidFill>
          </a:ln>
        </p:spPr>
        <p:txBody>
          <a:bodyPr wrap="square" lIns="0" tIns="0" rIns="0" bIns="0" rtlCol="0"/>
          <a:lstStyle/>
          <a:p>
            <a:pPr algn="l" rtl="0"/>
            <a:endParaRPr/>
          </a:p>
        </p:txBody>
      </p:sp>
      <p:sp>
        <p:nvSpPr>
          <p:cNvPr id="93" name="object 93"/>
          <p:cNvSpPr/>
          <p:nvPr/>
        </p:nvSpPr>
        <p:spPr>
          <a:xfrm>
            <a:off x="4865935" y="4950790"/>
            <a:ext cx="905510" cy="0"/>
          </a:xfrm>
          <a:custGeom>
            <a:avLst/>
            <a:gdLst/>
            <a:ahLst/>
            <a:cxnLst/>
            <a:rect l="l" t="t" r="r" b="b"/>
            <a:pathLst>
              <a:path w="905510">
                <a:moveTo>
                  <a:pt x="0" y="0"/>
                </a:moveTo>
                <a:lnTo>
                  <a:pt x="905142" y="0"/>
                </a:lnTo>
              </a:path>
            </a:pathLst>
          </a:custGeom>
          <a:ln w="3175">
            <a:solidFill>
              <a:srgbClr val="000000"/>
            </a:solidFill>
          </a:ln>
        </p:spPr>
        <p:txBody>
          <a:bodyPr wrap="square" lIns="0" tIns="0" rIns="0" bIns="0" rtlCol="0"/>
          <a:lstStyle/>
          <a:p>
            <a:pPr algn="l" rtl="0"/>
            <a:endParaRPr/>
          </a:p>
        </p:txBody>
      </p:sp>
      <p:sp>
        <p:nvSpPr>
          <p:cNvPr id="94" name="object 94"/>
          <p:cNvSpPr/>
          <p:nvPr/>
        </p:nvSpPr>
        <p:spPr>
          <a:xfrm>
            <a:off x="1967221" y="5650843"/>
            <a:ext cx="1435735" cy="0"/>
          </a:xfrm>
          <a:custGeom>
            <a:avLst/>
            <a:gdLst/>
            <a:ahLst/>
            <a:cxnLst/>
            <a:rect l="l" t="t" r="r" b="b"/>
            <a:pathLst>
              <a:path w="1435735">
                <a:moveTo>
                  <a:pt x="0" y="0"/>
                </a:moveTo>
                <a:lnTo>
                  <a:pt x="1435559" y="0"/>
                </a:lnTo>
              </a:path>
            </a:pathLst>
          </a:custGeom>
          <a:ln w="6808">
            <a:solidFill>
              <a:srgbClr val="000000"/>
            </a:solidFill>
          </a:ln>
        </p:spPr>
        <p:txBody>
          <a:bodyPr wrap="square" lIns="0" tIns="0" rIns="0" bIns="0" rtlCol="0"/>
          <a:lstStyle/>
          <a:p>
            <a:pPr algn="l" rtl="0"/>
            <a:endParaRPr/>
          </a:p>
        </p:txBody>
      </p:sp>
      <p:sp>
        <p:nvSpPr>
          <p:cNvPr id="95" name="object 95"/>
          <p:cNvSpPr/>
          <p:nvPr/>
        </p:nvSpPr>
        <p:spPr>
          <a:xfrm>
            <a:off x="3402780" y="5587607"/>
            <a:ext cx="313055" cy="126364"/>
          </a:xfrm>
          <a:custGeom>
            <a:avLst/>
            <a:gdLst/>
            <a:ahLst/>
            <a:cxnLst/>
            <a:rect l="l" t="t" r="r" b="b"/>
            <a:pathLst>
              <a:path w="313055" h="126364">
                <a:moveTo>
                  <a:pt x="0" y="63235"/>
                </a:moveTo>
                <a:lnTo>
                  <a:pt x="25877" y="0"/>
                </a:lnTo>
                <a:lnTo>
                  <a:pt x="78019" y="125777"/>
                </a:lnTo>
                <a:lnTo>
                  <a:pt x="130450" y="0"/>
                </a:lnTo>
                <a:lnTo>
                  <a:pt x="182592" y="125777"/>
                </a:lnTo>
                <a:lnTo>
                  <a:pt x="234927" y="0"/>
                </a:lnTo>
                <a:lnTo>
                  <a:pt x="287069" y="125777"/>
                </a:lnTo>
                <a:lnTo>
                  <a:pt x="312947" y="63235"/>
                </a:lnTo>
              </a:path>
            </a:pathLst>
          </a:custGeom>
          <a:ln w="3175">
            <a:solidFill>
              <a:srgbClr val="000000"/>
            </a:solidFill>
          </a:ln>
        </p:spPr>
        <p:txBody>
          <a:bodyPr wrap="square" lIns="0" tIns="0" rIns="0" bIns="0" rtlCol="0"/>
          <a:lstStyle/>
          <a:p>
            <a:pPr algn="l" rtl="0"/>
            <a:endParaRPr/>
          </a:p>
        </p:txBody>
      </p:sp>
      <p:sp>
        <p:nvSpPr>
          <p:cNvPr id="96" name="object 96"/>
          <p:cNvSpPr/>
          <p:nvPr/>
        </p:nvSpPr>
        <p:spPr>
          <a:xfrm>
            <a:off x="3960020" y="5519933"/>
            <a:ext cx="347980" cy="43815"/>
          </a:xfrm>
          <a:custGeom>
            <a:avLst/>
            <a:gdLst/>
            <a:ahLst/>
            <a:cxnLst/>
            <a:rect l="l" t="t" r="r" b="b"/>
            <a:pathLst>
              <a:path w="347980" h="43814">
                <a:moveTo>
                  <a:pt x="0" y="43636"/>
                </a:moveTo>
                <a:lnTo>
                  <a:pt x="0" y="39439"/>
                </a:lnTo>
                <a:lnTo>
                  <a:pt x="0" y="35000"/>
                </a:lnTo>
                <a:lnTo>
                  <a:pt x="772" y="30802"/>
                </a:lnTo>
                <a:lnTo>
                  <a:pt x="2607" y="27299"/>
                </a:lnTo>
                <a:lnTo>
                  <a:pt x="4248" y="23101"/>
                </a:lnTo>
                <a:lnTo>
                  <a:pt x="5890" y="19598"/>
                </a:lnTo>
                <a:lnTo>
                  <a:pt x="8497" y="16337"/>
                </a:lnTo>
                <a:lnTo>
                  <a:pt x="11104" y="13770"/>
                </a:lnTo>
                <a:lnTo>
                  <a:pt x="14580" y="11203"/>
                </a:lnTo>
                <a:lnTo>
                  <a:pt x="17187" y="8636"/>
                </a:lnTo>
                <a:lnTo>
                  <a:pt x="36885" y="936"/>
                </a:lnTo>
                <a:lnTo>
                  <a:pt x="41809" y="0"/>
                </a:lnTo>
                <a:lnTo>
                  <a:pt x="46348" y="0"/>
                </a:lnTo>
                <a:lnTo>
                  <a:pt x="50500" y="936"/>
                </a:lnTo>
                <a:lnTo>
                  <a:pt x="54748" y="1630"/>
                </a:lnTo>
                <a:lnTo>
                  <a:pt x="58321" y="2566"/>
                </a:lnTo>
                <a:lnTo>
                  <a:pt x="62473" y="4197"/>
                </a:lnTo>
                <a:lnTo>
                  <a:pt x="66046" y="6069"/>
                </a:lnTo>
                <a:lnTo>
                  <a:pt x="69329" y="8636"/>
                </a:lnTo>
                <a:lnTo>
                  <a:pt x="72805" y="11203"/>
                </a:lnTo>
                <a:lnTo>
                  <a:pt x="75412" y="14465"/>
                </a:lnTo>
                <a:lnTo>
                  <a:pt x="78019" y="17032"/>
                </a:lnTo>
                <a:lnTo>
                  <a:pt x="80626" y="20535"/>
                </a:lnTo>
                <a:lnTo>
                  <a:pt x="82268" y="24037"/>
                </a:lnTo>
                <a:lnTo>
                  <a:pt x="83909" y="28235"/>
                </a:lnTo>
                <a:lnTo>
                  <a:pt x="85551" y="31738"/>
                </a:lnTo>
                <a:lnTo>
                  <a:pt x="86516" y="35936"/>
                </a:lnTo>
                <a:lnTo>
                  <a:pt x="86516" y="40134"/>
                </a:lnTo>
                <a:lnTo>
                  <a:pt x="86516" y="43636"/>
                </a:lnTo>
                <a:lnTo>
                  <a:pt x="86516" y="39439"/>
                </a:lnTo>
                <a:lnTo>
                  <a:pt x="87385" y="35000"/>
                </a:lnTo>
                <a:lnTo>
                  <a:pt x="88158" y="30802"/>
                </a:lnTo>
                <a:lnTo>
                  <a:pt x="98489" y="13770"/>
                </a:lnTo>
                <a:lnTo>
                  <a:pt x="101000" y="11203"/>
                </a:lnTo>
                <a:lnTo>
                  <a:pt x="104573" y="8636"/>
                </a:lnTo>
                <a:lnTo>
                  <a:pt x="107856" y="6069"/>
                </a:lnTo>
                <a:lnTo>
                  <a:pt x="111332" y="4197"/>
                </a:lnTo>
                <a:lnTo>
                  <a:pt x="115580" y="2566"/>
                </a:lnTo>
                <a:lnTo>
                  <a:pt x="119829" y="1630"/>
                </a:lnTo>
                <a:lnTo>
                  <a:pt x="124271" y="936"/>
                </a:lnTo>
                <a:lnTo>
                  <a:pt x="128519" y="0"/>
                </a:lnTo>
                <a:lnTo>
                  <a:pt x="132768" y="0"/>
                </a:lnTo>
                <a:lnTo>
                  <a:pt x="137016" y="936"/>
                </a:lnTo>
                <a:lnTo>
                  <a:pt x="141458" y="1630"/>
                </a:lnTo>
                <a:lnTo>
                  <a:pt x="145707" y="2566"/>
                </a:lnTo>
                <a:lnTo>
                  <a:pt x="149859" y="4197"/>
                </a:lnTo>
                <a:lnTo>
                  <a:pt x="153431" y="6069"/>
                </a:lnTo>
                <a:lnTo>
                  <a:pt x="156714" y="8636"/>
                </a:lnTo>
                <a:lnTo>
                  <a:pt x="160287" y="11203"/>
                </a:lnTo>
                <a:lnTo>
                  <a:pt x="162798" y="14465"/>
                </a:lnTo>
                <a:lnTo>
                  <a:pt x="165405" y="17032"/>
                </a:lnTo>
                <a:lnTo>
                  <a:pt x="168012" y="20535"/>
                </a:lnTo>
                <a:lnTo>
                  <a:pt x="173902" y="43636"/>
                </a:lnTo>
                <a:lnTo>
                  <a:pt x="173902" y="39439"/>
                </a:lnTo>
                <a:lnTo>
                  <a:pt x="174771" y="35000"/>
                </a:lnTo>
                <a:lnTo>
                  <a:pt x="175737" y="30802"/>
                </a:lnTo>
                <a:lnTo>
                  <a:pt x="176412" y="27299"/>
                </a:lnTo>
                <a:lnTo>
                  <a:pt x="191958" y="8636"/>
                </a:lnTo>
                <a:lnTo>
                  <a:pt x="195241" y="6069"/>
                </a:lnTo>
                <a:lnTo>
                  <a:pt x="198814" y="4197"/>
                </a:lnTo>
                <a:lnTo>
                  <a:pt x="202966" y="2566"/>
                </a:lnTo>
                <a:lnTo>
                  <a:pt x="206539" y="1630"/>
                </a:lnTo>
                <a:lnTo>
                  <a:pt x="210787" y="936"/>
                </a:lnTo>
                <a:lnTo>
                  <a:pt x="215905" y="0"/>
                </a:lnTo>
                <a:lnTo>
                  <a:pt x="220154" y="0"/>
                </a:lnTo>
                <a:lnTo>
                  <a:pt x="224595" y="936"/>
                </a:lnTo>
                <a:lnTo>
                  <a:pt x="228844" y="1630"/>
                </a:lnTo>
                <a:lnTo>
                  <a:pt x="254432" y="20535"/>
                </a:lnTo>
                <a:lnTo>
                  <a:pt x="257039" y="24037"/>
                </a:lnTo>
                <a:lnTo>
                  <a:pt x="261288" y="43636"/>
                </a:lnTo>
                <a:lnTo>
                  <a:pt x="261288" y="39439"/>
                </a:lnTo>
                <a:lnTo>
                  <a:pt x="261288" y="35000"/>
                </a:lnTo>
                <a:lnTo>
                  <a:pt x="262157" y="30802"/>
                </a:lnTo>
                <a:lnTo>
                  <a:pt x="263798" y="27299"/>
                </a:lnTo>
                <a:lnTo>
                  <a:pt x="265729" y="23101"/>
                </a:lnTo>
                <a:lnTo>
                  <a:pt x="286200" y="4197"/>
                </a:lnTo>
                <a:lnTo>
                  <a:pt x="289676" y="2566"/>
                </a:lnTo>
                <a:lnTo>
                  <a:pt x="293924" y="1630"/>
                </a:lnTo>
                <a:lnTo>
                  <a:pt x="298173" y="936"/>
                </a:lnTo>
                <a:lnTo>
                  <a:pt x="302615" y="0"/>
                </a:lnTo>
                <a:lnTo>
                  <a:pt x="336700" y="14465"/>
                </a:lnTo>
                <a:lnTo>
                  <a:pt x="339211" y="17032"/>
                </a:lnTo>
                <a:lnTo>
                  <a:pt x="341818" y="20535"/>
                </a:lnTo>
                <a:lnTo>
                  <a:pt x="343749" y="24037"/>
                </a:lnTo>
                <a:lnTo>
                  <a:pt x="345390" y="28235"/>
                </a:lnTo>
                <a:lnTo>
                  <a:pt x="347032" y="31738"/>
                </a:lnTo>
                <a:lnTo>
                  <a:pt x="347901" y="35936"/>
                </a:lnTo>
                <a:lnTo>
                  <a:pt x="347901" y="40134"/>
                </a:lnTo>
                <a:lnTo>
                  <a:pt x="347901" y="43636"/>
                </a:lnTo>
              </a:path>
            </a:pathLst>
          </a:custGeom>
          <a:ln w="3175">
            <a:solidFill>
              <a:srgbClr val="000000"/>
            </a:solidFill>
          </a:ln>
        </p:spPr>
        <p:txBody>
          <a:bodyPr wrap="square" lIns="0" tIns="0" rIns="0" bIns="0" rtlCol="0"/>
          <a:lstStyle/>
          <a:p>
            <a:pPr algn="l" rtl="0"/>
            <a:endParaRPr/>
          </a:p>
        </p:txBody>
      </p:sp>
      <p:sp>
        <p:nvSpPr>
          <p:cNvPr id="97" name="object 97"/>
          <p:cNvSpPr/>
          <p:nvPr/>
        </p:nvSpPr>
        <p:spPr>
          <a:xfrm>
            <a:off x="3960020" y="5563569"/>
            <a:ext cx="0" cy="87630"/>
          </a:xfrm>
          <a:custGeom>
            <a:avLst/>
            <a:gdLst/>
            <a:ahLst/>
            <a:cxnLst/>
            <a:rect l="l" t="t" r="r" b="b"/>
            <a:pathLst>
              <a:path h="87629">
                <a:moveTo>
                  <a:pt x="0" y="0"/>
                </a:moveTo>
                <a:lnTo>
                  <a:pt x="0" y="87273"/>
                </a:lnTo>
              </a:path>
            </a:pathLst>
          </a:custGeom>
          <a:ln w="3175">
            <a:solidFill>
              <a:srgbClr val="000000"/>
            </a:solidFill>
          </a:ln>
        </p:spPr>
        <p:txBody>
          <a:bodyPr wrap="square" lIns="0" tIns="0" rIns="0" bIns="0" rtlCol="0"/>
          <a:lstStyle/>
          <a:p>
            <a:pPr algn="l" rtl="0"/>
            <a:endParaRPr/>
          </a:p>
        </p:txBody>
      </p:sp>
      <p:sp>
        <p:nvSpPr>
          <p:cNvPr id="98" name="object 98"/>
          <p:cNvSpPr/>
          <p:nvPr/>
        </p:nvSpPr>
        <p:spPr>
          <a:xfrm>
            <a:off x="4307921" y="5563569"/>
            <a:ext cx="0" cy="87630"/>
          </a:xfrm>
          <a:custGeom>
            <a:avLst/>
            <a:gdLst/>
            <a:ahLst/>
            <a:cxnLst/>
            <a:rect l="l" t="t" r="r" b="b"/>
            <a:pathLst>
              <a:path h="87629">
                <a:moveTo>
                  <a:pt x="0" y="0"/>
                </a:moveTo>
                <a:lnTo>
                  <a:pt x="0" y="87273"/>
                </a:lnTo>
              </a:path>
            </a:pathLst>
          </a:custGeom>
          <a:ln w="3175">
            <a:solidFill>
              <a:srgbClr val="000000"/>
            </a:solidFill>
          </a:ln>
        </p:spPr>
        <p:txBody>
          <a:bodyPr wrap="square" lIns="0" tIns="0" rIns="0" bIns="0" rtlCol="0"/>
          <a:lstStyle/>
          <a:p>
            <a:pPr algn="l" rtl="0"/>
            <a:endParaRPr/>
          </a:p>
        </p:txBody>
      </p:sp>
      <p:sp>
        <p:nvSpPr>
          <p:cNvPr id="99" name="object 99"/>
          <p:cNvSpPr/>
          <p:nvPr/>
        </p:nvSpPr>
        <p:spPr>
          <a:xfrm>
            <a:off x="3715727" y="5650843"/>
            <a:ext cx="244475" cy="0"/>
          </a:xfrm>
          <a:custGeom>
            <a:avLst/>
            <a:gdLst/>
            <a:ahLst/>
            <a:cxnLst/>
            <a:rect l="l" t="t" r="r" b="b"/>
            <a:pathLst>
              <a:path w="244475">
                <a:moveTo>
                  <a:pt x="0" y="0"/>
                </a:moveTo>
                <a:lnTo>
                  <a:pt x="244293" y="0"/>
                </a:lnTo>
              </a:path>
            </a:pathLst>
          </a:custGeom>
          <a:ln w="3175">
            <a:solidFill>
              <a:srgbClr val="000000"/>
            </a:solidFill>
          </a:ln>
        </p:spPr>
        <p:txBody>
          <a:bodyPr wrap="square" lIns="0" tIns="0" rIns="0" bIns="0" rtlCol="0"/>
          <a:lstStyle/>
          <a:p>
            <a:pPr algn="l" rtl="0"/>
            <a:endParaRPr/>
          </a:p>
        </p:txBody>
      </p:sp>
      <p:sp>
        <p:nvSpPr>
          <p:cNvPr id="100" name="object 100"/>
          <p:cNvSpPr/>
          <p:nvPr/>
        </p:nvSpPr>
        <p:spPr>
          <a:xfrm>
            <a:off x="4447739" y="5580602"/>
            <a:ext cx="278765" cy="139700"/>
          </a:xfrm>
          <a:custGeom>
            <a:avLst/>
            <a:gdLst/>
            <a:ahLst/>
            <a:cxnLst/>
            <a:rect l="l" t="t" r="r" b="b"/>
            <a:pathLst>
              <a:path w="278764" h="139700">
                <a:moveTo>
                  <a:pt x="0" y="70241"/>
                </a:moveTo>
                <a:lnTo>
                  <a:pt x="675" y="62541"/>
                </a:lnTo>
                <a:lnTo>
                  <a:pt x="2317" y="56471"/>
                </a:lnTo>
                <a:lnTo>
                  <a:pt x="4248" y="49706"/>
                </a:lnTo>
                <a:lnTo>
                  <a:pt x="5890" y="43636"/>
                </a:lnTo>
                <a:lnTo>
                  <a:pt x="7531" y="38503"/>
                </a:lnTo>
                <a:lnTo>
                  <a:pt x="9366" y="33369"/>
                </a:lnTo>
                <a:lnTo>
                  <a:pt x="11007" y="28235"/>
                </a:lnTo>
                <a:lnTo>
                  <a:pt x="12649" y="24037"/>
                </a:lnTo>
                <a:lnTo>
                  <a:pt x="14580" y="19840"/>
                </a:lnTo>
                <a:lnTo>
                  <a:pt x="16221" y="16337"/>
                </a:lnTo>
                <a:lnTo>
                  <a:pt x="17863" y="12834"/>
                </a:lnTo>
                <a:lnTo>
                  <a:pt x="20470" y="10267"/>
                </a:lnTo>
                <a:lnTo>
                  <a:pt x="22111" y="7700"/>
                </a:lnTo>
                <a:lnTo>
                  <a:pt x="23946" y="5133"/>
                </a:lnTo>
                <a:lnTo>
                  <a:pt x="26553" y="3502"/>
                </a:lnTo>
                <a:lnTo>
                  <a:pt x="28195" y="1872"/>
                </a:lnTo>
                <a:lnTo>
                  <a:pt x="30802" y="936"/>
                </a:lnTo>
                <a:lnTo>
                  <a:pt x="32443" y="936"/>
                </a:lnTo>
                <a:lnTo>
                  <a:pt x="34085" y="0"/>
                </a:lnTo>
                <a:lnTo>
                  <a:pt x="36692" y="936"/>
                </a:lnTo>
                <a:lnTo>
                  <a:pt x="38526" y="936"/>
                </a:lnTo>
                <a:lnTo>
                  <a:pt x="41134" y="1872"/>
                </a:lnTo>
                <a:lnTo>
                  <a:pt x="42775" y="3502"/>
                </a:lnTo>
                <a:lnTo>
                  <a:pt x="45382" y="5133"/>
                </a:lnTo>
                <a:lnTo>
                  <a:pt x="47024" y="7700"/>
                </a:lnTo>
                <a:lnTo>
                  <a:pt x="48858" y="10267"/>
                </a:lnTo>
                <a:lnTo>
                  <a:pt x="51176" y="13770"/>
                </a:lnTo>
                <a:lnTo>
                  <a:pt x="53107" y="17273"/>
                </a:lnTo>
                <a:lnTo>
                  <a:pt x="54748" y="20535"/>
                </a:lnTo>
                <a:lnTo>
                  <a:pt x="56390" y="24973"/>
                </a:lnTo>
                <a:lnTo>
                  <a:pt x="58997" y="30107"/>
                </a:lnTo>
                <a:lnTo>
                  <a:pt x="60832" y="35241"/>
                </a:lnTo>
                <a:lnTo>
                  <a:pt x="63439" y="42942"/>
                </a:lnTo>
                <a:lnTo>
                  <a:pt x="65080" y="51337"/>
                </a:lnTo>
                <a:lnTo>
                  <a:pt x="67687" y="59974"/>
                </a:lnTo>
                <a:lnTo>
                  <a:pt x="69329" y="70241"/>
                </a:lnTo>
                <a:lnTo>
                  <a:pt x="70970" y="77237"/>
                </a:lnTo>
                <a:lnTo>
                  <a:pt x="71936" y="84012"/>
                </a:lnTo>
                <a:lnTo>
                  <a:pt x="73577" y="90072"/>
                </a:lnTo>
                <a:lnTo>
                  <a:pt x="75412" y="95910"/>
                </a:lnTo>
                <a:lnTo>
                  <a:pt x="77053" y="101044"/>
                </a:lnTo>
                <a:lnTo>
                  <a:pt x="78695" y="106178"/>
                </a:lnTo>
                <a:lnTo>
                  <a:pt x="80336" y="111311"/>
                </a:lnTo>
                <a:lnTo>
                  <a:pt x="82268" y="115750"/>
                </a:lnTo>
                <a:lnTo>
                  <a:pt x="83909" y="119948"/>
                </a:lnTo>
                <a:lnTo>
                  <a:pt x="85551" y="123451"/>
                </a:lnTo>
                <a:lnTo>
                  <a:pt x="88061" y="126713"/>
                </a:lnTo>
                <a:lnTo>
                  <a:pt x="89992" y="130215"/>
                </a:lnTo>
                <a:lnTo>
                  <a:pt x="91634" y="132782"/>
                </a:lnTo>
                <a:lnTo>
                  <a:pt x="94241" y="134413"/>
                </a:lnTo>
                <a:lnTo>
                  <a:pt x="95882" y="136285"/>
                </a:lnTo>
                <a:lnTo>
                  <a:pt x="97524" y="137916"/>
                </a:lnTo>
                <a:lnTo>
                  <a:pt x="100034" y="138852"/>
                </a:lnTo>
                <a:lnTo>
                  <a:pt x="101966" y="139547"/>
                </a:lnTo>
                <a:lnTo>
                  <a:pt x="104573" y="139547"/>
                </a:lnTo>
                <a:lnTo>
                  <a:pt x="106214" y="139547"/>
                </a:lnTo>
                <a:lnTo>
                  <a:pt x="108725" y="138852"/>
                </a:lnTo>
                <a:lnTo>
                  <a:pt x="110463" y="137916"/>
                </a:lnTo>
                <a:lnTo>
                  <a:pt x="112104" y="136285"/>
                </a:lnTo>
                <a:lnTo>
                  <a:pt x="114615" y="134413"/>
                </a:lnTo>
                <a:lnTo>
                  <a:pt x="116546" y="131846"/>
                </a:lnTo>
                <a:lnTo>
                  <a:pt x="119153" y="129279"/>
                </a:lnTo>
                <a:lnTo>
                  <a:pt x="120795" y="126713"/>
                </a:lnTo>
                <a:lnTo>
                  <a:pt x="122436" y="123451"/>
                </a:lnTo>
                <a:lnTo>
                  <a:pt x="124271" y="119012"/>
                </a:lnTo>
                <a:lnTo>
                  <a:pt x="126588" y="114814"/>
                </a:lnTo>
                <a:lnTo>
                  <a:pt x="128519" y="109680"/>
                </a:lnTo>
                <a:lnTo>
                  <a:pt x="130161" y="104547"/>
                </a:lnTo>
                <a:lnTo>
                  <a:pt x="132768" y="96846"/>
                </a:lnTo>
                <a:lnTo>
                  <a:pt x="135278" y="88209"/>
                </a:lnTo>
                <a:lnTo>
                  <a:pt x="136920" y="79804"/>
                </a:lnTo>
                <a:lnTo>
                  <a:pt x="138851" y="70241"/>
                </a:lnTo>
                <a:lnTo>
                  <a:pt x="140493" y="62541"/>
                </a:lnTo>
                <a:lnTo>
                  <a:pt x="142134" y="56471"/>
                </a:lnTo>
                <a:lnTo>
                  <a:pt x="143100" y="49706"/>
                </a:lnTo>
                <a:lnTo>
                  <a:pt x="144741" y="43636"/>
                </a:lnTo>
                <a:lnTo>
                  <a:pt x="146383" y="38503"/>
                </a:lnTo>
                <a:lnTo>
                  <a:pt x="148217" y="33369"/>
                </a:lnTo>
                <a:lnTo>
                  <a:pt x="149859" y="28235"/>
                </a:lnTo>
                <a:lnTo>
                  <a:pt x="151500" y="24037"/>
                </a:lnTo>
                <a:lnTo>
                  <a:pt x="153431" y="19840"/>
                </a:lnTo>
                <a:lnTo>
                  <a:pt x="156039" y="16337"/>
                </a:lnTo>
                <a:lnTo>
                  <a:pt x="157680" y="12834"/>
                </a:lnTo>
                <a:lnTo>
                  <a:pt x="159322" y="10267"/>
                </a:lnTo>
                <a:lnTo>
                  <a:pt x="161832" y="7700"/>
                </a:lnTo>
                <a:lnTo>
                  <a:pt x="163474" y="5133"/>
                </a:lnTo>
                <a:lnTo>
                  <a:pt x="165405" y="3502"/>
                </a:lnTo>
                <a:lnTo>
                  <a:pt x="168012" y="1872"/>
                </a:lnTo>
                <a:lnTo>
                  <a:pt x="169653" y="936"/>
                </a:lnTo>
                <a:lnTo>
                  <a:pt x="172164" y="936"/>
                </a:lnTo>
                <a:lnTo>
                  <a:pt x="173805" y="0"/>
                </a:lnTo>
                <a:lnTo>
                  <a:pt x="175447" y="936"/>
                </a:lnTo>
                <a:lnTo>
                  <a:pt x="178054" y="936"/>
                </a:lnTo>
                <a:lnTo>
                  <a:pt x="179985" y="1872"/>
                </a:lnTo>
                <a:lnTo>
                  <a:pt x="182496" y="3502"/>
                </a:lnTo>
                <a:lnTo>
                  <a:pt x="184137" y="5133"/>
                </a:lnTo>
                <a:lnTo>
                  <a:pt x="186744" y="7700"/>
                </a:lnTo>
                <a:lnTo>
                  <a:pt x="188386" y="10267"/>
                </a:lnTo>
                <a:lnTo>
                  <a:pt x="190027" y="13770"/>
                </a:lnTo>
                <a:lnTo>
                  <a:pt x="192634" y="17273"/>
                </a:lnTo>
                <a:lnTo>
                  <a:pt x="194565" y="20535"/>
                </a:lnTo>
                <a:lnTo>
                  <a:pt x="196207" y="24973"/>
                </a:lnTo>
                <a:lnTo>
                  <a:pt x="197848" y="30107"/>
                </a:lnTo>
                <a:lnTo>
                  <a:pt x="199683" y="35241"/>
                </a:lnTo>
                <a:lnTo>
                  <a:pt x="202290" y="42942"/>
                </a:lnTo>
                <a:lnTo>
                  <a:pt x="204608" y="51337"/>
                </a:lnTo>
                <a:lnTo>
                  <a:pt x="206539" y="59974"/>
                </a:lnTo>
                <a:lnTo>
                  <a:pt x="209049" y="70241"/>
                </a:lnTo>
                <a:lnTo>
                  <a:pt x="209822" y="77237"/>
                </a:lnTo>
                <a:lnTo>
                  <a:pt x="211656" y="84012"/>
                </a:lnTo>
                <a:lnTo>
                  <a:pt x="213298" y="90072"/>
                </a:lnTo>
                <a:lnTo>
                  <a:pt x="214263" y="95910"/>
                </a:lnTo>
                <a:lnTo>
                  <a:pt x="215905" y="101044"/>
                </a:lnTo>
                <a:lnTo>
                  <a:pt x="217546" y="106178"/>
                </a:lnTo>
                <a:lnTo>
                  <a:pt x="219381" y="111311"/>
                </a:lnTo>
                <a:lnTo>
                  <a:pt x="221795" y="115750"/>
                </a:lnTo>
                <a:lnTo>
                  <a:pt x="223630" y="119948"/>
                </a:lnTo>
                <a:lnTo>
                  <a:pt x="225271" y="123451"/>
                </a:lnTo>
                <a:lnTo>
                  <a:pt x="226913" y="126713"/>
                </a:lnTo>
                <a:lnTo>
                  <a:pt x="229520" y="130215"/>
                </a:lnTo>
                <a:lnTo>
                  <a:pt x="231354" y="132782"/>
                </a:lnTo>
                <a:lnTo>
                  <a:pt x="233092" y="134413"/>
                </a:lnTo>
                <a:lnTo>
                  <a:pt x="235603" y="136285"/>
                </a:lnTo>
                <a:lnTo>
                  <a:pt x="237244" y="137916"/>
                </a:lnTo>
                <a:lnTo>
                  <a:pt x="238886" y="138852"/>
                </a:lnTo>
                <a:lnTo>
                  <a:pt x="241493" y="139547"/>
                </a:lnTo>
                <a:lnTo>
                  <a:pt x="243424" y="139547"/>
                </a:lnTo>
                <a:lnTo>
                  <a:pt x="245935" y="139547"/>
                </a:lnTo>
                <a:lnTo>
                  <a:pt x="247576" y="138852"/>
                </a:lnTo>
                <a:lnTo>
                  <a:pt x="250183" y="137916"/>
                </a:lnTo>
                <a:lnTo>
                  <a:pt x="251825" y="136285"/>
                </a:lnTo>
                <a:lnTo>
                  <a:pt x="253466" y="134413"/>
                </a:lnTo>
                <a:lnTo>
                  <a:pt x="256073" y="131846"/>
                </a:lnTo>
                <a:lnTo>
                  <a:pt x="257908" y="129279"/>
                </a:lnTo>
                <a:lnTo>
                  <a:pt x="260515" y="126713"/>
                </a:lnTo>
                <a:lnTo>
                  <a:pt x="262157" y="123451"/>
                </a:lnTo>
                <a:lnTo>
                  <a:pt x="263798" y="119012"/>
                </a:lnTo>
                <a:lnTo>
                  <a:pt x="265729" y="114814"/>
                </a:lnTo>
                <a:lnTo>
                  <a:pt x="267371" y="109680"/>
                </a:lnTo>
                <a:lnTo>
                  <a:pt x="269881" y="104547"/>
                </a:lnTo>
                <a:lnTo>
                  <a:pt x="271619" y="96846"/>
                </a:lnTo>
                <a:lnTo>
                  <a:pt x="274130" y="88209"/>
                </a:lnTo>
                <a:lnTo>
                  <a:pt x="276737" y="79804"/>
                </a:lnTo>
                <a:lnTo>
                  <a:pt x="278379" y="70241"/>
                </a:lnTo>
              </a:path>
            </a:pathLst>
          </a:custGeom>
          <a:ln w="3175">
            <a:solidFill>
              <a:srgbClr val="000000"/>
            </a:solidFill>
          </a:ln>
        </p:spPr>
        <p:txBody>
          <a:bodyPr wrap="square" lIns="0" tIns="0" rIns="0" bIns="0" rtlCol="0"/>
          <a:lstStyle/>
          <a:p>
            <a:pPr algn="l" rtl="0"/>
            <a:endParaRPr/>
          </a:p>
        </p:txBody>
      </p:sp>
      <p:sp>
        <p:nvSpPr>
          <p:cNvPr id="101" name="object 101"/>
          <p:cNvSpPr/>
          <p:nvPr/>
        </p:nvSpPr>
        <p:spPr>
          <a:xfrm>
            <a:off x="4307922" y="5650843"/>
            <a:ext cx="140335" cy="0"/>
          </a:xfrm>
          <a:custGeom>
            <a:avLst/>
            <a:gdLst/>
            <a:ahLst/>
            <a:cxnLst/>
            <a:rect l="l" t="t" r="r" b="b"/>
            <a:pathLst>
              <a:path w="140335">
                <a:moveTo>
                  <a:pt x="0" y="0"/>
                </a:moveTo>
                <a:lnTo>
                  <a:pt x="139817" y="0"/>
                </a:lnTo>
              </a:path>
            </a:pathLst>
          </a:custGeom>
          <a:ln w="3175">
            <a:solidFill>
              <a:srgbClr val="000000"/>
            </a:solidFill>
          </a:ln>
        </p:spPr>
        <p:txBody>
          <a:bodyPr wrap="square" lIns="0" tIns="0" rIns="0" bIns="0" rtlCol="0"/>
          <a:lstStyle/>
          <a:p>
            <a:pPr algn="l" rtl="0"/>
            <a:endParaRPr/>
          </a:p>
        </p:txBody>
      </p:sp>
      <p:sp>
        <p:nvSpPr>
          <p:cNvPr id="102" name="object 102"/>
          <p:cNvSpPr/>
          <p:nvPr/>
        </p:nvSpPr>
        <p:spPr>
          <a:xfrm>
            <a:off x="2264632" y="5086825"/>
            <a:ext cx="186055" cy="0"/>
          </a:xfrm>
          <a:custGeom>
            <a:avLst/>
            <a:gdLst/>
            <a:ahLst/>
            <a:cxnLst/>
            <a:rect l="l" t="t" r="r" b="b"/>
            <a:pathLst>
              <a:path w="186055">
                <a:moveTo>
                  <a:pt x="0" y="0"/>
                </a:moveTo>
                <a:lnTo>
                  <a:pt x="186049" y="0"/>
                </a:lnTo>
              </a:path>
            </a:pathLst>
          </a:custGeom>
          <a:ln w="3175">
            <a:solidFill>
              <a:srgbClr val="000000"/>
            </a:solidFill>
          </a:ln>
        </p:spPr>
        <p:txBody>
          <a:bodyPr wrap="square" lIns="0" tIns="0" rIns="0" bIns="0" rtlCol="0"/>
          <a:lstStyle/>
          <a:p>
            <a:pPr algn="l" rtl="0"/>
            <a:endParaRPr/>
          </a:p>
        </p:txBody>
      </p:sp>
      <p:sp>
        <p:nvSpPr>
          <p:cNvPr id="103" name="object 103"/>
          <p:cNvSpPr/>
          <p:nvPr/>
        </p:nvSpPr>
        <p:spPr>
          <a:xfrm>
            <a:off x="2218351" y="5040621"/>
            <a:ext cx="278765" cy="0"/>
          </a:xfrm>
          <a:custGeom>
            <a:avLst/>
            <a:gdLst/>
            <a:ahLst/>
            <a:cxnLst/>
            <a:rect l="l" t="t" r="r" b="b"/>
            <a:pathLst>
              <a:path w="278765">
                <a:moveTo>
                  <a:pt x="0" y="0"/>
                </a:moveTo>
                <a:lnTo>
                  <a:pt x="278610" y="0"/>
                </a:lnTo>
              </a:path>
            </a:pathLst>
          </a:custGeom>
          <a:ln w="3175">
            <a:solidFill>
              <a:srgbClr val="000000"/>
            </a:solidFill>
          </a:ln>
        </p:spPr>
        <p:txBody>
          <a:bodyPr wrap="square" lIns="0" tIns="0" rIns="0" bIns="0" rtlCol="0"/>
          <a:lstStyle/>
          <a:p>
            <a:pPr algn="l" rtl="0"/>
            <a:endParaRPr/>
          </a:p>
        </p:txBody>
      </p:sp>
      <p:sp>
        <p:nvSpPr>
          <p:cNvPr id="104" name="object 104"/>
          <p:cNvSpPr/>
          <p:nvPr/>
        </p:nvSpPr>
        <p:spPr>
          <a:xfrm>
            <a:off x="2357182" y="4576952"/>
            <a:ext cx="0" cy="464184"/>
          </a:xfrm>
          <a:custGeom>
            <a:avLst/>
            <a:gdLst/>
            <a:ahLst/>
            <a:cxnLst/>
            <a:rect l="l" t="t" r="r" b="b"/>
            <a:pathLst>
              <a:path h="464185">
                <a:moveTo>
                  <a:pt x="0" y="0"/>
                </a:moveTo>
                <a:lnTo>
                  <a:pt x="0" y="463668"/>
                </a:lnTo>
              </a:path>
            </a:pathLst>
          </a:custGeom>
          <a:ln w="3175">
            <a:solidFill>
              <a:srgbClr val="000000"/>
            </a:solidFill>
          </a:ln>
        </p:spPr>
        <p:txBody>
          <a:bodyPr wrap="square" lIns="0" tIns="0" rIns="0" bIns="0" rtlCol="0"/>
          <a:lstStyle/>
          <a:p>
            <a:pPr algn="l" rtl="0"/>
            <a:endParaRPr/>
          </a:p>
        </p:txBody>
      </p:sp>
      <p:sp>
        <p:nvSpPr>
          <p:cNvPr id="105" name="object 105"/>
          <p:cNvSpPr/>
          <p:nvPr/>
        </p:nvSpPr>
        <p:spPr>
          <a:xfrm>
            <a:off x="2357182" y="3881096"/>
            <a:ext cx="0" cy="695960"/>
          </a:xfrm>
          <a:custGeom>
            <a:avLst/>
            <a:gdLst/>
            <a:ahLst/>
            <a:cxnLst/>
            <a:rect l="l" t="t" r="r" b="b"/>
            <a:pathLst>
              <a:path h="695960">
                <a:moveTo>
                  <a:pt x="0" y="695855"/>
                </a:moveTo>
                <a:lnTo>
                  <a:pt x="0" y="0"/>
                </a:lnTo>
              </a:path>
            </a:pathLst>
          </a:custGeom>
          <a:ln w="3175">
            <a:solidFill>
              <a:srgbClr val="000000"/>
            </a:solidFill>
          </a:ln>
        </p:spPr>
        <p:txBody>
          <a:bodyPr wrap="square" lIns="0" tIns="0" rIns="0" bIns="0" rtlCol="0"/>
          <a:lstStyle/>
          <a:p>
            <a:pPr algn="l" rtl="0"/>
            <a:endParaRPr/>
          </a:p>
        </p:txBody>
      </p:sp>
      <p:sp>
        <p:nvSpPr>
          <p:cNvPr id="106" name="object 106"/>
          <p:cNvSpPr/>
          <p:nvPr/>
        </p:nvSpPr>
        <p:spPr>
          <a:xfrm>
            <a:off x="2270733" y="4142223"/>
            <a:ext cx="173990" cy="173990"/>
          </a:xfrm>
          <a:custGeom>
            <a:avLst/>
            <a:gdLst/>
            <a:ahLst/>
            <a:cxnLst/>
            <a:rect l="l" t="t" r="r" b="b"/>
            <a:pathLst>
              <a:path w="173990" h="173989">
                <a:moveTo>
                  <a:pt x="95844" y="172926"/>
                </a:moveTo>
                <a:lnTo>
                  <a:pt x="77990" y="172926"/>
                </a:lnTo>
                <a:lnTo>
                  <a:pt x="82219" y="173602"/>
                </a:lnTo>
                <a:lnTo>
                  <a:pt x="90919" y="173602"/>
                </a:lnTo>
                <a:lnTo>
                  <a:pt x="95844" y="172926"/>
                </a:lnTo>
                <a:close/>
              </a:path>
              <a:path w="173990" h="173989">
                <a:moveTo>
                  <a:pt x="95844" y="0"/>
                </a:moveTo>
                <a:lnTo>
                  <a:pt x="77990" y="0"/>
                </a:lnTo>
                <a:lnTo>
                  <a:pt x="73761" y="675"/>
                </a:lnTo>
                <a:lnTo>
                  <a:pt x="69300" y="1640"/>
                </a:lnTo>
                <a:lnTo>
                  <a:pt x="60841" y="3280"/>
                </a:lnTo>
                <a:lnTo>
                  <a:pt x="24902" y="25668"/>
                </a:lnTo>
                <a:lnTo>
                  <a:pt x="3292" y="60697"/>
                </a:lnTo>
                <a:lnTo>
                  <a:pt x="936" y="73532"/>
                </a:lnTo>
                <a:lnTo>
                  <a:pt x="0" y="77681"/>
                </a:lnTo>
                <a:lnTo>
                  <a:pt x="0" y="95630"/>
                </a:lnTo>
                <a:lnTo>
                  <a:pt x="936" y="100069"/>
                </a:lnTo>
                <a:lnTo>
                  <a:pt x="1641" y="104315"/>
                </a:lnTo>
                <a:lnTo>
                  <a:pt x="19736" y="142046"/>
                </a:lnTo>
                <a:lnTo>
                  <a:pt x="53097" y="166847"/>
                </a:lnTo>
                <a:lnTo>
                  <a:pt x="100314" y="172926"/>
                </a:lnTo>
                <a:lnTo>
                  <a:pt x="104544" y="171961"/>
                </a:lnTo>
                <a:lnTo>
                  <a:pt x="112288" y="169356"/>
                </a:lnTo>
                <a:lnTo>
                  <a:pt x="120746" y="166847"/>
                </a:lnTo>
                <a:lnTo>
                  <a:pt x="128500" y="163373"/>
                </a:lnTo>
                <a:lnTo>
                  <a:pt x="135317" y="159127"/>
                </a:lnTo>
                <a:lnTo>
                  <a:pt x="142124" y="154012"/>
                </a:lnTo>
                <a:lnTo>
                  <a:pt x="148237" y="147933"/>
                </a:lnTo>
                <a:lnTo>
                  <a:pt x="154339" y="142046"/>
                </a:lnTo>
                <a:lnTo>
                  <a:pt x="172193" y="104315"/>
                </a:lnTo>
                <a:lnTo>
                  <a:pt x="173139" y="100069"/>
                </a:lnTo>
                <a:lnTo>
                  <a:pt x="173139" y="95630"/>
                </a:lnTo>
                <a:lnTo>
                  <a:pt x="173844" y="91481"/>
                </a:lnTo>
                <a:lnTo>
                  <a:pt x="173844" y="82120"/>
                </a:lnTo>
                <a:lnTo>
                  <a:pt x="173139" y="77681"/>
                </a:lnTo>
                <a:lnTo>
                  <a:pt x="173139" y="73532"/>
                </a:lnTo>
                <a:lnTo>
                  <a:pt x="154339" y="31458"/>
                </a:lnTo>
                <a:lnTo>
                  <a:pt x="148237" y="25668"/>
                </a:lnTo>
                <a:lnTo>
                  <a:pt x="142124" y="19589"/>
                </a:lnTo>
                <a:lnTo>
                  <a:pt x="104544" y="1640"/>
                </a:lnTo>
                <a:lnTo>
                  <a:pt x="100314" y="675"/>
                </a:lnTo>
                <a:lnTo>
                  <a:pt x="95844" y="0"/>
                </a:lnTo>
                <a:close/>
              </a:path>
            </a:pathLst>
          </a:custGeom>
          <a:solidFill>
            <a:srgbClr val="FFFFFF"/>
          </a:solidFill>
        </p:spPr>
        <p:txBody>
          <a:bodyPr wrap="square" lIns="0" tIns="0" rIns="0" bIns="0" rtlCol="0"/>
          <a:lstStyle/>
          <a:p>
            <a:pPr algn="l" rtl="0"/>
            <a:endParaRPr/>
          </a:p>
        </p:txBody>
      </p:sp>
      <p:sp>
        <p:nvSpPr>
          <p:cNvPr id="107" name="object 107"/>
          <p:cNvSpPr/>
          <p:nvPr/>
        </p:nvSpPr>
        <p:spPr>
          <a:xfrm>
            <a:off x="2357183" y="4228591"/>
            <a:ext cx="58419" cy="29209"/>
          </a:xfrm>
          <a:custGeom>
            <a:avLst/>
            <a:gdLst/>
            <a:ahLst/>
            <a:cxnLst/>
            <a:rect l="l" t="t" r="r" b="b"/>
            <a:pathLst>
              <a:path w="58419" h="29210">
                <a:moveTo>
                  <a:pt x="0" y="0"/>
                </a:moveTo>
                <a:lnTo>
                  <a:pt x="0" y="3473"/>
                </a:lnTo>
                <a:lnTo>
                  <a:pt x="946" y="5982"/>
                </a:lnTo>
                <a:lnTo>
                  <a:pt x="1882" y="8588"/>
                </a:lnTo>
                <a:lnTo>
                  <a:pt x="2587" y="11869"/>
                </a:lnTo>
                <a:lnTo>
                  <a:pt x="3524" y="14378"/>
                </a:lnTo>
                <a:lnTo>
                  <a:pt x="5175" y="16308"/>
                </a:lnTo>
                <a:lnTo>
                  <a:pt x="7048" y="18817"/>
                </a:lnTo>
                <a:lnTo>
                  <a:pt x="8690" y="20457"/>
                </a:lnTo>
                <a:lnTo>
                  <a:pt x="11278" y="23063"/>
                </a:lnTo>
                <a:lnTo>
                  <a:pt x="12919" y="24028"/>
                </a:lnTo>
                <a:lnTo>
                  <a:pt x="26544" y="29142"/>
                </a:lnTo>
                <a:lnTo>
                  <a:pt x="29131" y="29142"/>
                </a:lnTo>
                <a:lnTo>
                  <a:pt x="32656" y="29142"/>
                </a:lnTo>
                <a:lnTo>
                  <a:pt x="35243" y="29142"/>
                </a:lnTo>
                <a:lnTo>
                  <a:pt x="37822" y="28177"/>
                </a:lnTo>
                <a:lnTo>
                  <a:pt x="40409" y="27212"/>
                </a:lnTo>
                <a:lnTo>
                  <a:pt x="42997" y="25668"/>
                </a:lnTo>
                <a:lnTo>
                  <a:pt x="45575" y="24028"/>
                </a:lnTo>
                <a:lnTo>
                  <a:pt x="48163" y="23063"/>
                </a:lnTo>
                <a:lnTo>
                  <a:pt x="49805" y="20457"/>
                </a:lnTo>
                <a:lnTo>
                  <a:pt x="51446" y="18817"/>
                </a:lnTo>
                <a:lnTo>
                  <a:pt x="53329" y="16308"/>
                </a:lnTo>
                <a:lnTo>
                  <a:pt x="54970" y="14378"/>
                </a:lnTo>
                <a:lnTo>
                  <a:pt x="55675" y="11869"/>
                </a:lnTo>
                <a:lnTo>
                  <a:pt x="56622" y="8588"/>
                </a:lnTo>
                <a:lnTo>
                  <a:pt x="57558" y="5982"/>
                </a:lnTo>
                <a:lnTo>
                  <a:pt x="58263" y="3473"/>
                </a:lnTo>
                <a:lnTo>
                  <a:pt x="58263" y="0"/>
                </a:lnTo>
              </a:path>
            </a:pathLst>
          </a:custGeom>
          <a:ln w="3175">
            <a:solidFill>
              <a:srgbClr val="000000"/>
            </a:solidFill>
          </a:ln>
        </p:spPr>
        <p:txBody>
          <a:bodyPr wrap="square" lIns="0" tIns="0" rIns="0" bIns="0" rtlCol="0"/>
          <a:lstStyle/>
          <a:p>
            <a:pPr algn="l" rtl="0"/>
            <a:endParaRPr/>
          </a:p>
        </p:txBody>
      </p:sp>
      <p:sp>
        <p:nvSpPr>
          <p:cNvPr id="108" name="object 108"/>
          <p:cNvSpPr/>
          <p:nvPr/>
        </p:nvSpPr>
        <p:spPr>
          <a:xfrm>
            <a:off x="2299866" y="4200317"/>
            <a:ext cx="57785" cy="28575"/>
          </a:xfrm>
          <a:custGeom>
            <a:avLst/>
            <a:gdLst/>
            <a:ahLst/>
            <a:cxnLst/>
            <a:rect l="l" t="t" r="r" b="b"/>
            <a:pathLst>
              <a:path w="57784" h="28575">
                <a:moveTo>
                  <a:pt x="0" y="28274"/>
                </a:moveTo>
                <a:lnTo>
                  <a:pt x="0" y="25668"/>
                </a:lnTo>
                <a:lnTo>
                  <a:pt x="0" y="23063"/>
                </a:lnTo>
                <a:lnTo>
                  <a:pt x="936" y="19589"/>
                </a:lnTo>
                <a:lnTo>
                  <a:pt x="1641" y="16983"/>
                </a:lnTo>
                <a:lnTo>
                  <a:pt x="3524" y="14474"/>
                </a:lnTo>
                <a:lnTo>
                  <a:pt x="4229" y="11869"/>
                </a:lnTo>
                <a:lnTo>
                  <a:pt x="5870" y="10228"/>
                </a:lnTo>
                <a:lnTo>
                  <a:pt x="7753" y="7719"/>
                </a:lnTo>
                <a:lnTo>
                  <a:pt x="10331" y="6079"/>
                </a:lnTo>
                <a:lnTo>
                  <a:pt x="11982" y="4149"/>
                </a:lnTo>
                <a:lnTo>
                  <a:pt x="14561" y="3473"/>
                </a:lnTo>
                <a:lnTo>
                  <a:pt x="17148" y="1640"/>
                </a:lnTo>
                <a:lnTo>
                  <a:pt x="19736" y="964"/>
                </a:lnTo>
                <a:lnTo>
                  <a:pt x="23019" y="0"/>
                </a:lnTo>
                <a:lnTo>
                  <a:pt x="25607" y="0"/>
                </a:lnTo>
                <a:lnTo>
                  <a:pt x="28185" y="0"/>
                </a:lnTo>
                <a:lnTo>
                  <a:pt x="31709" y="0"/>
                </a:lnTo>
                <a:lnTo>
                  <a:pt x="34297" y="0"/>
                </a:lnTo>
                <a:lnTo>
                  <a:pt x="36885" y="964"/>
                </a:lnTo>
                <a:lnTo>
                  <a:pt x="40168" y="1640"/>
                </a:lnTo>
                <a:lnTo>
                  <a:pt x="42756" y="3473"/>
                </a:lnTo>
                <a:lnTo>
                  <a:pt x="44629" y="4149"/>
                </a:lnTo>
                <a:lnTo>
                  <a:pt x="47217" y="6079"/>
                </a:lnTo>
                <a:lnTo>
                  <a:pt x="48858" y="7719"/>
                </a:lnTo>
                <a:lnTo>
                  <a:pt x="51446" y="10228"/>
                </a:lnTo>
                <a:lnTo>
                  <a:pt x="52151" y="11869"/>
                </a:lnTo>
                <a:lnTo>
                  <a:pt x="54034" y="14474"/>
                </a:lnTo>
                <a:lnTo>
                  <a:pt x="55675" y="16983"/>
                </a:lnTo>
                <a:lnTo>
                  <a:pt x="56612" y="19589"/>
                </a:lnTo>
                <a:lnTo>
                  <a:pt x="57317" y="23063"/>
                </a:lnTo>
                <a:lnTo>
                  <a:pt x="57317" y="25668"/>
                </a:lnTo>
                <a:lnTo>
                  <a:pt x="57317" y="28274"/>
                </a:lnTo>
              </a:path>
            </a:pathLst>
          </a:custGeom>
          <a:ln w="3175">
            <a:solidFill>
              <a:srgbClr val="000000"/>
            </a:solidFill>
          </a:ln>
        </p:spPr>
        <p:txBody>
          <a:bodyPr wrap="square" lIns="0" tIns="0" rIns="0" bIns="0" rtlCol="0"/>
          <a:lstStyle/>
          <a:p>
            <a:pPr algn="l" rtl="0"/>
            <a:endParaRPr/>
          </a:p>
        </p:txBody>
      </p:sp>
      <p:sp>
        <p:nvSpPr>
          <p:cNvPr id="109" name="object 109"/>
          <p:cNvSpPr/>
          <p:nvPr/>
        </p:nvSpPr>
        <p:spPr>
          <a:xfrm>
            <a:off x="2270733" y="4142223"/>
            <a:ext cx="173990" cy="173990"/>
          </a:xfrm>
          <a:custGeom>
            <a:avLst/>
            <a:gdLst/>
            <a:ahLst/>
            <a:cxnLst/>
            <a:rect l="l" t="t" r="r" b="b"/>
            <a:pathLst>
              <a:path w="173990" h="173989">
                <a:moveTo>
                  <a:pt x="0" y="86366"/>
                </a:moveTo>
                <a:lnTo>
                  <a:pt x="0" y="82120"/>
                </a:lnTo>
                <a:lnTo>
                  <a:pt x="0" y="77681"/>
                </a:lnTo>
                <a:lnTo>
                  <a:pt x="936" y="73532"/>
                </a:lnTo>
                <a:lnTo>
                  <a:pt x="1641" y="69286"/>
                </a:lnTo>
                <a:lnTo>
                  <a:pt x="19736" y="31458"/>
                </a:lnTo>
                <a:lnTo>
                  <a:pt x="53097" y="6754"/>
                </a:lnTo>
                <a:lnTo>
                  <a:pt x="60841" y="3280"/>
                </a:lnTo>
                <a:lnTo>
                  <a:pt x="69300" y="1640"/>
                </a:lnTo>
                <a:lnTo>
                  <a:pt x="73761" y="675"/>
                </a:lnTo>
                <a:lnTo>
                  <a:pt x="77990" y="0"/>
                </a:lnTo>
                <a:lnTo>
                  <a:pt x="82219" y="0"/>
                </a:lnTo>
                <a:lnTo>
                  <a:pt x="86449" y="0"/>
                </a:lnTo>
                <a:lnTo>
                  <a:pt x="90919" y="0"/>
                </a:lnTo>
                <a:lnTo>
                  <a:pt x="95844" y="0"/>
                </a:lnTo>
                <a:lnTo>
                  <a:pt x="100314" y="675"/>
                </a:lnTo>
                <a:lnTo>
                  <a:pt x="104544" y="1640"/>
                </a:lnTo>
                <a:lnTo>
                  <a:pt x="112288" y="3280"/>
                </a:lnTo>
                <a:lnTo>
                  <a:pt x="148237" y="25668"/>
                </a:lnTo>
                <a:lnTo>
                  <a:pt x="154339" y="31458"/>
                </a:lnTo>
                <a:lnTo>
                  <a:pt x="172193" y="69286"/>
                </a:lnTo>
                <a:lnTo>
                  <a:pt x="173139" y="77681"/>
                </a:lnTo>
                <a:lnTo>
                  <a:pt x="173844" y="82120"/>
                </a:lnTo>
                <a:lnTo>
                  <a:pt x="173844" y="86366"/>
                </a:lnTo>
                <a:lnTo>
                  <a:pt x="173844" y="91481"/>
                </a:lnTo>
                <a:lnTo>
                  <a:pt x="173139" y="95630"/>
                </a:lnTo>
                <a:lnTo>
                  <a:pt x="159273" y="135098"/>
                </a:lnTo>
                <a:lnTo>
                  <a:pt x="148237" y="147933"/>
                </a:lnTo>
                <a:lnTo>
                  <a:pt x="142124" y="154012"/>
                </a:lnTo>
                <a:lnTo>
                  <a:pt x="135317" y="159127"/>
                </a:lnTo>
                <a:lnTo>
                  <a:pt x="128500" y="163373"/>
                </a:lnTo>
                <a:lnTo>
                  <a:pt x="120746" y="166847"/>
                </a:lnTo>
                <a:lnTo>
                  <a:pt x="112288" y="169356"/>
                </a:lnTo>
                <a:lnTo>
                  <a:pt x="104544" y="171961"/>
                </a:lnTo>
                <a:lnTo>
                  <a:pt x="100314" y="172926"/>
                </a:lnTo>
                <a:lnTo>
                  <a:pt x="95844" y="172926"/>
                </a:lnTo>
                <a:lnTo>
                  <a:pt x="90919" y="173602"/>
                </a:lnTo>
                <a:lnTo>
                  <a:pt x="86449" y="173602"/>
                </a:lnTo>
                <a:lnTo>
                  <a:pt x="82219" y="173602"/>
                </a:lnTo>
                <a:lnTo>
                  <a:pt x="77990" y="172926"/>
                </a:lnTo>
                <a:lnTo>
                  <a:pt x="73761" y="172926"/>
                </a:lnTo>
                <a:lnTo>
                  <a:pt x="37590" y="159127"/>
                </a:lnTo>
                <a:lnTo>
                  <a:pt x="10341" y="128343"/>
                </a:lnTo>
                <a:lnTo>
                  <a:pt x="6817" y="120623"/>
                </a:lnTo>
                <a:lnTo>
                  <a:pt x="3292" y="112904"/>
                </a:lnTo>
                <a:lnTo>
                  <a:pt x="1641" y="104315"/>
                </a:lnTo>
                <a:lnTo>
                  <a:pt x="936" y="100069"/>
                </a:lnTo>
                <a:lnTo>
                  <a:pt x="0" y="95630"/>
                </a:lnTo>
                <a:lnTo>
                  <a:pt x="0" y="91481"/>
                </a:lnTo>
                <a:lnTo>
                  <a:pt x="0" y="86366"/>
                </a:lnTo>
              </a:path>
            </a:pathLst>
          </a:custGeom>
          <a:ln w="3175">
            <a:solidFill>
              <a:srgbClr val="000000"/>
            </a:solidFill>
          </a:ln>
        </p:spPr>
        <p:txBody>
          <a:bodyPr wrap="square" lIns="0" tIns="0" rIns="0" bIns="0" rtlCol="0"/>
          <a:lstStyle/>
          <a:p>
            <a:pPr algn="l" rtl="0"/>
            <a:endParaRPr/>
          </a:p>
        </p:txBody>
      </p:sp>
      <p:sp>
        <p:nvSpPr>
          <p:cNvPr id="110" name="object 110"/>
          <p:cNvSpPr/>
          <p:nvPr/>
        </p:nvSpPr>
        <p:spPr>
          <a:xfrm>
            <a:off x="2347787" y="4507666"/>
            <a:ext cx="427990" cy="427355"/>
          </a:xfrm>
          <a:custGeom>
            <a:avLst/>
            <a:gdLst/>
            <a:ahLst/>
            <a:cxnLst/>
            <a:rect l="l" t="t" r="r" b="b"/>
            <a:pathLst>
              <a:path w="427990" h="427354">
                <a:moveTo>
                  <a:pt x="0" y="0"/>
                </a:moveTo>
                <a:lnTo>
                  <a:pt x="427745" y="427008"/>
                </a:lnTo>
              </a:path>
            </a:pathLst>
          </a:custGeom>
          <a:ln w="3175">
            <a:solidFill>
              <a:srgbClr val="000000"/>
            </a:solidFill>
          </a:ln>
        </p:spPr>
        <p:txBody>
          <a:bodyPr wrap="square" lIns="0" tIns="0" rIns="0" bIns="0" rtlCol="0"/>
          <a:lstStyle/>
          <a:p>
            <a:pPr algn="l" rtl="0"/>
            <a:endParaRPr/>
          </a:p>
        </p:txBody>
      </p:sp>
      <p:sp>
        <p:nvSpPr>
          <p:cNvPr id="111" name="object 111"/>
          <p:cNvSpPr/>
          <p:nvPr/>
        </p:nvSpPr>
        <p:spPr>
          <a:xfrm>
            <a:off x="2549393" y="4750555"/>
            <a:ext cx="58419" cy="29209"/>
          </a:xfrm>
          <a:custGeom>
            <a:avLst/>
            <a:gdLst/>
            <a:ahLst/>
            <a:cxnLst/>
            <a:rect l="l" t="t" r="r" b="b"/>
            <a:pathLst>
              <a:path w="58419" h="29210">
                <a:moveTo>
                  <a:pt x="0" y="0"/>
                </a:moveTo>
                <a:lnTo>
                  <a:pt x="0" y="2605"/>
                </a:lnTo>
                <a:lnTo>
                  <a:pt x="0" y="6079"/>
                </a:lnTo>
                <a:lnTo>
                  <a:pt x="675" y="8684"/>
                </a:lnTo>
                <a:lnTo>
                  <a:pt x="8400" y="20554"/>
                </a:lnTo>
                <a:lnTo>
                  <a:pt x="10042" y="22387"/>
                </a:lnTo>
                <a:lnTo>
                  <a:pt x="12649" y="24028"/>
                </a:lnTo>
                <a:lnTo>
                  <a:pt x="15256" y="25668"/>
                </a:lnTo>
                <a:lnTo>
                  <a:pt x="17090" y="26633"/>
                </a:lnTo>
                <a:lnTo>
                  <a:pt x="20373" y="27502"/>
                </a:lnTo>
                <a:lnTo>
                  <a:pt x="22980" y="28274"/>
                </a:lnTo>
                <a:lnTo>
                  <a:pt x="25588" y="29142"/>
                </a:lnTo>
                <a:lnTo>
                  <a:pt x="29064" y="29142"/>
                </a:lnTo>
                <a:lnTo>
                  <a:pt x="31671" y="29142"/>
                </a:lnTo>
                <a:lnTo>
                  <a:pt x="34278" y="28274"/>
                </a:lnTo>
                <a:lnTo>
                  <a:pt x="37561" y="27502"/>
                </a:lnTo>
                <a:lnTo>
                  <a:pt x="40168" y="26633"/>
                </a:lnTo>
                <a:lnTo>
                  <a:pt x="42678" y="25668"/>
                </a:lnTo>
                <a:lnTo>
                  <a:pt x="45286" y="24028"/>
                </a:lnTo>
                <a:lnTo>
                  <a:pt x="46927" y="22387"/>
                </a:lnTo>
                <a:lnTo>
                  <a:pt x="49534" y="20554"/>
                </a:lnTo>
                <a:lnTo>
                  <a:pt x="51176" y="18913"/>
                </a:lnTo>
                <a:lnTo>
                  <a:pt x="53010" y="16308"/>
                </a:lnTo>
                <a:lnTo>
                  <a:pt x="53783" y="13799"/>
                </a:lnTo>
                <a:lnTo>
                  <a:pt x="55617" y="11193"/>
                </a:lnTo>
                <a:lnTo>
                  <a:pt x="56293" y="8684"/>
                </a:lnTo>
                <a:lnTo>
                  <a:pt x="57259" y="6079"/>
                </a:lnTo>
                <a:lnTo>
                  <a:pt x="57259" y="2605"/>
                </a:lnTo>
                <a:lnTo>
                  <a:pt x="58224" y="0"/>
                </a:lnTo>
              </a:path>
            </a:pathLst>
          </a:custGeom>
          <a:ln w="3175">
            <a:solidFill>
              <a:srgbClr val="000000"/>
            </a:solidFill>
          </a:ln>
        </p:spPr>
        <p:txBody>
          <a:bodyPr wrap="square" lIns="0" tIns="0" rIns="0" bIns="0" rtlCol="0"/>
          <a:lstStyle/>
          <a:p>
            <a:pPr algn="l" rtl="0"/>
            <a:endParaRPr/>
          </a:p>
        </p:txBody>
      </p:sp>
      <p:sp>
        <p:nvSpPr>
          <p:cNvPr id="112" name="object 112"/>
          <p:cNvSpPr/>
          <p:nvPr/>
        </p:nvSpPr>
        <p:spPr>
          <a:xfrm>
            <a:off x="2490859" y="4721412"/>
            <a:ext cx="59055" cy="29209"/>
          </a:xfrm>
          <a:custGeom>
            <a:avLst/>
            <a:gdLst/>
            <a:ahLst/>
            <a:cxnLst/>
            <a:rect l="l" t="t" r="r" b="b"/>
            <a:pathLst>
              <a:path w="59055" h="29210">
                <a:moveTo>
                  <a:pt x="0" y="29142"/>
                </a:moveTo>
                <a:lnTo>
                  <a:pt x="0" y="26537"/>
                </a:lnTo>
                <a:lnTo>
                  <a:pt x="936" y="23352"/>
                </a:lnTo>
                <a:lnTo>
                  <a:pt x="1873" y="20747"/>
                </a:lnTo>
                <a:lnTo>
                  <a:pt x="2578" y="18141"/>
                </a:lnTo>
                <a:lnTo>
                  <a:pt x="3524" y="15632"/>
                </a:lnTo>
                <a:lnTo>
                  <a:pt x="5165" y="13027"/>
                </a:lnTo>
                <a:lnTo>
                  <a:pt x="7048" y="10228"/>
                </a:lnTo>
                <a:lnTo>
                  <a:pt x="8690" y="8588"/>
                </a:lnTo>
                <a:lnTo>
                  <a:pt x="10331" y="6947"/>
                </a:lnTo>
                <a:lnTo>
                  <a:pt x="12919" y="5114"/>
                </a:lnTo>
                <a:lnTo>
                  <a:pt x="15497" y="3473"/>
                </a:lnTo>
                <a:lnTo>
                  <a:pt x="18085" y="2508"/>
                </a:lnTo>
                <a:lnTo>
                  <a:pt x="20673" y="1833"/>
                </a:lnTo>
                <a:lnTo>
                  <a:pt x="23251" y="868"/>
                </a:lnTo>
                <a:lnTo>
                  <a:pt x="25839" y="0"/>
                </a:lnTo>
                <a:lnTo>
                  <a:pt x="29363" y="0"/>
                </a:lnTo>
                <a:lnTo>
                  <a:pt x="31709" y="0"/>
                </a:lnTo>
                <a:lnTo>
                  <a:pt x="35234" y="868"/>
                </a:lnTo>
                <a:lnTo>
                  <a:pt x="37822" y="1833"/>
                </a:lnTo>
                <a:lnTo>
                  <a:pt x="40380" y="2508"/>
                </a:lnTo>
                <a:lnTo>
                  <a:pt x="42987" y="3473"/>
                </a:lnTo>
                <a:lnTo>
                  <a:pt x="45595" y="5114"/>
                </a:lnTo>
                <a:lnTo>
                  <a:pt x="47236" y="6947"/>
                </a:lnTo>
                <a:lnTo>
                  <a:pt x="49843" y="8588"/>
                </a:lnTo>
                <a:lnTo>
                  <a:pt x="56602" y="20747"/>
                </a:lnTo>
                <a:lnTo>
                  <a:pt x="57568" y="23352"/>
                </a:lnTo>
                <a:lnTo>
                  <a:pt x="58533" y="26537"/>
                </a:lnTo>
                <a:lnTo>
                  <a:pt x="58533" y="29142"/>
                </a:lnTo>
              </a:path>
            </a:pathLst>
          </a:custGeom>
          <a:ln w="3175">
            <a:solidFill>
              <a:srgbClr val="000000"/>
            </a:solidFill>
          </a:ln>
        </p:spPr>
        <p:txBody>
          <a:bodyPr wrap="square" lIns="0" tIns="0" rIns="0" bIns="0" rtlCol="0"/>
          <a:lstStyle/>
          <a:p>
            <a:pPr algn="l" rtl="0"/>
            <a:endParaRPr/>
          </a:p>
        </p:txBody>
      </p:sp>
      <p:sp>
        <p:nvSpPr>
          <p:cNvPr id="113" name="object 113"/>
          <p:cNvSpPr/>
          <p:nvPr/>
        </p:nvSpPr>
        <p:spPr>
          <a:xfrm>
            <a:off x="2461728" y="4663320"/>
            <a:ext cx="174625" cy="174625"/>
          </a:xfrm>
          <a:custGeom>
            <a:avLst/>
            <a:gdLst/>
            <a:ahLst/>
            <a:cxnLst/>
            <a:rect l="l" t="t" r="r" b="b"/>
            <a:pathLst>
              <a:path w="174625" h="174625">
                <a:moveTo>
                  <a:pt x="0" y="87235"/>
                </a:moveTo>
                <a:lnTo>
                  <a:pt x="0" y="83085"/>
                </a:lnTo>
                <a:lnTo>
                  <a:pt x="936" y="78839"/>
                </a:lnTo>
                <a:lnTo>
                  <a:pt x="936" y="74400"/>
                </a:lnTo>
                <a:lnTo>
                  <a:pt x="15507" y="38503"/>
                </a:lnTo>
                <a:lnTo>
                  <a:pt x="19726" y="31748"/>
                </a:lnTo>
                <a:lnTo>
                  <a:pt x="53329" y="6754"/>
                </a:lnTo>
                <a:lnTo>
                  <a:pt x="61778" y="4149"/>
                </a:lnTo>
                <a:lnTo>
                  <a:pt x="69512" y="1640"/>
                </a:lnTo>
                <a:lnTo>
                  <a:pt x="73761" y="1640"/>
                </a:lnTo>
                <a:lnTo>
                  <a:pt x="78009" y="868"/>
                </a:lnTo>
                <a:lnTo>
                  <a:pt x="83127" y="868"/>
                </a:lnTo>
                <a:lnTo>
                  <a:pt x="87665" y="0"/>
                </a:lnTo>
                <a:lnTo>
                  <a:pt x="91817" y="868"/>
                </a:lnTo>
                <a:lnTo>
                  <a:pt x="96066" y="868"/>
                </a:lnTo>
                <a:lnTo>
                  <a:pt x="100314" y="1640"/>
                </a:lnTo>
                <a:lnTo>
                  <a:pt x="104756" y="1640"/>
                </a:lnTo>
                <a:lnTo>
                  <a:pt x="113253" y="4149"/>
                </a:lnTo>
                <a:lnTo>
                  <a:pt x="120978" y="6754"/>
                </a:lnTo>
                <a:lnTo>
                  <a:pt x="128703" y="11193"/>
                </a:lnTo>
                <a:lnTo>
                  <a:pt x="136524" y="15343"/>
                </a:lnTo>
                <a:lnTo>
                  <a:pt x="142318" y="20457"/>
                </a:lnTo>
                <a:lnTo>
                  <a:pt x="149173" y="25668"/>
                </a:lnTo>
                <a:lnTo>
                  <a:pt x="154387" y="31748"/>
                </a:lnTo>
                <a:lnTo>
                  <a:pt x="172444" y="70251"/>
                </a:lnTo>
                <a:lnTo>
                  <a:pt x="173120" y="74400"/>
                </a:lnTo>
                <a:lnTo>
                  <a:pt x="174085" y="78839"/>
                </a:lnTo>
                <a:lnTo>
                  <a:pt x="174085" y="83085"/>
                </a:lnTo>
                <a:lnTo>
                  <a:pt x="174085" y="87235"/>
                </a:lnTo>
                <a:lnTo>
                  <a:pt x="174085" y="91674"/>
                </a:lnTo>
                <a:lnTo>
                  <a:pt x="174085" y="95920"/>
                </a:lnTo>
                <a:lnTo>
                  <a:pt x="173120" y="100069"/>
                </a:lnTo>
                <a:lnTo>
                  <a:pt x="159505" y="135967"/>
                </a:lnTo>
                <a:lnTo>
                  <a:pt x="142318" y="154012"/>
                </a:lnTo>
                <a:lnTo>
                  <a:pt x="136524" y="159127"/>
                </a:lnTo>
                <a:lnTo>
                  <a:pt x="128703" y="163566"/>
                </a:lnTo>
                <a:lnTo>
                  <a:pt x="120978" y="167715"/>
                </a:lnTo>
                <a:lnTo>
                  <a:pt x="113253" y="170321"/>
                </a:lnTo>
                <a:lnTo>
                  <a:pt x="104756" y="172926"/>
                </a:lnTo>
                <a:lnTo>
                  <a:pt x="100314" y="172926"/>
                </a:lnTo>
                <a:lnTo>
                  <a:pt x="96066" y="173795"/>
                </a:lnTo>
                <a:lnTo>
                  <a:pt x="91817" y="173795"/>
                </a:lnTo>
                <a:lnTo>
                  <a:pt x="87665" y="174470"/>
                </a:lnTo>
                <a:lnTo>
                  <a:pt x="83127" y="173795"/>
                </a:lnTo>
                <a:lnTo>
                  <a:pt x="78009" y="173795"/>
                </a:lnTo>
                <a:lnTo>
                  <a:pt x="73761" y="172926"/>
                </a:lnTo>
                <a:lnTo>
                  <a:pt x="69512" y="172926"/>
                </a:lnTo>
                <a:lnTo>
                  <a:pt x="61778" y="170321"/>
                </a:lnTo>
                <a:lnTo>
                  <a:pt x="53329" y="167715"/>
                </a:lnTo>
                <a:lnTo>
                  <a:pt x="45575" y="163566"/>
                </a:lnTo>
                <a:lnTo>
                  <a:pt x="14561" y="135967"/>
                </a:lnTo>
                <a:lnTo>
                  <a:pt x="4461" y="112904"/>
                </a:lnTo>
                <a:lnTo>
                  <a:pt x="1873" y="104508"/>
                </a:lnTo>
                <a:lnTo>
                  <a:pt x="936" y="100069"/>
                </a:lnTo>
                <a:lnTo>
                  <a:pt x="936" y="95920"/>
                </a:lnTo>
                <a:lnTo>
                  <a:pt x="0" y="91674"/>
                </a:lnTo>
                <a:lnTo>
                  <a:pt x="0" y="87235"/>
                </a:lnTo>
              </a:path>
            </a:pathLst>
          </a:custGeom>
          <a:ln w="3175">
            <a:solidFill>
              <a:srgbClr val="000000"/>
            </a:solidFill>
          </a:ln>
        </p:spPr>
        <p:txBody>
          <a:bodyPr wrap="square" lIns="0" tIns="0" rIns="0" bIns="0" rtlCol="0"/>
          <a:lstStyle/>
          <a:p>
            <a:pPr algn="l" rtl="0"/>
            <a:endParaRPr/>
          </a:p>
        </p:txBody>
      </p:sp>
      <p:sp>
        <p:nvSpPr>
          <p:cNvPr id="114" name="object 114"/>
          <p:cNvSpPr/>
          <p:nvPr/>
        </p:nvSpPr>
        <p:spPr>
          <a:xfrm>
            <a:off x="1974269" y="4507665"/>
            <a:ext cx="394970" cy="1148080"/>
          </a:xfrm>
          <a:custGeom>
            <a:avLst/>
            <a:gdLst/>
            <a:ahLst/>
            <a:cxnLst/>
            <a:rect l="l" t="t" r="r" b="b"/>
            <a:pathLst>
              <a:path w="394969" h="1148079">
                <a:moveTo>
                  <a:pt x="394896" y="0"/>
                </a:moveTo>
                <a:lnTo>
                  <a:pt x="0" y="394295"/>
                </a:lnTo>
                <a:lnTo>
                  <a:pt x="0" y="1147606"/>
                </a:lnTo>
              </a:path>
            </a:pathLst>
          </a:custGeom>
          <a:ln w="3175">
            <a:solidFill>
              <a:srgbClr val="000000"/>
            </a:solidFill>
          </a:ln>
        </p:spPr>
        <p:txBody>
          <a:bodyPr wrap="square" lIns="0" tIns="0" rIns="0" bIns="0" rtlCol="0"/>
          <a:lstStyle/>
          <a:p>
            <a:pPr algn="l" rtl="0"/>
            <a:endParaRPr/>
          </a:p>
        </p:txBody>
      </p:sp>
      <p:sp>
        <p:nvSpPr>
          <p:cNvPr id="115" name="object 115"/>
          <p:cNvSpPr/>
          <p:nvPr/>
        </p:nvSpPr>
        <p:spPr>
          <a:xfrm>
            <a:off x="2166200" y="4750555"/>
            <a:ext cx="57785" cy="29209"/>
          </a:xfrm>
          <a:custGeom>
            <a:avLst/>
            <a:gdLst/>
            <a:ahLst/>
            <a:cxnLst/>
            <a:rect l="l" t="t" r="r" b="b"/>
            <a:pathLst>
              <a:path w="57784" h="29210">
                <a:moveTo>
                  <a:pt x="0" y="0"/>
                </a:moveTo>
                <a:lnTo>
                  <a:pt x="5165" y="16308"/>
                </a:lnTo>
                <a:lnTo>
                  <a:pt x="5870" y="18913"/>
                </a:lnTo>
                <a:lnTo>
                  <a:pt x="8448" y="20554"/>
                </a:lnTo>
                <a:lnTo>
                  <a:pt x="10331" y="22387"/>
                </a:lnTo>
                <a:lnTo>
                  <a:pt x="12919" y="24028"/>
                </a:lnTo>
                <a:lnTo>
                  <a:pt x="14561" y="25668"/>
                </a:lnTo>
                <a:lnTo>
                  <a:pt x="17148" y="26633"/>
                </a:lnTo>
                <a:lnTo>
                  <a:pt x="20431" y="27502"/>
                </a:lnTo>
                <a:lnTo>
                  <a:pt x="23019" y="28274"/>
                </a:lnTo>
                <a:lnTo>
                  <a:pt x="25597" y="29142"/>
                </a:lnTo>
                <a:lnTo>
                  <a:pt x="29122" y="29142"/>
                </a:lnTo>
                <a:lnTo>
                  <a:pt x="31709" y="29142"/>
                </a:lnTo>
                <a:lnTo>
                  <a:pt x="34297" y="28274"/>
                </a:lnTo>
                <a:lnTo>
                  <a:pt x="37580" y="27502"/>
                </a:lnTo>
                <a:lnTo>
                  <a:pt x="40168" y="26633"/>
                </a:lnTo>
                <a:lnTo>
                  <a:pt x="42756" y="25668"/>
                </a:lnTo>
                <a:lnTo>
                  <a:pt x="45334" y="24028"/>
                </a:lnTo>
                <a:lnTo>
                  <a:pt x="46975" y="22387"/>
                </a:lnTo>
                <a:lnTo>
                  <a:pt x="49563" y="20554"/>
                </a:lnTo>
                <a:lnTo>
                  <a:pt x="51446" y="18913"/>
                </a:lnTo>
                <a:lnTo>
                  <a:pt x="53088" y="16308"/>
                </a:lnTo>
                <a:lnTo>
                  <a:pt x="54024" y="13799"/>
                </a:lnTo>
                <a:lnTo>
                  <a:pt x="55675" y="11193"/>
                </a:lnTo>
                <a:lnTo>
                  <a:pt x="56612" y="8684"/>
                </a:lnTo>
                <a:lnTo>
                  <a:pt x="57317" y="6079"/>
                </a:lnTo>
                <a:lnTo>
                  <a:pt x="57317" y="2605"/>
                </a:lnTo>
                <a:lnTo>
                  <a:pt x="57317" y="0"/>
                </a:lnTo>
              </a:path>
            </a:pathLst>
          </a:custGeom>
          <a:ln w="3175">
            <a:solidFill>
              <a:srgbClr val="000000"/>
            </a:solidFill>
          </a:ln>
        </p:spPr>
        <p:txBody>
          <a:bodyPr wrap="square" lIns="0" tIns="0" rIns="0" bIns="0" rtlCol="0"/>
          <a:lstStyle/>
          <a:p>
            <a:pPr algn="l" rtl="0"/>
            <a:endParaRPr/>
          </a:p>
        </p:txBody>
      </p:sp>
      <p:sp>
        <p:nvSpPr>
          <p:cNvPr id="116" name="object 116"/>
          <p:cNvSpPr/>
          <p:nvPr/>
        </p:nvSpPr>
        <p:spPr>
          <a:xfrm>
            <a:off x="2107936" y="4721412"/>
            <a:ext cx="58419" cy="29209"/>
          </a:xfrm>
          <a:custGeom>
            <a:avLst/>
            <a:gdLst/>
            <a:ahLst/>
            <a:cxnLst/>
            <a:rect l="l" t="t" r="r" b="b"/>
            <a:pathLst>
              <a:path w="58420" h="29210">
                <a:moveTo>
                  <a:pt x="0" y="29142"/>
                </a:moveTo>
                <a:lnTo>
                  <a:pt x="0" y="26537"/>
                </a:lnTo>
                <a:lnTo>
                  <a:pt x="704" y="23352"/>
                </a:lnTo>
                <a:lnTo>
                  <a:pt x="1641" y="20747"/>
                </a:lnTo>
                <a:lnTo>
                  <a:pt x="2587" y="18141"/>
                </a:lnTo>
                <a:lnTo>
                  <a:pt x="3292" y="15632"/>
                </a:lnTo>
                <a:lnTo>
                  <a:pt x="5165" y="13027"/>
                </a:lnTo>
                <a:lnTo>
                  <a:pt x="6807" y="10228"/>
                </a:lnTo>
                <a:lnTo>
                  <a:pt x="8458" y="8588"/>
                </a:lnTo>
                <a:lnTo>
                  <a:pt x="20441" y="1833"/>
                </a:lnTo>
                <a:lnTo>
                  <a:pt x="23019" y="868"/>
                </a:lnTo>
                <a:lnTo>
                  <a:pt x="25607" y="0"/>
                </a:lnTo>
                <a:lnTo>
                  <a:pt x="29131" y="0"/>
                </a:lnTo>
                <a:lnTo>
                  <a:pt x="31709" y="0"/>
                </a:lnTo>
                <a:lnTo>
                  <a:pt x="35002" y="868"/>
                </a:lnTo>
                <a:lnTo>
                  <a:pt x="37590" y="1833"/>
                </a:lnTo>
                <a:lnTo>
                  <a:pt x="40168" y="2508"/>
                </a:lnTo>
                <a:lnTo>
                  <a:pt x="42756" y="3473"/>
                </a:lnTo>
                <a:lnTo>
                  <a:pt x="45334" y="5114"/>
                </a:lnTo>
                <a:lnTo>
                  <a:pt x="46985" y="6947"/>
                </a:lnTo>
                <a:lnTo>
                  <a:pt x="49563" y="8588"/>
                </a:lnTo>
                <a:lnTo>
                  <a:pt x="51446" y="10228"/>
                </a:lnTo>
                <a:lnTo>
                  <a:pt x="53088" y="13027"/>
                </a:lnTo>
                <a:lnTo>
                  <a:pt x="54739" y="15632"/>
                </a:lnTo>
                <a:lnTo>
                  <a:pt x="55675" y="18141"/>
                </a:lnTo>
                <a:lnTo>
                  <a:pt x="56380" y="20747"/>
                </a:lnTo>
                <a:lnTo>
                  <a:pt x="57317" y="23352"/>
                </a:lnTo>
                <a:lnTo>
                  <a:pt x="58263" y="26537"/>
                </a:lnTo>
                <a:lnTo>
                  <a:pt x="58263" y="29142"/>
                </a:lnTo>
              </a:path>
            </a:pathLst>
          </a:custGeom>
          <a:ln w="3175">
            <a:solidFill>
              <a:srgbClr val="000000"/>
            </a:solidFill>
          </a:ln>
        </p:spPr>
        <p:txBody>
          <a:bodyPr wrap="square" lIns="0" tIns="0" rIns="0" bIns="0" rtlCol="0"/>
          <a:lstStyle/>
          <a:p>
            <a:pPr algn="l" rtl="0"/>
            <a:endParaRPr/>
          </a:p>
        </p:txBody>
      </p:sp>
      <p:sp>
        <p:nvSpPr>
          <p:cNvPr id="117" name="object 117"/>
          <p:cNvSpPr/>
          <p:nvPr/>
        </p:nvSpPr>
        <p:spPr>
          <a:xfrm>
            <a:off x="2078803" y="4663320"/>
            <a:ext cx="173990" cy="174625"/>
          </a:xfrm>
          <a:custGeom>
            <a:avLst/>
            <a:gdLst/>
            <a:ahLst/>
            <a:cxnLst/>
            <a:rect l="l" t="t" r="r" b="b"/>
            <a:pathLst>
              <a:path w="173990" h="174625">
                <a:moveTo>
                  <a:pt x="0" y="87235"/>
                </a:moveTo>
                <a:lnTo>
                  <a:pt x="0" y="83085"/>
                </a:lnTo>
                <a:lnTo>
                  <a:pt x="704" y="78839"/>
                </a:lnTo>
                <a:lnTo>
                  <a:pt x="704" y="74400"/>
                </a:lnTo>
                <a:lnTo>
                  <a:pt x="14561" y="38503"/>
                </a:lnTo>
                <a:lnTo>
                  <a:pt x="45344" y="11193"/>
                </a:lnTo>
                <a:lnTo>
                  <a:pt x="61546" y="4149"/>
                </a:lnTo>
                <a:lnTo>
                  <a:pt x="69300" y="1640"/>
                </a:lnTo>
                <a:lnTo>
                  <a:pt x="73529" y="1640"/>
                </a:lnTo>
                <a:lnTo>
                  <a:pt x="77990" y="868"/>
                </a:lnTo>
                <a:lnTo>
                  <a:pt x="83166" y="868"/>
                </a:lnTo>
                <a:lnTo>
                  <a:pt x="87395" y="0"/>
                </a:lnTo>
                <a:lnTo>
                  <a:pt x="91614" y="868"/>
                </a:lnTo>
                <a:lnTo>
                  <a:pt x="95844" y="868"/>
                </a:lnTo>
                <a:lnTo>
                  <a:pt x="100314" y="1640"/>
                </a:lnTo>
                <a:lnTo>
                  <a:pt x="104544" y="1640"/>
                </a:lnTo>
                <a:lnTo>
                  <a:pt x="112993" y="4149"/>
                </a:lnTo>
                <a:lnTo>
                  <a:pt x="120746" y="6754"/>
                </a:lnTo>
                <a:lnTo>
                  <a:pt x="128500" y="11193"/>
                </a:lnTo>
                <a:lnTo>
                  <a:pt x="136254" y="15343"/>
                </a:lnTo>
                <a:lnTo>
                  <a:pt x="142124" y="20457"/>
                </a:lnTo>
                <a:lnTo>
                  <a:pt x="148941" y="25668"/>
                </a:lnTo>
                <a:lnTo>
                  <a:pt x="154107" y="31748"/>
                </a:lnTo>
                <a:lnTo>
                  <a:pt x="172193" y="70251"/>
                </a:lnTo>
                <a:lnTo>
                  <a:pt x="173139" y="74400"/>
                </a:lnTo>
                <a:lnTo>
                  <a:pt x="173844" y="78839"/>
                </a:lnTo>
                <a:lnTo>
                  <a:pt x="173844" y="83085"/>
                </a:lnTo>
                <a:lnTo>
                  <a:pt x="173844" y="87235"/>
                </a:lnTo>
                <a:lnTo>
                  <a:pt x="173844" y="91674"/>
                </a:lnTo>
                <a:lnTo>
                  <a:pt x="173844" y="95920"/>
                </a:lnTo>
                <a:lnTo>
                  <a:pt x="173139" y="100069"/>
                </a:lnTo>
                <a:lnTo>
                  <a:pt x="172193" y="104508"/>
                </a:lnTo>
                <a:lnTo>
                  <a:pt x="170551" y="112904"/>
                </a:lnTo>
                <a:lnTo>
                  <a:pt x="148941" y="148801"/>
                </a:lnTo>
                <a:lnTo>
                  <a:pt x="142124" y="154012"/>
                </a:lnTo>
                <a:lnTo>
                  <a:pt x="136254" y="159127"/>
                </a:lnTo>
                <a:lnTo>
                  <a:pt x="128500" y="163566"/>
                </a:lnTo>
                <a:lnTo>
                  <a:pt x="120746" y="167715"/>
                </a:lnTo>
                <a:lnTo>
                  <a:pt x="112993" y="170321"/>
                </a:lnTo>
                <a:lnTo>
                  <a:pt x="104544" y="172926"/>
                </a:lnTo>
                <a:lnTo>
                  <a:pt x="100314" y="172926"/>
                </a:lnTo>
                <a:lnTo>
                  <a:pt x="95844" y="173795"/>
                </a:lnTo>
                <a:lnTo>
                  <a:pt x="91614" y="173795"/>
                </a:lnTo>
                <a:lnTo>
                  <a:pt x="87395" y="174470"/>
                </a:lnTo>
                <a:lnTo>
                  <a:pt x="83166" y="173795"/>
                </a:lnTo>
                <a:lnTo>
                  <a:pt x="77990" y="173795"/>
                </a:lnTo>
                <a:lnTo>
                  <a:pt x="73529" y="172926"/>
                </a:lnTo>
                <a:lnTo>
                  <a:pt x="69300" y="172926"/>
                </a:lnTo>
                <a:lnTo>
                  <a:pt x="61546" y="170321"/>
                </a:lnTo>
                <a:lnTo>
                  <a:pt x="53088" y="167715"/>
                </a:lnTo>
                <a:lnTo>
                  <a:pt x="45344" y="163566"/>
                </a:lnTo>
                <a:lnTo>
                  <a:pt x="14561" y="135967"/>
                </a:lnTo>
                <a:lnTo>
                  <a:pt x="4229" y="112904"/>
                </a:lnTo>
                <a:lnTo>
                  <a:pt x="1641" y="104508"/>
                </a:lnTo>
                <a:lnTo>
                  <a:pt x="704" y="100069"/>
                </a:lnTo>
                <a:lnTo>
                  <a:pt x="704" y="95920"/>
                </a:lnTo>
                <a:lnTo>
                  <a:pt x="0" y="91674"/>
                </a:lnTo>
                <a:lnTo>
                  <a:pt x="0" y="87235"/>
                </a:lnTo>
              </a:path>
            </a:pathLst>
          </a:custGeom>
          <a:ln w="3175">
            <a:solidFill>
              <a:srgbClr val="000000"/>
            </a:solidFill>
          </a:ln>
        </p:spPr>
        <p:txBody>
          <a:bodyPr wrap="square" lIns="0" tIns="0" rIns="0" bIns="0" rtlCol="0"/>
          <a:lstStyle/>
          <a:p>
            <a:pPr algn="l" rtl="0"/>
            <a:endParaRPr/>
          </a:p>
        </p:txBody>
      </p:sp>
      <p:sp>
        <p:nvSpPr>
          <p:cNvPr id="118" name="object 118"/>
          <p:cNvSpPr txBox="1"/>
          <p:nvPr/>
        </p:nvSpPr>
        <p:spPr>
          <a:xfrm>
            <a:off x="4713417" y="5090173"/>
            <a:ext cx="1070610" cy="676910"/>
          </a:xfrm>
          <a:prstGeom prst="rect">
            <a:avLst/>
          </a:prstGeom>
        </p:spPr>
        <p:txBody>
          <a:bodyPr vert="horz" wrap="square" lIns="0" tIns="0" rIns="0" bIns="0" rtlCol="0">
            <a:spAutoFit/>
          </a:bodyPr>
          <a:lstStyle/>
          <a:p>
            <a:pPr marL="213995" algn="l" rtl="0"/>
            <a:r>
              <a:rPr sz="2750" dirty="0">
                <a:latin typeface="Webdings"/>
                <a:cs typeface="Webdings"/>
              </a:rPr>
              <a:t></a:t>
            </a:r>
            <a:endParaRPr sz="2750">
              <a:latin typeface="Webdings"/>
              <a:cs typeface="Webdings"/>
            </a:endParaRPr>
          </a:p>
          <a:p>
            <a:pPr marL="12700" algn="l" rtl="0">
              <a:spcBef>
                <a:spcPts val="315"/>
              </a:spcBef>
              <a:tabLst>
                <a:tab pos="355600" algn="l"/>
                <a:tab pos="1057275" algn="l"/>
              </a:tabLst>
            </a:pPr>
            <a:r>
              <a:rPr sz="1350" strike="sngStrike" spc="5" dirty="0">
                <a:latin typeface="Arial"/>
                <a:cs typeface="Arial"/>
              </a:rPr>
              <a:t> </a:t>
            </a:r>
            <a:r>
              <a:rPr sz="1350" strike="sngStrike" spc="15" dirty="0">
                <a:latin typeface="Arial"/>
                <a:cs typeface="Arial"/>
              </a:rPr>
              <a:t>X</a:t>
            </a:r>
            <a:endParaRPr sz="1350">
              <a:latin typeface="Arial"/>
              <a:cs typeface="Arial"/>
            </a:endParaRPr>
          </a:p>
        </p:txBody>
      </p:sp>
      <p:sp>
        <p:nvSpPr>
          <p:cNvPr id="119" name="object 119"/>
          <p:cNvSpPr txBox="1"/>
          <p:nvPr/>
        </p:nvSpPr>
        <p:spPr>
          <a:xfrm>
            <a:off x="3712393" y="3903127"/>
            <a:ext cx="267335" cy="215900"/>
          </a:xfrm>
          <a:prstGeom prst="rect">
            <a:avLst/>
          </a:prstGeom>
        </p:spPr>
        <p:txBody>
          <a:bodyPr vert="horz" wrap="square" lIns="0" tIns="0" rIns="0" bIns="0" rtlCol="0">
            <a:spAutoFit/>
          </a:bodyPr>
          <a:lstStyle/>
          <a:p>
            <a:pPr marL="12700" algn="l" rtl="0"/>
            <a:r>
              <a:rPr sz="1350" b="1" spc="5" dirty="0">
                <a:latin typeface="Tahoma"/>
                <a:cs typeface="Tahoma"/>
              </a:rPr>
              <a:t>z</a:t>
            </a:r>
            <a:r>
              <a:rPr sz="1350" spc="15" dirty="0">
                <a:latin typeface="Symbol"/>
                <a:cs typeface="Symbol"/>
              </a:rPr>
              <a:t></a:t>
            </a:r>
            <a:endParaRPr sz="1350">
              <a:latin typeface="Symbol"/>
              <a:cs typeface="Symbol"/>
            </a:endParaRPr>
          </a:p>
        </p:txBody>
      </p:sp>
      <p:sp>
        <p:nvSpPr>
          <p:cNvPr id="120" name="object 120"/>
          <p:cNvSpPr txBox="1"/>
          <p:nvPr/>
        </p:nvSpPr>
        <p:spPr>
          <a:xfrm>
            <a:off x="3677148" y="5684046"/>
            <a:ext cx="267970" cy="215900"/>
          </a:xfrm>
          <a:prstGeom prst="rect">
            <a:avLst/>
          </a:prstGeom>
        </p:spPr>
        <p:txBody>
          <a:bodyPr vert="horz" wrap="square" lIns="0" tIns="0" rIns="0" bIns="0" rtlCol="0">
            <a:spAutoFit/>
          </a:bodyPr>
          <a:lstStyle/>
          <a:p>
            <a:pPr marL="12700" algn="l" rtl="0"/>
            <a:r>
              <a:rPr sz="1350" b="1" spc="15" dirty="0">
                <a:latin typeface="Tahoma"/>
                <a:cs typeface="Tahoma"/>
              </a:rPr>
              <a:t>z</a:t>
            </a:r>
            <a:r>
              <a:rPr sz="1350" spc="15" dirty="0">
                <a:latin typeface="Symbol"/>
                <a:cs typeface="Symbol"/>
              </a:rPr>
              <a:t></a:t>
            </a:r>
            <a:endParaRPr sz="1350">
              <a:latin typeface="Symbol"/>
              <a:cs typeface="Symbol"/>
            </a:endParaRPr>
          </a:p>
        </p:txBody>
      </p:sp>
      <p:sp>
        <p:nvSpPr>
          <p:cNvPr id="121" name="object 121"/>
          <p:cNvSpPr txBox="1"/>
          <p:nvPr/>
        </p:nvSpPr>
        <p:spPr>
          <a:xfrm>
            <a:off x="3696944" y="4953878"/>
            <a:ext cx="267335" cy="215900"/>
          </a:xfrm>
          <a:prstGeom prst="rect">
            <a:avLst/>
          </a:prstGeom>
        </p:spPr>
        <p:txBody>
          <a:bodyPr vert="horz" wrap="square" lIns="0" tIns="0" rIns="0" bIns="0" rtlCol="0">
            <a:spAutoFit/>
          </a:bodyPr>
          <a:lstStyle/>
          <a:p>
            <a:pPr marL="12700" algn="l" rtl="0"/>
            <a:r>
              <a:rPr sz="1350" b="1" spc="5" dirty="0">
                <a:latin typeface="Tahoma"/>
                <a:cs typeface="Tahoma"/>
              </a:rPr>
              <a:t>z</a:t>
            </a:r>
            <a:r>
              <a:rPr sz="1350" spc="15" dirty="0">
                <a:latin typeface="Symbol"/>
                <a:cs typeface="Symbol"/>
              </a:rPr>
              <a:t></a:t>
            </a:r>
            <a:endParaRPr sz="1350">
              <a:latin typeface="Symbol"/>
              <a:cs typeface="Symbol"/>
            </a:endParaRPr>
          </a:p>
        </p:txBody>
      </p:sp>
      <p:sp>
        <p:nvSpPr>
          <p:cNvPr id="122" name="object 122"/>
          <p:cNvSpPr txBox="1"/>
          <p:nvPr/>
        </p:nvSpPr>
        <p:spPr>
          <a:xfrm>
            <a:off x="2298203" y="4953879"/>
            <a:ext cx="159385" cy="207749"/>
          </a:xfrm>
          <a:prstGeom prst="rect">
            <a:avLst/>
          </a:prstGeom>
        </p:spPr>
        <p:txBody>
          <a:bodyPr vert="horz" wrap="square" lIns="0" tIns="0" rIns="0" bIns="0" rtlCol="0">
            <a:spAutoFit/>
          </a:bodyPr>
          <a:lstStyle/>
          <a:p>
            <a:pPr marL="12700" algn="l" rtl="0"/>
            <a:r>
              <a:rPr sz="1350" u="sng" spc="5" dirty="0">
                <a:latin typeface="Times New Roman"/>
                <a:cs typeface="Times New Roman"/>
              </a:rPr>
              <a:t> </a:t>
            </a:r>
            <a:r>
              <a:rPr sz="1350" u="sng" spc="30" dirty="0">
                <a:latin typeface="Times New Roman"/>
                <a:cs typeface="Times New Roman"/>
              </a:rPr>
              <a:t> </a:t>
            </a:r>
            <a:endParaRPr sz="1350">
              <a:latin typeface="Times New Roman"/>
              <a:cs typeface="Times New Roman"/>
            </a:endParaRPr>
          </a:p>
        </p:txBody>
      </p:sp>
      <p:sp>
        <p:nvSpPr>
          <p:cNvPr id="123" name="object 123"/>
          <p:cNvSpPr/>
          <p:nvPr/>
        </p:nvSpPr>
        <p:spPr>
          <a:xfrm>
            <a:off x="3715727" y="4924445"/>
            <a:ext cx="244475" cy="0"/>
          </a:xfrm>
          <a:custGeom>
            <a:avLst/>
            <a:gdLst/>
            <a:ahLst/>
            <a:cxnLst/>
            <a:rect l="l" t="t" r="r" b="b"/>
            <a:pathLst>
              <a:path w="244475">
                <a:moveTo>
                  <a:pt x="0" y="0"/>
                </a:moveTo>
                <a:lnTo>
                  <a:pt x="244293" y="0"/>
                </a:lnTo>
              </a:path>
            </a:pathLst>
          </a:custGeom>
          <a:ln w="3175">
            <a:solidFill>
              <a:srgbClr val="000000"/>
            </a:solidFill>
          </a:ln>
        </p:spPr>
        <p:txBody>
          <a:bodyPr wrap="square" lIns="0" tIns="0" rIns="0" bIns="0" rtlCol="0"/>
          <a:lstStyle/>
          <a:p>
            <a:pPr algn="l" rtl="0"/>
            <a:endParaRPr/>
          </a:p>
        </p:txBody>
      </p:sp>
      <p:sp>
        <p:nvSpPr>
          <p:cNvPr id="124" name="object 124"/>
          <p:cNvSpPr txBox="1"/>
          <p:nvPr/>
        </p:nvSpPr>
        <p:spPr>
          <a:xfrm>
            <a:off x="2428585" y="4288160"/>
            <a:ext cx="156210" cy="214629"/>
          </a:xfrm>
          <a:prstGeom prst="rect">
            <a:avLst/>
          </a:prstGeom>
        </p:spPr>
        <p:txBody>
          <a:bodyPr vert="horz" wrap="square" lIns="0" tIns="0" rIns="0" bIns="0" rtlCol="0">
            <a:spAutoFit/>
          </a:bodyPr>
          <a:lstStyle/>
          <a:p>
            <a:pPr marL="12700" algn="l" rtl="0"/>
            <a:r>
              <a:rPr sz="1350" b="1" spc="15" dirty="0">
                <a:latin typeface="Tahoma"/>
                <a:cs typeface="Tahoma"/>
              </a:rPr>
              <a:t>GRAMO</a:t>
            </a:r>
            <a:endParaRPr sz="1350">
              <a:latin typeface="Tahoma"/>
              <a:cs typeface="Tahoma"/>
            </a:endParaRPr>
          </a:p>
        </p:txBody>
      </p:sp>
      <p:sp>
        <p:nvSpPr>
          <p:cNvPr id="125" name="object 125"/>
          <p:cNvSpPr txBox="1"/>
          <p:nvPr/>
        </p:nvSpPr>
        <p:spPr>
          <a:xfrm>
            <a:off x="3703026" y="4459610"/>
            <a:ext cx="2122170" cy="207749"/>
          </a:xfrm>
          <a:prstGeom prst="rect">
            <a:avLst/>
          </a:prstGeom>
        </p:spPr>
        <p:txBody>
          <a:bodyPr vert="horz" wrap="square" lIns="0" tIns="0" rIns="0" bIns="0" rtlCol="0">
            <a:spAutoFit/>
          </a:bodyPr>
          <a:lstStyle/>
          <a:p>
            <a:pPr marL="12700" algn="l" rtl="0">
              <a:tabLst>
                <a:tab pos="297815" algn="l"/>
                <a:tab pos="597535" algn="l"/>
                <a:tab pos="2108835" algn="l"/>
              </a:tabLst>
            </a:pPr>
            <a:r>
              <a:rPr sz="1350" u="sng" spc="5" dirty="0">
                <a:latin typeface="Times New Roman"/>
                <a:cs typeface="Times New Roman"/>
              </a:rPr>
              <a:t> </a:t>
            </a:r>
            <a:r>
              <a:rPr sz="1350" spc="5" dirty="0">
                <a:latin typeface="Times New Roman"/>
                <a:cs typeface="Times New Roman"/>
              </a:rPr>
              <a:t> </a:t>
            </a:r>
            <a:r>
              <a:rPr sz="1350" u="sng" spc="5" dirty="0">
                <a:latin typeface="Times New Roman"/>
                <a:cs typeface="Times New Roman"/>
              </a:rPr>
              <a:t> </a:t>
            </a:r>
            <a:endParaRPr sz="1350">
              <a:latin typeface="Times New Roman"/>
              <a:cs typeface="Times New Roman"/>
            </a:endParaRPr>
          </a:p>
        </p:txBody>
      </p:sp>
      <p:sp>
        <p:nvSpPr>
          <p:cNvPr id="126" name="object 126"/>
          <p:cNvSpPr txBox="1"/>
          <p:nvPr/>
        </p:nvSpPr>
        <p:spPr>
          <a:xfrm>
            <a:off x="2611139" y="4502098"/>
            <a:ext cx="279400" cy="215900"/>
          </a:xfrm>
          <a:prstGeom prst="rect">
            <a:avLst/>
          </a:prstGeom>
        </p:spPr>
        <p:txBody>
          <a:bodyPr vert="horz" wrap="square" lIns="0" tIns="0" rIns="0" bIns="0" rtlCol="0">
            <a:spAutoFit/>
          </a:bodyPr>
          <a:lstStyle/>
          <a:p>
            <a:pPr marL="12700" algn="l" rtl="0"/>
            <a:r>
              <a:rPr sz="1350" b="1" spc="15" dirty="0">
                <a:latin typeface="Tahoma"/>
                <a:cs typeface="Tahoma"/>
              </a:rPr>
              <a:t>B</a:t>
            </a:r>
            <a:r>
              <a:rPr sz="1350" spc="15" dirty="0">
                <a:latin typeface="Symbol"/>
                <a:cs typeface="Symbol"/>
              </a:rPr>
              <a:t></a:t>
            </a:r>
            <a:endParaRPr sz="1350">
              <a:latin typeface="Symbol"/>
              <a:cs typeface="Symbol"/>
            </a:endParaRPr>
          </a:p>
        </p:txBody>
      </p:sp>
      <p:sp>
        <p:nvSpPr>
          <p:cNvPr id="127" name="object 127"/>
          <p:cNvSpPr txBox="1"/>
          <p:nvPr/>
        </p:nvSpPr>
        <p:spPr>
          <a:xfrm>
            <a:off x="1802054" y="4494378"/>
            <a:ext cx="275590" cy="215900"/>
          </a:xfrm>
          <a:prstGeom prst="rect">
            <a:avLst/>
          </a:prstGeom>
        </p:spPr>
        <p:txBody>
          <a:bodyPr vert="horz" wrap="square" lIns="0" tIns="0" rIns="0" bIns="0" rtlCol="0">
            <a:spAutoFit/>
          </a:bodyPr>
          <a:lstStyle/>
          <a:p>
            <a:pPr marL="12700" algn="l" rtl="0"/>
            <a:r>
              <a:rPr sz="1350" b="1" spc="10" dirty="0">
                <a:latin typeface="Tahoma"/>
                <a:cs typeface="Tahoma"/>
              </a:rPr>
              <a:t>C</a:t>
            </a:r>
            <a:r>
              <a:rPr sz="1350" spc="15" dirty="0">
                <a:latin typeface="Symbol"/>
                <a:cs typeface="Symbol"/>
              </a:rPr>
              <a:t></a:t>
            </a:r>
            <a:endParaRPr sz="1350">
              <a:latin typeface="Symbol"/>
              <a:cs typeface="Symbol"/>
            </a:endParaRPr>
          </a:p>
        </p:txBody>
      </p:sp>
      <p:sp>
        <p:nvSpPr>
          <p:cNvPr id="128" name="object 128"/>
          <p:cNvSpPr txBox="1"/>
          <p:nvPr/>
        </p:nvSpPr>
        <p:spPr>
          <a:xfrm>
            <a:off x="2069396" y="3976563"/>
            <a:ext cx="278130" cy="215900"/>
          </a:xfrm>
          <a:prstGeom prst="rect">
            <a:avLst/>
          </a:prstGeom>
        </p:spPr>
        <p:txBody>
          <a:bodyPr vert="horz" wrap="square" lIns="0" tIns="0" rIns="0" bIns="0" rtlCol="0">
            <a:spAutoFit/>
          </a:bodyPr>
          <a:lstStyle/>
          <a:p>
            <a:pPr marL="12700" algn="l" rtl="0"/>
            <a:r>
              <a:rPr sz="1350" b="1" spc="10" dirty="0">
                <a:latin typeface="Tahoma"/>
                <a:cs typeface="Tahoma"/>
              </a:rPr>
              <a:t>A</a:t>
            </a:r>
            <a:r>
              <a:rPr sz="1350" spc="15" dirty="0">
                <a:latin typeface="Symbol"/>
                <a:cs typeface="Symbol"/>
              </a:rPr>
              <a:t></a:t>
            </a:r>
            <a:endParaRPr sz="1350">
              <a:latin typeface="Symbol"/>
              <a:cs typeface="Symbol"/>
            </a:endParaRPr>
          </a:p>
        </p:txBody>
      </p:sp>
      <p:sp>
        <p:nvSpPr>
          <p:cNvPr id="129" name="object 129"/>
          <p:cNvSpPr txBox="1"/>
          <p:nvPr/>
        </p:nvSpPr>
        <p:spPr>
          <a:xfrm>
            <a:off x="2612543" y="6169964"/>
            <a:ext cx="2052955" cy="438150"/>
          </a:xfrm>
          <a:prstGeom prst="rect">
            <a:avLst/>
          </a:prstGeom>
        </p:spPr>
        <p:txBody>
          <a:bodyPr vert="horz" wrap="square" lIns="0" tIns="0" rIns="0" bIns="0" rtlCol="0">
            <a:spAutoFit/>
          </a:bodyPr>
          <a:lstStyle/>
          <a:p>
            <a:pPr marL="12700" marR="5080" indent="15240" algn="l" rtl="0"/>
            <a:r>
              <a:rPr sz="1400" dirty="0">
                <a:solidFill>
                  <a:srgbClr val="3366FF"/>
                </a:solidFill>
                <a:latin typeface="Arial"/>
                <a:cs typeface="Arial"/>
              </a:rPr>
              <a:t>Cálculos de cortocircuito</a:t>
            </a:r>
            <a:r>
              <a:rPr sz="1400" spc="-5" dirty="0">
                <a:solidFill>
                  <a:srgbClr val="3366FF"/>
                </a:solidFill>
                <a:latin typeface="Arial"/>
                <a:cs typeface="Arial"/>
              </a:rPr>
              <a:t>Falla</a:t>
            </a:r>
            <a:r>
              <a:rPr sz="1400" spc="-20" dirty="0">
                <a:solidFill>
                  <a:srgbClr val="3366FF"/>
                </a:solidFill>
                <a:latin typeface="Arial"/>
                <a:cs typeface="Arial"/>
              </a:rPr>
              <a:t>Tipos</a:t>
            </a:r>
            <a:r>
              <a:rPr sz="1400" dirty="0">
                <a:solidFill>
                  <a:srgbClr val="3366FF"/>
                </a:solidFill>
                <a:latin typeface="Arial"/>
                <a:cs typeface="Arial"/>
              </a:rPr>
              <a:t>– Línea a</a:t>
            </a:r>
            <a:r>
              <a:rPr sz="1400" spc="-130" dirty="0">
                <a:solidFill>
                  <a:srgbClr val="3366FF"/>
                </a:solidFill>
                <a:latin typeface="Arial"/>
                <a:cs typeface="Arial"/>
              </a:rPr>
              <a:t> </a:t>
            </a:r>
            <a:r>
              <a:rPr sz="1400" dirty="0">
                <a:solidFill>
                  <a:srgbClr val="3366FF"/>
                </a:solidFill>
                <a:latin typeface="Arial"/>
                <a:cs typeface="Arial"/>
              </a:rPr>
              <a:t>Línea</a:t>
            </a:r>
            <a:endParaRPr sz="1400">
              <a:latin typeface="Arial"/>
              <a:cs typeface="Arial"/>
            </a:endParaRPr>
          </a:p>
        </p:txBody>
      </p:sp>
      <p:sp>
        <p:nvSpPr>
          <p:cNvPr id="130" name="object 130"/>
          <p:cNvSpPr/>
          <p:nvPr/>
        </p:nvSpPr>
        <p:spPr>
          <a:xfrm>
            <a:off x="6963516" y="3888352"/>
            <a:ext cx="1049020" cy="0"/>
          </a:xfrm>
          <a:custGeom>
            <a:avLst/>
            <a:gdLst/>
            <a:ahLst/>
            <a:cxnLst/>
            <a:rect l="l" t="t" r="r" b="b"/>
            <a:pathLst>
              <a:path w="1049020">
                <a:moveTo>
                  <a:pt x="0" y="0"/>
                </a:moveTo>
                <a:lnTo>
                  <a:pt x="1048779" y="0"/>
                </a:lnTo>
              </a:path>
            </a:pathLst>
          </a:custGeom>
          <a:ln w="6876">
            <a:solidFill>
              <a:srgbClr val="000000"/>
            </a:solidFill>
          </a:ln>
        </p:spPr>
        <p:txBody>
          <a:bodyPr wrap="square" lIns="0" tIns="0" rIns="0" bIns="0" rtlCol="0"/>
          <a:lstStyle/>
          <a:p>
            <a:pPr algn="l" rtl="0"/>
            <a:endParaRPr/>
          </a:p>
        </p:txBody>
      </p:sp>
      <p:sp>
        <p:nvSpPr>
          <p:cNvPr id="131" name="object 131"/>
          <p:cNvSpPr/>
          <p:nvPr/>
        </p:nvSpPr>
        <p:spPr>
          <a:xfrm>
            <a:off x="8012295" y="3825192"/>
            <a:ext cx="316230" cy="126364"/>
          </a:xfrm>
          <a:custGeom>
            <a:avLst/>
            <a:gdLst/>
            <a:ahLst/>
            <a:cxnLst/>
            <a:rect l="l" t="t" r="r" b="b"/>
            <a:pathLst>
              <a:path w="316229" h="126364">
                <a:moveTo>
                  <a:pt x="0" y="63160"/>
                </a:moveTo>
                <a:lnTo>
                  <a:pt x="25931" y="0"/>
                </a:lnTo>
                <a:lnTo>
                  <a:pt x="78770" y="126320"/>
                </a:lnTo>
                <a:lnTo>
                  <a:pt x="131414" y="0"/>
                </a:lnTo>
                <a:lnTo>
                  <a:pt x="184350" y="126320"/>
                </a:lnTo>
                <a:lnTo>
                  <a:pt x="236994" y="0"/>
                </a:lnTo>
                <a:lnTo>
                  <a:pt x="289832" y="126320"/>
                </a:lnTo>
                <a:lnTo>
                  <a:pt x="315764" y="63160"/>
                </a:lnTo>
              </a:path>
            </a:pathLst>
          </a:custGeom>
          <a:ln w="3175">
            <a:solidFill>
              <a:srgbClr val="000000"/>
            </a:solidFill>
          </a:ln>
        </p:spPr>
        <p:txBody>
          <a:bodyPr wrap="square" lIns="0" tIns="0" rIns="0" bIns="0" rtlCol="0"/>
          <a:lstStyle/>
          <a:p>
            <a:pPr algn="l" rtl="0"/>
            <a:endParaRPr/>
          </a:p>
        </p:txBody>
      </p:sp>
      <p:sp>
        <p:nvSpPr>
          <p:cNvPr id="132" name="object 132"/>
          <p:cNvSpPr/>
          <p:nvPr/>
        </p:nvSpPr>
        <p:spPr>
          <a:xfrm>
            <a:off x="8574706" y="3756867"/>
            <a:ext cx="351790" cy="43815"/>
          </a:xfrm>
          <a:custGeom>
            <a:avLst/>
            <a:gdLst/>
            <a:ahLst/>
            <a:cxnLst/>
            <a:rect l="l" t="t" r="r" b="b"/>
            <a:pathLst>
              <a:path w="351790" h="43814">
                <a:moveTo>
                  <a:pt x="0" y="43373"/>
                </a:moveTo>
                <a:lnTo>
                  <a:pt x="0" y="38890"/>
                </a:lnTo>
                <a:lnTo>
                  <a:pt x="0" y="35576"/>
                </a:lnTo>
                <a:lnTo>
                  <a:pt x="682" y="31092"/>
                </a:lnTo>
                <a:lnTo>
                  <a:pt x="2632" y="26901"/>
                </a:lnTo>
                <a:lnTo>
                  <a:pt x="4289" y="23295"/>
                </a:lnTo>
                <a:lnTo>
                  <a:pt x="5946" y="19981"/>
                </a:lnTo>
                <a:lnTo>
                  <a:pt x="8481" y="16472"/>
                </a:lnTo>
                <a:lnTo>
                  <a:pt x="11113" y="12963"/>
                </a:lnTo>
                <a:lnTo>
                  <a:pt x="14720" y="10331"/>
                </a:lnTo>
                <a:lnTo>
                  <a:pt x="17255" y="7797"/>
                </a:lnTo>
                <a:lnTo>
                  <a:pt x="21544" y="5165"/>
                </a:lnTo>
                <a:lnTo>
                  <a:pt x="25151" y="3508"/>
                </a:lnTo>
                <a:lnTo>
                  <a:pt x="28466" y="1851"/>
                </a:lnTo>
                <a:lnTo>
                  <a:pt x="32756" y="974"/>
                </a:lnTo>
                <a:lnTo>
                  <a:pt x="37240" y="0"/>
                </a:lnTo>
                <a:lnTo>
                  <a:pt x="42407" y="0"/>
                </a:lnTo>
                <a:lnTo>
                  <a:pt x="46696" y="0"/>
                </a:lnTo>
                <a:lnTo>
                  <a:pt x="50986" y="0"/>
                </a:lnTo>
                <a:lnTo>
                  <a:pt x="55275" y="974"/>
                </a:lnTo>
                <a:lnTo>
                  <a:pt x="58785" y="2631"/>
                </a:lnTo>
                <a:lnTo>
                  <a:pt x="63074" y="4483"/>
                </a:lnTo>
                <a:lnTo>
                  <a:pt x="66682" y="6140"/>
                </a:lnTo>
                <a:lnTo>
                  <a:pt x="69996" y="8674"/>
                </a:lnTo>
                <a:lnTo>
                  <a:pt x="73506" y="11306"/>
                </a:lnTo>
                <a:lnTo>
                  <a:pt x="76138" y="13938"/>
                </a:lnTo>
                <a:lnTo>
                  <a:pt x="78770" y="16472"/>
                </a:lnTo>
                <a:lnTo>
                  <a:pt x="81305" y="19981"/>
                </a:lnTo>
                <a:lnTo>
                  <a:pt x="82962" y="24269"/>
                </a:lnTo>
                <a:lnTo>
                  <a:pt x="84619" y="27778"/>
                </a:lnTo>
                <a:lnTo>
                  <a:pt x="86569" y="32067"/>
                </a:lnTo>
                <a:lnTo>
                  <a:pt x="87252" y="35576"/>
                </a:lnTo>
                <a:lnTo>
                  <a:pt x="87252" y="39864"/>
                </a:lnTo>
                <a:lnTo>
                  <a:pt x="87252" y="43373"/>
                </a:lnTo>
                <a:lnTo>
                  <a:pt x="87252" y="38890"/>
                </a:lnTo>
                <a:lnTo>
                  <a:pt x="88226" y="35576"/>
                </a:lnTo>
                <a:lnTo>
                  <a:pt x="89201" y="31092"/>
                </a:lnTo>
                <a:lnTo>
                  <a:pt x="89884" y="26901"/>
                </a:lnTo>
                <a:lnTo>
                  <a:pt x="91541" y="23295"/>
                </a:lnTo>
                <a:lnTo>
                  <a:pt x="94173" y="19981"/>
                </a:lnTo>
                <a:lnTo>
                  <a:pt x="96708" y="16472"/>
                </a:lnTo>
                <a:lnTo>
                  <a:pt x="99340" y="12963"/>
                </a:lnTo>
                <a:lnTo>
                  <a:pt x="101972" y="10331"/>
                </a:lnTo>
                <a:lnTo>
                  <a:pt x="105579" y="7797"/>
                </a:lnTo>
                <a:lnTo>
                  <a:pt x="108894" y="5165"/>
                </a:lnTo>
                <a:lnTo>
                  <a:pt x="112404" y="3508"/>
                </a:lnTo>
                <a:lnTo>
                  <a:pt x="116693" y="1851"/>
                </a:lnTo>
                <a:lnTo>
                  <a:pt x="121177" y="974"/>
                </a:lnTo>
                <a:lnTo>
                  <a:pt x="125467" y="0"/>
                </a:lnTo>
                <a:lnTo>
                  <a:pt x="158223" y="8674"/>
                </a:lnTo>
                <a:lnTo>
                  <a:pt x="161733" y="11306"/>
                </a:lnTo>
                <a:lnTo>
                  <a:pt x="164365" y="13938"/>
                </a:lnTo>
                <a:lnTo>
                  <a:pt x="166997" y="16472"/>
                </a:lnTo>
                <a:lnTo>
                  <a:pt x="169532" y="19981"/>
                </a:lnTo>
                <a:lnTo>
                  <a:pt x="171189" y="24269"/>
                </a:lnTo>
                <a:lnTo>
                  <a:pt x="172846" y="27778"/>
                </a:lnTo>
                <a:lnTo>
                  <a:pt x="173821" y="32067"/>
                </a:lnTo>
                <a:lnTo>
                  <a:pt x="174796" y="35576"/>
                </a:lnTo>
                <a:lnTo>
                  <a:pt x="175478" y="39864"/>
                </a:lnTo>
                <a:lnTo>
                  <a:pt x="175478" y="43373"/>
                </a:lnTo>
                <a:lnTo>
                  <a:pt x="175478" y="38890"/>
                </a:lnTo>
                <a:lnTo>
                  <a:pt x="176453" y="35576"/>
                </a:lnTo>
                <a:lnTo>
                  <a:pt x="177428" y="31092"/>
                </a:lnTo>
                <a:lnTo>
                  <a:pt x="178111" y="26901"/>
                </a:lnTo>
                <a:lnTo>
                  <a:pt x="179963" y="23295"/>
                </a:lnTo>
                <a:lnTo>
                  <a:pt x="193806" y="7797"/>
                </a:lnTo>
                <a:lnTo>
                  <a:pt x="197316" y="5165"/>
                </a:lnTo>
                <a:lnTo>
                  <a:pt x="200630" y="3508"/>
                </a:lnTo>
                <a:lnTo>
                  <a:pt x="204920" y="1851"/>
                </a:lnTo>
                <a:lnTo>
                  <a:pt x="208430" y="974"/>
                </a:lnTo>
                <a:lnTo>
                  <a:pt x="212719" y="0"/>
                </a:lnTo>
                <a:lnTo>
                  <a:pt x="217983" y="0"/>
                </a:lnTo>
                <a:lnTo>
                  <a:pt x="222273" y="0"/>
                </a:lnTo>
                <a:lnTo>
                  <a:pt x="226757" y="0"/>
                </a:lnTo>
                <a:lnTo>
                  <a:pt x="231047" y="974"/>
                </a:lnTo>
                <a:lnTo>
                  <a:pt x="235239" y="2631"/>
                </a:lnTo>
                <a:lnTo>
                  <a:pt x="238846" y="4483"/>
                </a:lnTo>
                <a:lnTo>
                  <a:pt x="242160" y="6140"/>
                </a:lnTo>
                <a:lnTo>
                  <a:pt x="245670" y="8674"/>
                </a:lnTo>
                <a:lnTo>
                  <a:pt x="248985" y="11306"/>
                </a:lnTo>
                <a:lnTo>
                  <a:pt x="252592" y="13938"/>
                </a:lnTo>
                <a:lnTo>
                  <a:pt x="255224" y="16472"/>
                </a:lnTo>
                <a:lnTo>
                  <a:pt x="256881" y="19981"/>
                </a:lnTo>
                <a:lnTo>
                  <a:pt x="259416" y="24269"/>
                </a:lnTo>
                <a:lnTo>
                  <a:pt x="261366" y="27778"/>
                </a:lnTo>
                <a:lnTo>
                  <a:pt x="262048" y="32067"/>
                </a:lnTo>
                <a:lnTo>
                  <a:pt x="263023" y="35576"/>
                </a:lnTo>
                <a:lnTo>
                  <a:pt x="263705" y="39864"/>
                </a:lnTo>
                <a:lnTo>
                  <a:pt x="263705" y="43373"/>
                </a:lnTo>
                <a:lnTo>
                  <a:pt x="263705" y="38890"/>
                </a:lnTo>
                <a:lnTo>
                  <a:pt x="284568" y="5165"/>
                </a:lnTo>
                <a:lnTo>
                  <a:pt x="288857" y="3508"/>
                </a:lnTo>
                <a:lnTo>
                  <a:pt x="292464" y="1851"/>
                </a:lnTo>
                <a:lnTo>
                  <a:pt x="296656" y="974"/>
                </a:lnTo>
                <a:lnTo>
                  <a:pt x="300946" y="0"/>
                </a:lnTo>
                <a:lnTo>
                  <a:pt x="305430" y="0"/>
                </a:lnTo>
                <a:lnTo>
                  <a:pt x="309720" y="0"/>
                </a:lnTo>
                <a:lnTo>
                  <a:pt x="314984" y="0"/>
                </a:lnTo>
                <a:lnTo>
                  <a:pt x="318299" y="974"/>
                </a:lnTo>
                <a:lnTo>
                  <a:pt x="339844" y="13938"/>
                </a:lnTo>
                <a:lnTo>
                  <a:pt x="342476" y="16472"/>
                </a:lnTo>
                <a:lnTo>
                  <a:pt x="345108" y="19981"/>
                </a:lnTo>
                <a:lnTo>
                  <a:pt x="346960" y="24269"/>
                </a:lnTo>
                <a:lnTo>
                  <a:pt x="348618" y="27778"/>
                </a:lnTo>
                <a:lnTo>
                  <a:pt x="350275" y="32067"/>
                </a:lnTo>
                <a:lnTo>
                  <a:pt x="351250" y="35576"/>
                </a:lnTo>
                <a:lnTo>
                  <a:pt x="351250" y="39864"/>
                </a:lnTo>
                <a:lnTo>
                  <a:pt x="351250" y="43373"/>
                </a:lnTo>
              </a:path>
            </a:pathLst>
          </a:custGeom>
          <a:ln w="3175">
            <a:solidFill>
              <a:srgbClr val="000000"/>
            </a:solidFill>
          </a:ln>
        </p:spPr>
        <p:txBody>
          <a:bodyPr wrap="square" lIns="0" tIns="0" rIns="0" bIns="0" rtlCol="0"/>
          <a:lstStyle/>
          <a:p>
            <a:pPr algn="l" rtl="0"/>
            <a:endParaRPr/>
          </a:p>
        </p:txBody>
      </p:sp>
      <p:sp>
        <p:nvSpPr>
          <p:cNvPr id="133" name="object 133"/>
          <p:cNvSpPr/>
          <p:nvPr/>
        </p:nvSpPr>
        <p:spPr>
          <a:xfrm>
            <a:off x="8574706" y="3800241"/>
            <a:ext cx="0" cy="88265"/>
          </a:xfrm>
          <a:custGeom>
            <a:avLst/>
            <a:gdLst/>
            <a:ahLst/>
            <a:cxnLst/>
            <a:rect l="l" t="t" r="r" b="b"/>
            <a:pathLst>
              <a:path h="88264">
                <a:moveTo>
                  <a:pt x="0" y="0"/>
                </a:moveTo>
                <a:lnTo>
                  <a:pt x="0" y="88112"/>
                </a:lnTo>
              </a:path>
            </a:pathLst>
          </a:custGeom>
          <a:ln w="3175">
            <a:solidFill>
              <a:srgbClr val="000000"/>
            </a:solidFill>
          </a:ln>
        </p:spPr>
        <p:txBody>
          <a:bodyPr wrap="square" lIns="0" tIns="0" rIns="0" bIns="0" rtlCol="0"/>
          <a:lstStyle/>
          <a:p>
            <a:pPr algn="l" rtl="0"/>
            <a:endParaRPr/>
          </a:p>
        </p:txBody>
      </p:sp>
      <p:sp>
        <p:nvSpPr>
          <p:cNvPr id="134" name="object 134"/>
          <p:cNvSpPr/>
          <p:nvPr/>
        </p:nvSpPr>
        <p:spPr>
          <a:xfrm>
            <a:off x="8925955" y="3800241"/>
            <a:ext cx="0" cy="88265"/>
          </a:xfrm>
          <a:custGeom>
            <a:avLst/>
            <a:gdLst/>
            <a:ahLst/>
            <a:cxnLst/>
            <a:rect l="l" t="t" r="r" b="b"/>
            <a:pathLst>
              <a:path h="88264">
                <a:moveTo>
                  <a:pt x="0" y="0"/>
                </a:moveTo>
                <a:lnTo>
                  <a:pt x="0" y="88112"/>
                </a:lnTo>
              </a:path>
            </a:pathLst>
          </a:custGeom>
          <a:ln w="3175">
            <a:solidFill>
              <a:srgbClr val="000000"/>
            </a:solidFill>
          </a:ln>
        </p:spPr>
        <p:txBody>
          <a:bodyPr wrap="square" lIns="0" tIns="0" rIns="0" bIns="0" rtlCol="0"/>
          <a:lstStyle/>
          <a:p>
            <a:pPr algn="l" rtl="0"/>
            <a:endParaRPr/>
          </a:p>
        </p:txBody>
      </p:sp>
      <p:sp>
        <p:nvSpPr>
          <p:cNvPr id="135" name="object 135"/>
          <p:cNvSpPr/>
          <p:nvPr/>
        </p:nvSpPr>
        <p:spPr>
          <a:xfrm>
            <a:off x="8328061" y="3888352"/>
            <a:ext cx="247015" cy="0"/>
          </a:xfrm>
          <a:custGeom>
            <a:avLst/>
            <a:gdLst/>
            <a:ahLst/>
            <a:cxnLst/>
            <a:rect l="l" t="t" r="r" b="b"/>
            <a:pathLst>
              <a:path w="247015">
                <a:moveTo>
                  <a:pt x="0" y="0"/>
                </a:moveTo>
                <a:lnTo>
                  <a:pt x="246645" y="0"/>
                </a:lnTo>
              </a:path>
            </a:pathLst>
          </a:custGeom>
          <a:ln w="3175">
            <a:solidFill>
              <a:srgbClr val="000000"/>
            </a:solidFill>
          </a:ln>
        </p:spPr>
        <p:txBody>
          <a:bodyPr wrap="square" lIns="0" tIns="0" rIns="0" bIns="0" rtlCol="0"/>
          <a:lstStyle/>
          <a:p>
            <a:pPr algn="l" rtl="0"/>
            <a:endParaRPr/>
          </a:p>
        </p:txBody>
      </p:sp>
      <p:sp>
        <p:nvSpPr>
          <p:cNvPr id="136" name="object 136"/>
          <p:cNvSpPr/>
          <p:nvPr/>
        </p:nvSpPr>
        <p:spPr>
          <a:xfrm>
            <a:off x="9067120" y="3818370"/>
            <a:ext cx="281305" cy="140335"/>
          </a:xfrm>
          <a:custGeom>
            <a:avLst/>
            <a:gdLst/>
            <a:ahLst/>
            <a:cxnLst/>
            <a:rect l="l" t="t" r="r" b="b"/>
            <a:pathLst>
              <a:path w="281304" h="140335">
                <a:moveTo>
                  <a:pt x="0" y="69982"/>
                </a:moveTo>
                <a:lnTo>
                  <a:pt x="682" y="63160"/>
                </a:lnTo>
                <a:lnTo>
                  <a:pt x="2339" y="56142"/>
                </a:lnTo>
                <a:lnTo>
                  <a:pt x="4191" y="50196"/>
                </a:lnTo>
                <a:lnTo>
                  <a:pt x="5849" y="44056"/>
                </a:lnTo>
                <a:lnTo>
                  <a:pt x="7506" y="37915"/>
                </a:lnTo>
                <a:lnTo>
                  <a:pt x="9456" y="32749"/>
                </a:lnTo>
                <a:lnTo>
                  <a:pt x="11113" y="27583"/>
                </a:lnTo>
                <a:lnTo>
                  <a:pt x="12770" y="23295"/>
                </a:lnTo>
                <a:lnTo>
                  <a:pt x="14623" y="19786"/>
                </a:lnTo>
                <a:lnTo>
                  <a:pt x="16280" y="15595"/>
                </a:lnTo>
                <a:lnTo>
                  <a:pt x="18035" y="11988"/>
                </a:lnTo>
                <a:lnTo>
                  <a:pt x="20570" y="9454"/>
                </a:lnTo>
                <a:lnTo>
                  <a:pt x="22227" y="6822"/>
                </a:lnTo>
                <a:lnTo>
                  <a:pt x="24177" y="4288"/>
                </a:lnTo>
                <a:lnTo>
                  <a:pt x="26809" y="2631"/>
                </a:lnTo>
                <a:lnTo>
                  <a:pt x="28466" y="1656"/>
                </a:lnTo>
                <a:lnTo>
                  <a:pt x="31001" y="682"/>
                </a:lnTo>
                <a:lnTo>
                  <a:pt x="32658" y="0"/>
                </a:lnTo>
                <a:lnTo>
                  <a:pt x="34315" y="0"/>
                </a:lnTo>
                <a:lnTo>
                  <a:pt x="36948" y="0"/>
                </a:lnTo>
                <a:lnTo>
                  <a:pt x="38897" y="682"/>
                </a:lnTo>
                <a:lnTo>
                  <a:pt x="49036" y="9454"/>
                </a:lnTo>
                <a:lnTo>
                  <a:pt x="51668" y="12963"/>
                </a:lnTo>
                <a:lnTo>
                  <a:pt x="53521" y="16277"/>
                </a:lnTo>
                <a:lnTo>
                  <a:pt x="55178" y="20760"/>
                </a:lnTo>
                <a:lnTo>
                  <a:pt x="56933" y="24952"/>
                </a:lnTo>
                <a:lnTo>
                  <a:pt x="59467" y="29435"/>
                </a:lnTo>
                <a:lnTo>
                  <a:pt x="61417" y="34699"/>
                </a:lnTo>
                <a:lnTo>
                  <a:pt x="63757" y="42399"/>
                </a:lnTo>
                <a:lnTo>
                  <a:pt x="65707" y="50878"/>
                </a:lnTo>
                <a:lnTo>
                  <a:pt x="68241" y="60625"/>
                </a:lnTo>
                <a:lnTo>
                  <a:pt x="69899" y="69982"/>
                </a:lnTo>
                <a:lnTo>
                  <a:pt x="71556" y="76805"/>
                </a:lnTo>
                <a:lnTo>
                  <a:pt x="72531" y="83921"/>
                </a:lnTo>
                <a:lnTo>
                  <a:pt x="74188" y="89769"/>
                </a:lnTo>
                <a:lnTo>
                  <a:pt x="76138" y="95909"/>
                </a:lnTo>
                <a:lnTo>
                  <a:pt x="77795" y="102050"/>
                </a:lnTo>
                <a:lnTo>
                  <a:pt x="79452" y="107216"/>
                </a:lnTo>
                <a:lnTo>
                  <a:pt x="81110" y="111504"/>
                </a:lnTo>
                <a:lnTo>
                  <a:pt x="82962" y="116670"/>
                </a:lnTo>
                <a:lnTo>
                  <a:pt x="84619" y="120179"/>
                </a:lnTo>
                <a:lnTo>
                  <a:pt x="86277" y="124468"/>
                </a:lnTo>
                <a:lnTo>
                  <a:pt x="88909" y="127977"/>
                </a:lnTo>
                <a:lnTo>
                  <a:pt x="90761" y="130608"/>
                </a:lnTo>
                <a:lnTo>
                  <a:pt x="92418" y="133143"/>
                </a:lnTo>
                <a:lnTo>
                  <a:pt x="95051" y="135774"/>
                </a:lnTo>
                <a:lnTo>
                  <a:pt x="96708" y="137431"/>
                </a:lnTo>
                <a:lnTo>
                  <a:pt x="98365" y="138406"/>
                </a:lnTo>
                <a:lnTo>
                  <a:pt x="100997" y="139088"/>
                </a:lnTo>
                <a:lnTo>
                  <a:pt x="102850" y="140063"/>
                </a:lnTo>
                <a:lnTo>
                  <a:pt x="105482" y="140063"/>
                </a:lnTo>
                <a:lnTo>
                  <a:pt x="107139" y="140063"/>
                </a:lnTo>
                <a:lnTo>
                  <a:pt x="109771" y="139088"/>
                </a:lnTo>
                <a:lnTo>
                  <a:pt x="111429" y="138406"/>
                </a:lnTo>
                <a:lnTo>
                  <a:pt x="113086" y="136457"/>
                </a:lnTo>
                <a:lnTo>
                  <a:pt x="115718" y="134800"/>
                </a:lnTo>
                <a:lnTo>
                  <a:pt x="125175" y="119302"/>
                </a:lnTo>
                <a:lnTo>
                  <a:pt x="127807" y="115013"/>
                </a:lnTo>
                <a:lnTo>
                  <a:pt x="129659" y="110530"/>
                </a:lnTo>
                <a:lnTo>
                  <a:pt x="131316" y="105364"/>
                </a:lnTo>
                <a:lnTo>
                  <a:pt x="133948" y="97566"/>
                </a:lnTo>
                <a:lnTo>
                  <a:pt x="136581" y="89086"/>
                </a:lnTo>
                <a:lnTo>
                  <a:pt x="138238" y="79437"/>
                </a:lnTo>
                <a:lnTo>
                  <a:pt x="139895" y="69982"/>
                </a:lnTo>
                <a:lnTo>
                  <a:pt x="141845" y="63160"/>
                </a:lnTo>
                <a:lnTo>
                  <a:pt x="143502" y="56142"/>
                </a:lnTo>
                <a:lnTo>
                  <a:pt x="144380" y="50196"/>
                </a:lnTo>
                <a:lnTo>
                  <a:pt x="146037" y="44056"/>
                </a:lnTo>
                <a:lnTo>
                  <a:pt x="147694" y="37915"/>
                </a:lnTo>
                <a:lnTo>
                  <a:pt x="149644" y="32749"/>
                </a:lnTo>
                <a:lnTo>
                  <a:pt x="151301" y="27583"/>
                </a:lnTo>
                <a:lnTo>
                  <a:pt x="152959" y="23295"/>
                </a:lnTo>
                <a:lnTo>
                  <a:pt x="154811" y="19786"/>
                </a:lnTo>
                <a:lnTo>
                  <a:pt x="157248" y="15595"/>
                </a:lnTo>
                <a:lnTo>
                  <a:pt x="159100" y="11988"/>
                </a:lnTo>
                <a:lnTo>
                  <a:pt x="160758" y="9454"/>
                </a:lnTo>
                <a:lnTo>
                  <a:pt x="163390" y="6822"/>
                </a:lnTo>
                <a:lnTo>
                  <a:pt x="165047" y="4288"/>
                </a:lnTo>
                <a:lnTo>
                  <a:pt x="166899" y="2631"/>
                </a:lnTo>
                <a:lnTo>
                  <a:pt x="169532" y="1656"/>
                </a:lnTo>
                <a:lnTo>
                  <a:pt x="171189" y="682"/>
                </a:lnTo>
                <a:lnTo>
                  <a:pt x="173821" y="0"/>
                </a:lnTo>
                <a:lnTo>
                  <a:pt x="175478" y="0"/>
                </a:lnTo>
                <a:lnTo>
                  <a:pt x="177136" y="0"/>
                </a:lnTo>
                <a:lnTo>
                  <a:pt x="179768" y="682"/>
                </a:lnTo>
                <a:lnTo>
                  <a:pt x="181620" y="1656"/>
                </a:lnTo>
                <a:lnTo>
                  <a:pt x="184252" y="2631"/>
                </a:lnTo>
                <a:lnTo>
                  <a:pt x="185910" y="5165"/>
                </a:lnTo>
                <a:lnTo>
                  <a:pt x="188542" y="6822"/>
                </a:lnTo>
                <a:lnTo>
                  <a:pt x="190199" y="9454"/>
                </a:lnTo>
                <a:lnTo>
                  <a:pt x="191857" y="12963"/>
                </a:lnTo>
                <a:lnTo>
                  <a:pt x="194489" y="16277"/>
                </a:lnTo>
                <a:lnTo>
                  <a:pt x="196341" y="20760"/>
                </a:lnTo>
                <a:lnTo>
                  <a:pt x="197998" y="24952"/>
                </a:lnTo>
                <a:lnTo>
                  <a:pt x="199656" y="29435"/>
                </a:lnTo>
                <a:lnTo>
                  <a:pt x="201313" y="34699"/>
                </a:lnTo>
                <a:lnTo>
                  <a:pt x="203945" y="42399"/>
                </a:lnTo>
                <a:lnTo>
                  <a:pt x="206577" y="50878"/>
                </a:lnTo>
                <a:lnTo>
                  <a:pt x="208430" y="60625"/>
                </a:lnTo>
                <a:lnTo>
                  <a:pt x="211062" y="69982"/>
                </a:lnTo>
                <a:lnTo>
                  <a:pt x="211744" y="76805"/>
                </a:lnTo>
                <a:lnTo>
                  <a:pt x="213694" y="83921"/>
                </a:lnTo>
                <a:lnTo>
                  <a:pt x="215351" y="89769"/>
                </a:lnTo>
                <a:lnTo>
                  <a:pt x="216229" y="95909"/>
                </a:lnTo>
                <a:lnTo>
                  <a:pt x="225782" y="120179"/>
                </a:lnTo>
                <a:lnTo>
                  <a:pt x="227440" y="124468"/>
                </a:lnTo>
                <a:lnTo>
                  <a:pt x="229097" y="127977"/>
                </a:lnTo>
                <a:lnTo>
                  <a:pt x="231729" y="130608"/>
                </a:lnTo>
                <a:lnTo>
                  <a:pt x="233387" y="133143"/>
                </a:lnTo>
                <a:lnTo>
                  <a:pt x="248010" y="140063"/>
                </a:lnTo>
                <a:lnTo>
                  <a:pt x="249960" y="139088"/>
                </a:lnTo>
                <a:lnTo>
                  <a:pt x="252592" y="138406"/>
                </a:lnTo>
                <a:lnTo>
                  <a:pt x="254249" y="136457"/>
                </a:lnTo>
                <a:lnTo>
                  <a:pt x="255906" y="134800"/>
                </a:lnTo>
                <a:lnTo>
                  <a:pt x="258539" y="133143"/>
                </a:lnTo>
                <a:lnTo>
                  <a:pt x="260391" y="130608"/>
                </a:lnTo>
                <a:lnTo>
                  <a:pt x="263023" y="127100"/>
                </a:lnTo>
                <a:lnTo>
                  <a:pt x="264680" y="123493"/>
                </a:lnTo>
                <a:lnTo>
                  <a:pt x="266338" y="119302"/>
                </a:lnTo>
                <a:lnTo>
                  <a:pt x="267995" y="115013"/>
                </a:lnTo>
                <a:lnTo>
                  <a:pt x="269847" y="110530"/>
                </a:lnTo>
                <a:lnTo>
                  <a:pt x="272479" y="105364"/>
                </a:lnTo>
                <a:lnTo>
                  <a:pt x="274137" y="97566"/>
                </a:lnTo>
                <a:lnTo>
                  <a:pt x="276769" y="89086"/>
                </a:lnTo>
                <a:lnTo>
                  <a:pt x="279401" y="79437"/>
                </a:lnTo>
                <a:lnTo>
                  <a:pt x="281058" y="69982"/>
                </a:lnTo>
              </a:path>
            </a:pathLst>
          </a:custGeom>
          <a:ln w="3175">
            <a:solidFill>
              <a:srgbClr val="000000"/>
            </a:solidFill>
          </a:ln>
        </p:spPr>
        <p:txBody>
          <a:bodyPr wrap="square" lIns="0" tIns="0" rIns="0" bIns="0" rtlCol="0"/>
          <a:lstStyle/>
          <a:p>
            <a:pPr algn="l" rtl="0"/>
            <a:endParaRPr/>
          </a:p>
        </p:txBody>
      </p:sp>
      <p:sp>
        <p:nvSpPr>
          <p:cNvPr id="137" name="object 137"/>
          <p:cNvSpPr/>
          <p:nvPr/>
        </p:nvSpPr>
        <p:spPr>
          <a:xfrm>
            <a:off x="8925956" y="3888352"/>
            <a:ext cx="141605" cy="0"/>
          </a:xfrm>
          <a:custGeom>
            <a:avLst/>
            <a:gdLst/>
            <a:ahLst/>
            <a:cxnLst/>
            <a:rect l="l" t="t" r="r" b="b"/>
            <a:pathLst>
              <a:path w="141604">
                <a:moveTo>
                  <a:pt x="0" y="0"/>
                </a:moveTo>
                <a:lnTo>
                  <a:pt x="141163" y="0"/>
                </a:lnTo>
              </a:path>
            </a:pathLst>
          </a:custGeom>
          <a:ln w="3175">
            <a:solidFill>
              <a:srgbClr val="000000"/>
            </a:solidFill>
          </a:ln>
        </p:spPr>
        <p:txBody>
          <a:bodyPr wrap="square" lIns="0" tIns="0" rIns="0" bIns="0" rtlCol="0"/>
          <a:lstStyle/>
          <a:p>
            <a:pPr algn="l" rtl="0"/>
            <a:endParaRPr/>
          </a:p>
        </p:txBody>
      </p:sp>
      <p:sp>
        <p:nvSpPr>
          <p:cNvPr id="138" name="object 138"/>
          <p:cNvSpPr/>
          <p:nvPr/>
        </p:nvSpPr>
        <p:spPr>
          <a:xfrm>
            <a:off x="9348179" y="3888352"/>
            <a:ext cx="140335" cy="0"/>
          </a:xfrm>
          <a:custGeom>
            <a:avLst/>
            <a:gdLst/>
            <a:ahLst/>
            <a:cxnLst/>
            <a:rect l="l" t="t" r="r" b="b"/>
            <a:pathLst>
              <a:path w="140334">
                <a:moveTo>
                  <a:pt x="0" y="0"/>
                </a:moveTo>
                <a:lnTo>
                  <a:pt x="140090" y="0"/>
                </a:lnTo>
              </a:path>
            </a:pathLst>
          </a:custGeom>
          <a:ln w="3175">
            <a:solidFill>
              <a:srgbClr val="000000"/>
            </a:solidFill>
          </a:ln>
        </p:spPr>
        <p:txBody>
          <a:bodyPr wrap="square" lIns="0" tIns="0" rIns="0" bIns="0" rtlCol="0"/>
          <a:lstStyle/>
          <a:p>
            <a:pPr algn="l" rtl="0"/>
            <a:endParaRPr/>
          </a:p>
        </p:txBody>
      </p:sp>
      <p:sp>
        <p:nvSpPr>
          <p:cNvPr id="139" name="object 139"/>
          <p:cNvSpPr/>
          <p:nvPr/>
        </p:nvSpPr>
        <p:spPr>
          <a:xfrm>
            <a:off x="9489245" y="3888352"/>
            <a:ext cx="913765" cy="0"/>
          </a:xfrm>
          <a:custGeom>
            <a:avLst/>
            <a:gdLst/>
            <a:ahLst/>
            <a:cxnLst/>
            <a:rect l="l" t="t" r="r" b="b"/>
            <a:pathLst>
              <a:path w="913765">
                <a:moveTo>
                  <a:pt x="0" y="0"/>
                </a:moveTo>
                <a:lnTo>
                  <a:pt x="913660" y="0"/>
                </a:lnTo>
              </a:path>
            </a:pathLst>
          </a:custGeom>
          <a:ln w="3175">
            <a:solidFill>
              <a:srgbClr val="000000"/>
            </a:solidFill>
          </a:ln>
        </p:spPr>
        <p:txBody>
          <a:bodyPr wrap="square" lIns="0" tIns="0" rIns="0" bIns="0" rtlCol="0"/>
          <a:lstStyle/>
          <a:p>
            <a:pPr algn="l" rtl="0"/>
            <a:endParaRPr/>
          </a:p>
        </p:txBody>
      </p:sp>
      <p:sp>
        <p:nvSpPr>
          <p:cNvPr id="140" name="object 140"/>
          <p:cNvSpPr/>
          <p:nvPr/>
        </p:nvSpPr>
        <p:spPr>
          <a:xfrm>
            <a:off x="6956634" y="4532332"/>
            <a:ext cx="1056005" cy="0"/>
          </a:xfrm>
          <a:custGeom>
            <a:avLst/>
            <a:gdLst/>
            <a:ahLst/>
            <a:cxnLst/>
            <a:rect l="l" t="t" r="r" b="b"/>
            <a:pathLst>
              <a:path w="1056004">
                <a:moveTo>
                  <a:pt x="0" y="0"/>
                </a:moveTo>
                <a:lnTo>
                  <a:pt x="1055662" y="0"/>
                </a:lnTo>
              </a:path>
            </a:pathLst>
          </a:custGeom>
          <a:ln w="6876">
            <a:solidFill>
              <a:srgbClr val="000000"/>
            </a:solidFill>
          </a:ln>
        </p:spPr>
        <p:txBody>
          <a:bodyPr wrap="square" lIns="0" tIns="0" rIns="0" bIns="0" rtlCol="0"/>
          <a:lstStyle/>
          <a:p>
            <a:pPr algn="l" rtl="0"/>
            <a:endParaRPr/>
          </a:p>
        </p:txBody>
      </p:sp>
      <p:sp>
        <p:nvSpPr>
          <p:cNvPr id="141" name="object 141"/>
          <p:cNvSpPr/>
          <p:nvPr/>
        </p:nvSpPr>
        <p:spPr>
          <a:xfrm>
            <a:off x="8012295" y="4469172"/>
            <a:ext cx="316230" cy="126364"/>
          </a:xfrm>
          <a:custGeom>
            <a:avLst/>
            <a:gdLst/>
            <a:ahLst/>
            <a:cxnLst/>
            <a:rect l="l" t="t" r="r" b="b"/>
            <a:pathLst>
              <a:path w="316229" h="126364">
                <a:moveTo>
                  <a:pt x="0" y="63160"/>
                </a:moveTo>
                <a:lnTo>
                  <a:pt x="25931" y="0"/>
                </a:lnTo>
                <a:lnTo>
                  <a:pt x="78770" y="126320"/>
                </a:lnTo>
                <a:lnTo>
                  <a:pt x="131414" y="0"/>
                </a:lnTo>
                <a:lnTo>
                  <a:pt x="184350" y="126320"/>
                </a:lnTo>
                <a:lnTo>
                  <a:pt x="236994" y="0"/>
                </a:lnTo>
                <a:lnTo>
                  <a:pt x="289832" y="126320"/>
                </a:lnTo>
                <a:lnTo>
                  <a:pt x="315764" y="63160"/>
                </a:lnTo>
              </a:path>
            </a:pathLst>
          </a:custGeom>
          <a:ln w="3175">
            <a:solidFill>
              <a:srgbClr val="000000"/>
            </a:solidFill>
          </a:ln>
        </p:spPr>
        <p:txBody>
          <a:bodyPr wrap="square" lIns="0" tIns="0" rIns="0" bIns="0" rtlCol="0"/>
          <a:lstStyle/>
          <a:p>
            <a:pPr algn="l" rtl="0"/>
            <a:endParaRPr/>
          </a:p>
        </p:txBody>
      </p:sp>
      <p:sp>
        <p:nvSpPr>
          <p:cNvPr id="142" name="object 142"/>
          <p:cNvSpPr/>
          <p:nvPr/>
        </p:nvSpPr>
        <p:spPr>
          <a:xfrm>
            <a:off x="8574706" y="4384569"/>
            <a:ext cx="351790" cy="44450"/>
          </a:xfrm>
          <a:custGeom>
            <a:avLst/>
            <a:gdLst/>
            <a:ahLst/>
            <a:cxnLst/>
            <a:rect l="l" t="t" r="r" b="b"/>
            <a:pathLst>
              <a:path w="351790" h="44450">
                <a:moveTo>
                  <a:pt x="0" y="44056"/>
                </a:moveTo>
                <a:lnTo>
                  <a:pt x="0" y="39767"/>
                </a:lnTo>
                <a:lnTo>
                  <a:pt x="0" y="35283"/>
                </a:lnTo>
                <a:lnTo>
                  <a:pt x="682" y="31092"/>
                </a:lnTo>
                <a:lnTo>
                  <a:pt x="2632" y="27583"/>
                </a:lnTo>
                <a:lnTo>
                  <a:pt x="4289" y="23295"/>
                </a:lnTo>
                <a:lnTo>
                  <a:pt x="5946" y="19786"/>
                </a:lnTo>
                <a:lnTo>
                  <a:pt x="8481" y="16472"/>
                </a:lnTo>
                <a:lnTo>
                  <a:pt x="11113" y="13840"/>
                </a:lnTo>
                <a:lnTo>
                  <a:pt x="14720" y="10331"/>
                </a:lnTo>
                <a:lnTo>
                  <a:pt x="17255" y="7700"/>
                </a:lnTo>
                <a:lnTo>
                  <a:pt x="21544" y="6043"/>
                </a:lnTo>
                <a:lnTo>
                  <a:pt x="25151" y="4191"/>
                </a:lnTo>
                <a:lnTo>
                  <a:pt x="28466" y="2534"/>
                </a:lnTo>
                <a:lnTo>
                  <a:pt x="32756" y="877"/>
                </a:lnTo>
                <a:lnTo>
                  <a:pt x="37240" y="0"/>
                </a:lnTo>
                <a:lnTo>
                  <a:pt x="42407" y="0"/>
                </a:lnTo>
                <a:lnTo>
                  <a:pt x="46696" y="0"/>
                </a:lnTo>
                <a:lnTo>
                  <a:pt x="50986" y="877"/>
                </a:lnTo>
                <a:lnTo>
                  <a:pt x="55275" y="1656"/>
                </a:lnTo>
                <a:lnTo>
                  <a:pt x="58785" y="2534"/>
                </a:lnTo>
                <a:lnTo>
                  <a:pt x="63074" y="4191"/>
                </a:lnTo>
                <a:lnTo>
                  <a:pt x="66682" y="6043"/>
                </a:lnTo>
                <a:lnTo>
                  <a:pt x="69996" y="8674"/>
                </a:lnTo>
                <a:lnTo>
                  <a:pt x="73506" y="11306"/>
                </a:lnTo>
                <a:lnTo>
                  <a:pt x="76138" y="13840"/>
                </a:lnTo>
                <a:lnTo>
                  <a:pt x="78770" y="17154"/>
                </a:lnTo>
                <a:lnTo>
                  <a:pt x="81305" y="20663"/>
                </a:lnTo>
                <a:lnTo>
                  <a:pt x="82962" y="24269"/>
                </a:lnTo>
                <a:lnTo>
                  <a:pt x="84619" y="27583"/>
                </a:lnTo>
                <a:lnTo>
                  <a:pt x="86569" y="32067"/>
                </a:lnTo>
                <a:lnTo>
                  <a:pt x="87252" y="36258"/>
                </a:lnTo>
                <a:lnTo>
                  <a:pt x="87252" y="40547"/>
                </a:lnTo>
                <a:lnTo>
                  <a:pt x="87252" y="44056"/>
                </a:lnTo>
                <a:lnTo>
                  <a:pt x="87252" y="39767"/>
                </a:lnTo>
                <a:lnTo>
                  <a:pt x="88226" y="35283"/>
                </a:lnTo>
                <a:lnTo>
                  <a:pt x="89201" y="31092"/>
                </a:lnTo>
                <a:lnTo>
                  <a:pt x="89884" y="27583"/>
                </a:lnTo>
                <a:lnTo>
                  <a:pt x="91541" y="23295"/>
                </a:lnTo>
                <a:lnTo>
                  <a:pt x="94173" y="19786"/>
                </a:lnTo>
                <a:lnTo>
                  <a:pt x="96708" y="16472"/>
                </a:lnTo>
                <a:lnTo>
                  <a:pt x="99340" y="13840"/>
                </a:lnTo>
                <a:lnTo>
                  <a:pt x="101972" y="10331"/>
                </a:lnTo>
                <a:lnTo>
                  <a:pt x="105579" y="7700"/>
                </a:lnTo>
                <a:lnTo>
                  <a:pt x="108894" y="6043"/>
                </a:lnTo>
                <a:lnTo>
                  <a:pt x="112404" y="4191"/>
                </a:lnTo>
                <a:lnTo>
                  <a:pt x="116693" y="2534"/>
                </a:lnTo>
                <a:lnTo>
                  <a:pt x="121177" y="877"/>
                </a:lnTo>
                <a:lnTo>
                  <a:pt x="125467" y="0"/>
                </a:lnTo>
                <a:lnTo>
                  <a:pt x="129756" y="0"/>
                </a:lnTo>
                <a:lnTo>
                  <a:pt x="133948" y="0"/>
                </a:lnTo>
                <a:lnTo>
                  <a:pt x="138238" y="877"/>
                </a:lnTo>
                <a:lnTo>
                  <a:pt x="142722" y="1656"/>
                </a:lnTo>
                <a:lnTo>
                  <a:pt x="147012" y="2534"/>
                </a:lnTo>
                <a:lnTo>
                  <a:pt x="151301" y="4191"/>
                </a:lnTo>
                <a:lnTo>
                  <a:pt x="154908" y="6043"/>
                </a:lnTo>
                <a:lnTo>
                  <a:pt x="158223" y="8674"/>
                </a:lnTo>
                <a:lnTo>
                  <a:pt x="161733" y="11306"/>
                </a:lnTo>
                <a:lnTo>
                  <a:pt x="164365" y="13840"/>
                </a:lnTo>
                <a:lnTo>
                  <a:pt x="166997" y="17154"/>
                </a:lnTo>
                <a:lnTo>
                  <a:pt x="169532" y="20663"/>
                </a:lnTo>
                <a:lnTo>
                  <a:pt x="171189" y="24269"/>
                </a:lnTo>
                <a:lnTo>
                  <a:pt x="172846" y="27583"/>
                </a:lnTo>
                <a:lnTo>
                  <a:pt x="173821" y="32067"/>
                </a:lnTo>
                <a:lnTo>
                  <a:pt x="174796" y="36258"/>
                </a:lnTo>
                <a:lnTo>
                  <a:pt x="175478" y="40547"/>
                </a:lnTo>
                <a:lnTo>
                  <a:pt x="175478" y="44056"/>
                </a:lnTo>
                <a:lnTo>
                  <a:pt x="175478" y="39767"/>
                </a:lnTo>
                <a:lnTo>
                  <a:pt x="176453" y="35283"/>
                </a:lnTo>
                <a:lnTo>
                  <a:pt x="177428" y="31092"/>
                </a:lnTo>
                <a:lnTo>
                  <a:pt x="178111" y="27583"/>
                </a:lnTo>
                <a:lnTo>
                  <a:pt x="179963" y="23295"/>
                </a:lnTo>
                <a:lnTo>
                  <a:pt x="181620" y="19786"/>
                </a:lnTo>
                <a:lnTo>
                  <a:pt x="184252" y="16472"/>
                </a:lnTo>
                <a:lnTo>
                  <a:pt x="186885" y="13840"/>
                </a:lnTo>
                <a:lnTo>
                  <a:pt x="190199" y="10331"/>
                </a:lnTo>
                <a:lnTo>
                  <a:pt x="193806" y="7700"/>
                </a:lnTo>
                <a:lnTo>
                  <a:pt x="197316" y="6043"/>
                </a:lnTo>
                <a:lnTo>
                  <a:pt x="200630" y="4191"/>
                </a:lnTo>
                <a:lnTo>
                  <a:pt x="204920" y="2534"/>
                </a:lnTo>
                <a:lnTo>
                  <a:pt x="208430" y="877"/>
                </a:lnTo>
                <a:lnTo>
                  <a:pt x="212719" y="0"/>
                </a:lnTo>
                <a:lnTo>
                  <a:pt x="217983" y="0"/>
                </a:lnTo>
                <a:lnTo>
                  <a:pt x="222273" y="0"/>
                </a:lnTo>
                <a:lnTo>
                  <a:pt x="226757" y="877"/>
                </a:lnTo>
                <a:lnTo>
                  <a:pt x="248985" y="11306"/>
                </a:lnTo>
                <a:lnTo>
                  <a:pt x="252592" y="13840"/>
                </a:lnTo>
                <a:lnTo>
                  <a:pt x="255224" y="17154"/>
                </a:lnTo>
                <a:lnTo>
                  <a:pt x="256881" y="20663"/>
                </a:lnTo>
                <a:lnTo>
                  <a:pt x="259416" y="24269"/>
                </a:lnTo>
                <a:lnTo>
                  <a:pt x="261366" y="27583"/>
                </a:lnTo>
                <a:lnTo>
                  <a:pt x="262048" y="32067"/>
                </a:lnTo>
                <a:lnTo>
                  <a:pt x="263023" y="36258"/>
                </a:lnTo>
                <a:lnTo>
                  <a:pt x="263705" y="40547"/>
                </a:lnTo>
                <a:lnTo>
                  <a:pt x="263705" y="44056"/>
                </a:lnTo>
                <a:lnTo>
                  <a:pt x="263705" y="39767"/>
                </a:lnTo>
                <a:lnTo>
                  <a:pt x="263705" y="35283"/>
                </a:lnTo>
                <a:lnTo>
                  <a:pt x="264680" y="31092"/>
                </a:lnTo>
                <a:lnTo>
                  <a:pt x="266338" y="27583"/>
                </a:lnTo>
                <a:lnTo>
                  <a:pt x="268190" y="23295"/>
                </a:lnTo>
                <a:lnTo>
                  <a:pt x="269945" y="19786"/>
                </a:lnTo>
                <a:lnTo>
                  <a:pt x="272479" y="16472"/>
                </a:lnTo>
                <a:lnTo>
                  <a:pt x="275112" y="13840"/>
                </a:lnTo>
                <a:lnTo>
                  <a:pt x="277744" y="10331"/>
                </a:lnTo>
                <a:lnTo>
                  <a:pt x="281058" y="7700"/>
                </a:lnTo>
                <a:lnTo>
                  <a:pt x="284568" y="6043"/>
                </a:lnTo>
                <a:lnTo>
                  <a:pt x="288857" y="4191"/>
                </a:lnTo>
                <a:lnTo>
                  <a:pt x="292464" y="2534"/>
                </a:lnTo>
                <a:lnTo>
                  <a:pt x="296656" y="877"/>
                </a:lnTo>
                <a:lnTo>
                  <a:pt x="300946" y="0"/>
                </a:lnTo>
                <a:lnTo>
                  <a:pt x="305430" y="0"/>
                </a:lnTo>
                <a:lnTo>
                  <a:pt x="309720" y="0"/>
                </a:lnTo>
                <a:lnTo>
                  <a:pt x="314984" y="877"/>
                </a:lnTo>
                <a:lnTo>
                  <a:pt x="318299" y="1656"/>
                </a:lnTo>
                <a:lnTo>
                  <a:pt x="322783" y="2534"/>
                </a:lnTo>
                <a:lnTo>
                  <a:pt x="327073" y="4191"/>
                </a:lnTo>
                <a:lnTo>
                  <a:pt x="330387" y="6043"/>
                </a:lnTo>
                <a:lnTo>
                  <a:pt x="333897" y="8674"/>
                </a:lnTo>
                <a:lnTo>
                  <a:pt x="337504" y="11306"/>
                </a:lnTo>
                <a:lnTo>
                  <a:pt x="351250" y="40547"/>
                </a:lnTo>
                <a:lnTo>
                  <a:pt x="351250" y="44056"/>
                </a:lnTo>
              </a:path>
            </a:pathLst>
          </a:custGeom>
          <a:ln w="3175">
            <a:solidFill>
              <a:srgbClr val="000000"/>
            </a:solidFill>
          </a:ln>
        </p:spPr>
        <p:txBody>
          <a:bodyPr wrap="square" lIns="0" tIns="0" rIns="0" bIns="0" rtlCol="0"/>
          <a:lstStyle/>
          <a:p>
            <a:pPr algn="l" rtl="0"/>
            <a:endParaRPr/>
          </a:p>
        </p:txBody>
      </p:sp>
      <p:sp>
        <p:nvSpPr>
          <p:cNvPr id="143" name="object 143"/>
          <p:cNvSpPr/>
          <p:nvPr/>
        </p:nvSpPr>
        <p:spPr>
          <a:xfrm>
            <a:off x="8574706" y="4428625"/>
            <a:ext cx="0" cy="87630"/>
          </a:xfrm>
          <a:custGeom>
            <a:avLst/>
            <a:gdLst/>
            <a:ahLst/>
            <a:cxnLst/>
            <a:rect l="l" t="t" r="r" b="b"/>
            <a:pathLst>
              <a:path h="87629">
                <a:moveTo>
                  <a:pt x="0" y="0"/>
                </a:moveTo>
                <a:lnTo>
                  <a:pt x="0" y="87235"/>
                </a:lnTo>
              </a:path>
            </a:pathLst>
          </a:custGeom>
          <a:ln w="3175">
            <a:solidFill>
              <a:srgbClr val="000000"/>
            </a:solidFill>
          </a:ln>
        </p:spPr>
        <p:txBody>
          <a:bodyPr wrap="square" lIns="0" tIns="0" rIns="0" bIns="0" rtlCol="0"/>
          <a:lstStyle/>
          <a:p>
            <a:pPr algn="l" rtl="0"/>
            <a:endParaRPr/>
          </a:p>
        </p:txBody>
      </p:sp>
      <p:sp>
        <p:nvSpPr>
          <p:cNvPr id="144" name="object 144"/>
          <p:cNvSpPr/>
          <p:nvPr/>
        </p:nvSpPr>
        <p:spPr>
          <a:xfrm>
            <a:off x="8925955" y="4428625"/>
            <a:ext cx="0" cy="87630"/>
          </a:xfrm>
          <a:custGeom>
            <a:avLst/>
            <a:gdLst/>
            <a:ahLst/>
            <a:cxnLst/>
            <a:rect l="l" t="t" r="r" b="b"/>
            <a:pathLst>
              <a:path h="87629">
                <a:moveTo>
                  <a:pt x="0" y="0"/>
                </a:moveTo>
                <a:lnTo>
                  <a:pt x="0" y="87235"/>
                </a:lnTo>
              </a:path>
            </a:pathLst>
          </a:custGeom>
          <a:ln w="3175">
            <a:solidFill>
              <a:srgbClr val="000000"/>
            </a:solidFill>
          </a:ln>
        </p:spPr>
        <p:txBody>
          <a:bodyPr wrap="square" lIns="0" tIns="0" rIns="0" bIns="0" rtlCol="0"/>
          <a:lstStyle/>
          <a:p>
            <a:pPr algn="l" rtl="0"/>
            <a:endParaRPr/>
          </a:p>
        </p:txBody>
      </p:sp>
      <p:sp>
        <p:nvSpPr>
          <p:cNvPr id="145" name="object 145"/>
          <p:cNvSpPr/>
          <p:nvPr/>
        </p:nvSpPr>
        <p:spPr>
          <a:xfrm>
            <a:off x="8328061" y="4532332"/>
            <a:ext cx="247015" cy="0"/>
          </a:xfrm>
          <a:custGeom>
            <a:avLst/>
            <a:gdLst/>
            <a:ahLst/>
            <a:cxnLst/>
            <a:rect l="l" t="t" r="r" b="b"/>
            <a:pathLst>
              <a:path w="247015">
                <a:moveTo>
                  <a:pt x="0" y="0"/>
                </a:moveTo>
                <a:lnTo>
                  <a:pt x="246645" y="0"/>
                </a:lnTo>
              </a:path>
            </a:pathLst>
          </a:custGeom>
          <a:ln w="3175">
            <a:solidFill>
              <a:srgbClr val="000000"/>
            </a:solidFill>
          </a:ln>
        </p:spPr>
        <p:txBody>
          <a:bodyPr wrap="square" lIns="0" tIns="0" rIns="0" bIns="0" rtlCol="0"/>
          <a:lstStyle/>
          <a:p>
            <a:pPr algn="l" rtl="0"/>
            <a:endParaRPr/>
          </a:p>
        </p:txBody>
      </p:sp>
      <p:sp>
        <p:nvSpPr>
          <p:cNvPr id="146" name="object 146"/>
          <p:cNvSpPr/>
          <p:nvPr/>
        </p:nvSpPr>
        <p:spPr>
          <a:xfrm>
            <a:off x="8919035" y="4532332"/>
            <a:ext cx="1483995" cy="0"/>
          </a:xfrm>
          <a:custGeom>
            <a:avLst/>
            <a:gdLst/>
            <a:ahLst/>
            <a:cxnLst/>
            <a:rect l="l" t="t" r="r" b="b"/>
            <a:pathLst>
              <a:path w="1483995">
                <a:moveTo>
                  <a:pt x="0" y="0"/>
                </a:moveTo>
                <a:lnTo>
                  <a:pt x="1483869" y="0"/>
                </a:lnTo>
              </a:path>
            </a:pathLst>
          </a:custGeom>
          <a:ln w="3175">
            <a:solidFill>
              <a:srgbClr val="000000"/>
            </a:solidFill>
          </a:ln>
        </p:spPr>
        <p:txBody>
          <a:bodyPr wrap="square" lIns="0" tIns="0" rIns="0" bIns="0" rtlCol="0"/>
          <a:lstStyle/>
          <a:p>
            <a:pPr algn="l" rtl="0"/>
            <a:endParaRPr/>
          </a:p>
        </p:txBody>
      </p:sp>
      <p:sp>
        <p:nvSpPr>
          <p:cNvPr id="147" name="object 147"/>
          <p:cNvSpPr/>
          <p:nvPr/>
        </p:nvSpPr>
        <p:spPr>
          <a:xfrm>
            <a:off x="7378817" y="4946479"/>
            <a:ext cx="605155" cy="0"/>
          </a:xfrm>
          <a:custGeom>
            <a:avLst/>
            <a:gdLst/>
            <a:ahLst/>
            <a:cxnLst/>
            <a:rect l="l" t="t" r="r" b="b"/>
            <a:pathLst>
              <a:path w="605154">
                <a:moveTo>
                  <a:pt x="0" y="0"/>
                </a:moveTo>
                <a:lnTo>
                  <a:pt x="604817" y="0"/>
                </a:lnTo>
              </a:path>
            </a:pathLst>
          </a:custGeom>
          <a:ln w="6876">
            <a:solidFill>
              <a:srgbClr val="000000"/>
            </a:solidFill>
          </a:ln>
        </p:spPr>
        <p:txBody>
          <a:bodyPr wrap="square" lIns="0" tIns="0" rIns="0" bIns="0" rtlCol="0"/>
          <a:lstStyle/>
          <a:p>
            <a:pPr algn="l" rtl="0"/>
            <a:endParaRPr/>
          </a:p>
        </p:txBody>
      </p:sp>
      <p:sp>
        <p:nvSpPr>
          <p:cNvPr id="148" name="object 148"/>
          <p:cNvSpPr/>
          <p:nvPr/>
        </p:nvSpPr>
        <p:spPr>
          <a:xfrm>
            <a:off x="7994066" y="4890142"/>
            <a:ext cx="316865" cy="127000"/>
          </a:xfrm>
          <a:custGeom>
            <a:avLst/>
            <a:gdLst/>
            <a:ahLst/>
            <a:cxnLst/>
            <a:rect l="l" t="t" r="r" b="b"/>
            <a:pathLst>
              <a:path w="316865" h="127000">
                <a:moveTo>
                  <a:pt x="0" y="63160"/>
                </a:moveTo>
                <a:lnTo>
                  <a:pt x="26809" y="0"/>
                </a:lnTo>
                <a:lnTo>
                  <a:pt x="79745" y="127012"/>
                </a:lnTo>
                <a:lnTo>
                  <a:pt x="132389" y="0"/>
                </a:lnTo>
                <a:lnTo>
                  <a:pt x="185227" y="127012"/>
                </a:lnTo>
                <a:lnTo>
                  <a:pt x="237871" y="0"/>
                </a:lnTo>
                <a:lnTo>
                  <a:pt x="289832" y="127012"/>
                </a:lnTo>
                <a:lnTo>
                  <a:pt x="316642" y="63160"/>
                </a:lnTo>
              </a:path>
            </a:pathLst>
          </a:custGeom>
          <a:ln w="3175">
            <a:solidFill>
              <a:srgbClr val="000000"/>
            </a:solidFill>
          </a:ln>
        </p:spPr>
        <p:txBody>
          <a:bodyPr wrap="square" lIns="0" tIns="0" rIns="0" bIns="0" rtlCol="0"/>
          <a:lstStyle/>
          <a:p>
            <a:pPr algn="l" rtl="0"/>
            <a:endParaRPr/>
          </a:p>
        </p:txBody>
      </p:sp>
      <p:sp>
        <p:nvSpPr>
          <p:cNvPr id="149" name="object 149"/>
          <p:cNvSpPr/>
          <p:nvPr/>
        </p:nvSpPr>
        <p:spPr>
          <a:xfrm>
            <a:off x="8574706" y="4840823"/>
            <a:ext cx="351790" cy="44450"/>
          </a:xfrm>
          <a:custGeom>
            <a:avLst/>
            <a:gdLst/>
            <a:ahLst/>
            <a:cxnLst/>
            <a:rect l="l" t="t" r="r" b="b"/>
            <a:pathLst>
              <a:path w="351790" h="44450">
                <a:moveTo>
                  <a:pt x="0" y="44056"/>
                </a:moveTo>
                <a:lnTo>
                  <a:pt x="0" y="39864"/>
                </a:lnTo>
                <a:lnTo>
                  <a:pt x="0" y="35576"/>
                </a:lnTo>
                <a:lnTo>
                  <a:pt x="682" y="32067"/>
                </a:lnTo>
                <a:lnTo>
                  <a:pt x="2632" y="27876"/>
                </a:lnTo>
                <a:lnTo>
                  <a:pt x="4289" y="24269"/>
                </a:lnTo>
                <a:lnTo>
                  <a:pt x="5946" y="20078"/>
                </a:lnTo>
                <a:lnTo>
                  <a:pt x="8481" y="17447"/>
                </a:lnTo>
                <a:lnTo>
                  <a:pt x="11113" y="13938"/>
                </a:lnTo>
                <a:lnTo>
                  <a:pt x="14720" y="11306"/>
                </a:lnTo>
                <a:lnTo>
                  <a:pt x="17255" y="8772"/>
                </a:lnTo>
                <a:lnTo>
                  <a:pt x="21544" y="6140"/>
                </a:lnTo>
                <a:lnTo>
                  <a:pt x="25151" y="4483"/>
                </a:lnTo>
                <a:lnTo>
                  <a:pt x="28466" y="2631"/>
                </a:lnTo>
                <a:lnTo>
                  <a:pt x="32756" y="1949"/>
                </a:lnTo>
                <a:lnTo>
                  <a:pt x="37240" y="974"/>
                </a:lnTo>
                <a:lnTo>
                  <a:pt x="42407" y="0"/>
                </a:lnTo>
                <a:lnTo>
                  <a:pt x="46696" y="0"/>
                </a:lnTo>
                <a:lnTo>
                  <a:pt x="50986" y="974"/>
                </a:lnTo>
                <a:lnTo>
                  <a:pt x="55275" y="1949"/>
                </a:lnTo>
                <a:lnTo>
                  <a:pt x="58785" y="2631"/>
                </a:lnTo>
                <a:lnTo>
                  <a:pt x="63074" y="4483"/>
                </a:lnTo>
                <a:lnTo>
                  <a:pt x="66682" y="7115"/>
                </a:lnTo>
                <a:lnTo>
                  <a:pt x="69996" y="8772"/>
                </a:lnTo>
                <a:lnTo>
                  <a:pt x="73506" y="11306"/>
                </a:lnTo>
                <a:lnTo>
                  <a:pt x="76138" y="14912"/>
                </a:lnTo>
                <a:lnTo>
                  <a:pt x="78770" y="17447"/>
                </a:lnTo>
                <a:lnTo>
                  <a:pt x="81305" y="20760"/>
                </a:lnTo>
                <a:lnTo>
                  <a:pt x="82962" y="24269"/>
                </a:lnTo>
                <a:lnTo>
                  <a:pt x="84619" y="28558"/>
                </a:lnTo>
                <a:lnTo>
                  <a:pt x="86569" y="32067"/>
                </a:lnTo>
                <a:lnTo>
                  <a:pt x="87252" y="36356"/>
                </a:lnTo>
                <a:lnTo>
                  <a:pt x="87252" y="40839"/>
                </a:lnTo>
                <a:lnTo>
                  <a:pt x="87252" y="44056"/>
                </a:lnTo>
                <a:lnTo>
                  <a:pt x="87252" y="39864"/>
                </a:lnTo>
                <a:lnTo>
                  <a:pt x="88226" y="35576"/>
                </a:lnTo>
                <a:lnTo>
                  <a:pt x="89201" y="32067"/>
                </a:lnTo>
                <a:lnTo>
                  <a:pt x="89884" y="27876"/>
                </a:lnTo>
                <a:lnTo>
                  <a:pt x="91541" y="24269"/>
                </a:lnTo>
                <a:lnTo>
                  <a:pt x="94173" y="20078"/>
                </a:lnTo>
                <a:lnTo>
                  <a:pt x="96708" y="17447"/>
                </a:lnTo>
                <a:lnTo>
                  <a:pt x="99340" y="13938"/>
                </a:lnTo>
                <a:lnTo>
                  <a:pt x="101972" y="11306"/>
                </a:lnTo>
                <a:lnTo>
                  <a:pt x="105579" y="8772"/>
                </a:lnTo>
                <a:lnTo>
                  <a:pt x="108894" y="6140"/>
                </a:lnTo>
                <a:lnTo>
                  <a:pt x="112404" y="4483"/>
                </a:lnTo>
                <a:lnTo>
                  <a:pt x="116693" y="2631"/>
                </a:lnTo>
                <a:lnTo>
                  <a:pt x="121177" y="1949"/>
                </a:lnTo>
                <a:lnTo>
                  <a:pt x="125467" y="974"/>
                </a:lnTo>
                <a:lnTo>
                  <a:pt x="129756" y="0"/>
                </a:lnTo>
                <a:lnTo>
                  <a:pt x="133948" y="0"/>
                </a:lnTo>
                <a:lnTo>
                  <a:pt x="138238" y="974"/>
                </a:lnTo>
                <a:lnTo>
                  <a:pt x="142722" y="1949"/>
                </a:lnTo>
                <a:lnTo>
                  <a:pt x="147012" y="2631"/>
                </a:lnTo>
                <a:lnTo>
                  <a:pt x="151301" y="4483"/>
                </a:lnTo>
                <a:lnTo>
                  <a:pt x="154908" y="7115"/>
                </a:lnTo>
                <a:lnTo>
                  <a:pt x="158223" y="8772"/>
                </a:lnTo>
                <a:lnTo>
                  <a:pt x="161733" y="11306"/>
                </a:lnTo>
                <a:lnTo>
                  <a:pt x="164365" y="14912"/>
                </a:lnTo>
                <a:lnTo>
                  <a:pt x="166997" y="17447"/>
                </a:lnTo>
                <a:lnTo>
                  <a:pt x="175478" y="44056"/>
                </a:lnTo>
                <a:lnTo>
                  <a:pt x="175478" y="39864"/>
                </a:lnTo>
                <a:lnTo>
                  <a:pt x="176453" y="35576"/>
                </a:lnTo>
                <a:lnTo>
                  <a:pt x="177428" y="32067"/>
                </a:lnTo>
                <a:lnTo>
                  <a:pt x="178111" y="27876"/>
                </a:lnTo>
                <a:lnTo>
                  <a:pt x="179963" y="24269"/>
                </a:lnTo>
                <a:lnTo>
                  <a:pt x="181620" y="20078"/>
                </a:lnTo>
                <a:lnTo>
                  <a:pt x="184252" y="17447"/>
                </a:lnTo>
                <a:lnTo>
                  <a:pt x="186885" y="13938"/>
                </a:lnTo>
                <a:lnTo>
                  <a:pt x="190199" y="11306"/>
                </a:lnTo>
                <a:lnTo>
                  <a:pt x="193806" y="8772"/>
                </a:lnTo>
                <a:lnTo>
                  <a:pt x="197316" y="6140"/>
                </a:lnTo>
                <a:lnTo>
                  <a:pt x="200630" y="4483"/>
                </a:lnTo>
                <a:lnTo>
                  <a:pt x="204920" y="2631"/>
                </a:lnTo>
                <a:lnTo>
                  <a:pt x="208430" y="1949"/>
                </a:lnTo>
                <a:lnTo>
                  <a:pt x="212719" y="974"/>
                </a:lnTo>
                <a:lnTo>
                  <a:pt x="217983" y="0"/>
                </a:lnTo>
                <a:lnTo>
                  <a:pt x="222273" y="0"/>
                </a:lnTo>
                <a:lnTo>
                  <a:pt x="226757" y="974"/>
                </a:lnTo>
                <a:lnTo>
                  <a:pt x="231047" y="1949"/>
                </a:lnTo>
                <a:lnTo>
                  <a:pt x="235239" y="2631"/>
                </a:lnTo>
                <a:lnTo>
                  <a:pt x="238846" y="4483"/>
                </a:lnTo>
                <a:lnTo>
                  <a:pt x="242160" y="7115"/>
                </a:lnTo>
                <a:lnTo>
                  <a:pt x="245670" y="8772"/>
                </a:lnTo>
                <a:lnTo>
                  <a:pt x="248985" y="11306"/>
                </a:lnTo>
                <a:lnTo>
                  <a:pt x="252592" y="14912"/>
                </a:lnTo>
                <a:lnTo>
                  <a:pt x="255224" y="17447"/>
                </a:lnTo>
                <a:lnTo>
                  <a:pt x="256881" y="20760"/>
                </a:lnTo>
                <a:lnTo>
                  <a:pt x="259416" y="24269"/>
                </a:lnTo>
                <a:lnTo>
                  <a:pt x="261366" y="28558"/>
                </a:lnTo>
                <a:lnTo>
                  <a:pt x="262048" y="32067"/>
                </a:lnTo>
                <a:lnTo>
                  <a:pt x="263023" y="36356"/>
                </a:lnTo>
                <a:lnTo>
                  <a:pt x="263705" y="40839"/>
                </a:lnTo>
                <a:lnTo>
                  <a:pt x="263705" y="44056"/>
                </a:lnTo>
                <a:lnTo>
                  <a:pt x="263705" y="39864"/>
                </a:lnTo>
                <a:lnTo>
                  <a:pt x="263705" y="35576"/>
                </a:lnTo>
                <a:lnTo>
                  <a:pt x="264680" y="32067"/>
                </a:lnTo>
                <a:lnTo>
                  <a:pt x="266338" y="27876"/>
                </a:lnTo>
                <a:lnTo>
                  <a:pt x="268190" y="24269"/>
                </a:lnTo>
                <a:lnTo>
                  <a:pt x="269945" y="20078"/>
                </a:lnTo>
                <a:lnTo>
                  <a:pt x="272479" y="17447"/>
                </a:lnTo>
                <a:lnTo>
                  <a:pt x="275112" y="13938"/>
                </a:lnTo>
                <a:lnTo>
                  <a:pt x="277744" y="11306"/>
                </a:lnTo>
                <a:lnTo>
                  <a:pt x="281058" y="8772"/>
                </a:lnTo>
                <a:lnTo>
                  <a:pt x="284568" y="6140"/>
                </a:lnTo>
                <a:lnTo>
                  <a:pt x="288857" y="4483"/>
                </a:lnTo>
                <a:lnTo>
                  <a:pt x="292464" y="2631"/>
                </a:lnTo>
                <a:lnTo>
                  <a:pt x="296656" y="1949"/>
                </a:lnTo>
                <a:lnTo>
                  <a:pt x="300946" y="974"/>
                </a:lnTo>
                <a:lnTo>
                  <a:pt x="305430" y="0"/>
                </a:lnTo>
                <a:lnTo>
                  <a:pt x="309720" y="0"/>
                </a:lnTo>
                <a:lnTo>
                  <a:pt x="314984" y="974"/>
                </a:lnTo>
                <a:lnTo>
                  <a:pt x="318299" y="1949"/>
                </a:lnTo>
                <a:lnTo>
                  <a:pt x="322783" y="2631"/>
                </a:lnTo>
                <a:lnTo>
                  <a:pt x="327073" y="4483"/>
                </a:lnTo>
                <a:lnTo>
                  <a:pt x="330387" y="7115"/>
                </a:lnTo>
                <a:lnTo>
                  <a:pt x="333897" y="8772"/>
                </a:lnTo>
                <a:lnTo>
                  <a:pt x="337504" y="11306"/>
                </a:lnTo>
                <a:lnTo>
                  <a:pt x="339844" y="14912"/>
                </a:lnTo>
                <a:lnTo>
                  <a:pt x="342476" y="17447"/>
                </a:lnTo>
                <a:lnTo>
                  <a:pt x="345108" y="20760"/>
                </a:lnTo>
                <a:lnTo>
                  <a:pt x="346960" y="24269"/>
                </a:lnTo>
                <a:lnTo>
                  <a:pt x="348618" y="28558"/>
                </a:lnTo>
                <a:lnTo>
                  <a:pt x="350275" y="32067"/>
                </a:lnTo>
                <a:lnTo>
                  <a:pt x="351250" y="36356"/>
                </a:lnTo>
                <a:lnTo>
                  <a:pt x="351250" y="40839"/>
                </a:lnTo>
                <a:lnTo>
                  <a:pt x="351250" y="44056"/>
                </a:lnTo>
              </a:path>
            </a:pathLst>
          </a:custGeom>
          <a:ln w="3175">
            <a:solidFill>
              <a:srgbClr val="000000"/>
            </a:solidFill>
          </a:ln>
        </p:spPr>
        <p:txBody>
          <a:bodyPr wrap="square" lIns="0" tIns="0" rIns="0" bIns="0" rtlCol="0"/>
          <a:lstStyle/>
          <a:p>
            <a:pPr algn="l" rtl="0"/>
            <a:endParaRPr/>
          </a:p>
        </p:txBody>
      </p:sp>
      <p:sp>
        <p:nvSpPr>
          <p:cNvPr id="150" name="object 150"/>
          <p:cNvSpPr/>
          <p:nvPr/>
        </p:nvSpPr>
        <p:spPr>
          <a:xfrm>
            <a:off x="8574706" y="4884880"/>
            <a:ext cx="0" cy="88265"/>
          </a:xfrm>
          <a:custGeom>
            <a:avLst/>
            <a:gdLst/>
            <a:ahLst/>
            <a:cxnLst/>
            <a:rect l="l" t="t" r="r" b="b"/>
            <a:pathLst>
              <a:path h="88264">
                <a:moveTo>
                  <a:pt x="0" y="0"/>
                </a:moveTo>
                <a:lnTo>
                  <a:pt x="0" y="88209"/>
                </a:lnTo>
              </a:path>
            </a:pathLst>
          </a:custGeom>
          <a:ln w="3175">
            <a:solidFill>
              <a:srgbClr val="000000"/>
            </a:solidFill>
          </a:ln>
        </p:spPr>
        <p:txBody>
          <a:bodyPr wrap="square" lIns="0" tIns="0" rIns="0" bIns="0" rtlCol="0"/>
          <a:lstStyle/>
          <a:p>
            <a:pPr algn="l" rtl="0"/>
            <a:endParaRPr/>
          </a:p>
        </p:txBody>
      </p:sp>
      <p:sp>
        <p:nvSpPr>
          <p:cNvPr id="151" name="object 151"/>
          <p:cNvSpPr/>
          <p:nvPr/>
        </p:nvSpPr>
        <p:spPr>
          <a:xfrm>
            <a:off x="8925956" y="4884880"/>
            <a:ext cx="0" cy="88265"/>
          </a:xfrm>
          <a:custGeom>
            <a:avLst/>
            <a:gdLst/>
            <a:ahLst/>
            <a:cxnLst/>
            <a:rect l="l" t="t" r="r" b="b"/>
            <a:pathLst>
              <a:path h="88264">
                <a:moveTo>
                  <a:pt x="0" y="0"/>
                </a:moveTo>
                <a:lnTo>
                  <a:pt x="0" y="88209"/>
                </a:lnTo>
              </a:path>
            </a:pathLst>
          </a:custGeom>
          <a:ln w="3175">
            <a:solidFill>
              <a:srgbClr val="000000"/>
            </a:solidFill>
          </a:ln>
        </p:spPr>
        <p:txBody>
          <a:bodyPr wrap="square" lIns="0" tIns="0" rIns="0" bIns="0" rtlCol="0"/>
          <a:lstStyle/>
          <a:p>
            <a:pPr algn="l" rtl="0"/>
            <a:endParaRPr/>
          </a:p>
        </p:txBody>
      </p:sp>
      <p:sp>
        <p:nvSpPr>
          <p:cNvPr id="152" name="object 152"/>
          <p:cNvSpPr/>
          <p:nvPr/>
        </p:nvSpPr>
        <p:spPr>
          <a:xfrm>
            <a:off x="9067120" y="4902326"/>
            <a:ext cx="281305" cy="140970"/>
          </a:xfrm>
          <a:custGeom>
            <a:avLst/>
            <a:gdLst/>
            <a:ahLst/>
            <a:cxnLst/>
            <a:rect l="l" t="t" r="r" b="b"/>
            <a:pathLst>
              <a:path w="281304" h="140970">
                <a:moveTo>
                  <a:pt x="0" y="70762"/>
                </a:moveTo>
                <a:lnTo>
                  <a:pt x="9456" y="33724"/>
                </a:lnTo>
                <a:lnTo>
                  <a:pt x="11113" y="28558"/>
                </a:lnTo>
                <a:lnTo>
                  <a:pt x="20570" y="10429"/>
                </a:lnTo>
                <a:lnTo>
                  <a:pt x="22227" y="7797"/>
                </a:lnTo>
                <a:lnTo>
                  <a:pt x="24177" y="5263"/>
                </a:lnTo>
                <a:lnTo>
                  <a:pt x="26809" y="3313"/>
                </a:lnTo>
                <a:lnTo>
                  <a:pt x="28466" y="1656"/>
                </a:lnTo>
                <a:lnTo>
                  <a:pt x="31001" y="779"/>
                </a:lnTo>
                <a:lnTo>
                  <a:pt x="32658" y="779"/>
                </a:lnTo>
                <a:lnTo>
                  <a:pt x="34315" y="0"/>
                </a:lnTo>
                <a:lnTo>
                  <a:pt x="36948" y="779"/>
                </a:lnTo>
                <a:lnTo>
                  <a:pt x="38897" y="779"/>
                </a:lnTo>
                <a:lnTo>
                  <a:pt x="41432" y="2631"/>
                </a:lnTo>
                <a:lnTo>
                  <a:pt x="43089" y="3313"/>
                </a:lnTo>
                <a:lnTo>
                  <a:pt x="45722" y="5263"/>
                </a:lnTo>
                <a:lnTo>
                  <a:pt x="47379" y="7797"/>
                </a:lnTo>
                <a:lnTo>
                  <a:pt x="49036" y="10429"/>
                </a:lnTo>
                <a:lnTo>
                  <a:pt x="51668" y="13743"/>
                </a:lnTo>
                <a:lnTo>
                  <a:pt x="53521" y="17252"/>
                </a:lnTo>
                <a:lnTo>
                  <a:pt x="55178" y="20760"/>
                </a:lnTo>
                <a:lnTo>
                  <a:pt x="56933" y="25049"/>
                </a:lnTo>
                <a:lnTo>
                  <a:pt x="59467" y="30215"/>
                </a:lnTo>
                <a:lnTo>
                  <a:pt x="61417" y="35381"/>
                </a:lnTo>
                <a:lnTo>
                  <a:pt x="63757" y="43178"/>
                </a:lnTo>
                <a:lnTo>
                  <a:pt x="65707" y="51853"/>
                </a:lnTo>
                <a:lnTo>
                  <a:pt x="68241" y="60333"/>
                </a:lnTo>
                <a:lnTo>
                  <a:pt x="69899" y="70762"/>
                </a:lnTo>
                <a:lnTo>
                  <a:pt x="71556" y="77819"/>
                </a:lnTo>
                <a:lnTo>
                  <a:pt x="72531" y="84661"/>
                </a:lnTo>
                <a:lnTo>
                  <a:pt x="74188" y="90782"/>
                </a:lnTo>
                <a:lnTo>
                  <a:pt x="76138" y="96679"/>
                </a:lnTo>
                <a:lnTo>
                  <a:pt x="77795" y="102810"/>
                </a:lnTo>
                <a:lnTo>
                  <a:pt x="79452" y="107996"/>
                </a:lnTo>
                <a:lnTo>
                  <a:pt x="81110" y="112235"/>
                </a:lnTo>
                <a:lnTo>
                  <a:pt x="82962" y="116709"/>
                </a:lnTo>
                <a:lnTo>
                  <a:pt x="84619" y="120959"/>
                </a:lnTo>
                <a:lnTo>
                  <a:pt x="86277" y="125199"/>
                </a:lnTo>
                <a:lnTo>
                  <a:pt x="88909" y="127792"/>
                </a:lnTo>
                <a:lnTo>
                  <a:pt x="90761" y="131330"/>
                </a:lnTo>
                <a:lnTo>
                  <a:pt x="92418" y="133922"/>
                </a:lnTo>
                <a:lnTo>
                  <a:pt x="95051" y="135570"/>
                </a:lnTo>
                <a:lnTo>
                  <a:pt x="96708" y="137451"/>
                </a:lnTo>
                <a:lnTo>
                  <a:pt x="98365" y="139108"/>
                </a:lnTo>
                <a:lnTo>
                  <a:pt x="100997" y="140043"/>
                </a:lnTo>
                <a:lnTo>
                  <a:pt x="102850" y="140755"/>
                </a:lnTo>
                <a:lnTo>
                  <a:pt x="105482" y="140755"/>
                </a:lnTo>
                <a:lnTo>
                  <a:pt x="107139" y="140755"/>
                </a:lnTo>
                <a:lnTo>
                  <a:pt x="109771" y="140043"/>
                </a:lnTo>
                <a:lnTo>
                  <a:pt x="111429" y="139108"/>
                </a:lnTo>
                <a:lnTo>
                  <a:pt x="113086" y="137451"/>
                </a:lnTo>
                <a:lnTo>
                  <a:pt x="115718" y="135570"/>
                </a:lnTo>
                <a:lnTo>
                  <a:pt x="117570" y="132977"/>
                </a:lnTo>
                <a:lnTo>
                  <a:pt x="120203" y="130384"/>
                </a:lnTo>
                <a:lnTo>
                  <a:pt x="121860" y="127792"/>
                </a:lnTo>
                <a:lnTo>
                  <a:pt x="123517" y="124487"/>
                </a:lnTo>
                <a:lnTo>
                  <a:pt x="125175" y="120013"/>
                </a:lnTo>
                <a:lnTo>
                  <a:pt x="127807" y="115774"/>
                </a:lnTo>
                <a:lnTo>
                  <a:pt x="129659" y="110588"/>
                </a:lnTo>
                <a:lnTo>
                  <a:pt x="131316" y="105403"/>
                </a:lnTo>
                <a:lnTo>
                  <a:pt x="133948" y="97625"/>
                </a:lnTo>
                <a:lnTo>
                  <a:pt x="136581" y="88901"/>
                </a:lnTo>
                <a:lnTo>
                  <a:pt x="138238" y="80412"/>
                </a:lnTo>
                <a:lnTo>
                  <a:pt x="139895" y="70762"/>
                </a:lnTo>
                <a:lnTo>
                  <a:pt x="141845" y="63939"/>
                </a:lnTo>
                <a:lnTo>
                  <a:pt x="143502" y="57117"/>
                </a:lnTo>
                <a:lnTo>
                  <a:pt x="144380" y="50001"/>
                </a:lnTo>
                <a:lnTo>
                  <a:pt x="146037" y="44153"/>
                </a:lnTo>
                <a:lnTo>
                  <a:pt x="147694" y="38890"/>
                </a:lnTo>
                <a:lnTo>
                  <a:pt x="149644" y="33724"/>
                </a:lnTo>
                <a:lnTo>
                  <a:pt x="151301" y="28558"/>
                </a:lnTo>
                <a:lnTo>
                  <a:pt x="152959" y="24074"/>
                </a:lnTo>
                <a:lnTo>
                  <a:pt x="154811" y="19883"/>
                </a:lnTo>
                <a:lnTo>
                  <a:pt x="157248" y="16277"/>
                </a:lnTo>
                <a:lnTo>
                  <a:pt x="159100" y="12963"/>
                </a:lnTo>
                <a:lnTo>
                  <a:pt x="160758" y="10429"/>
                </a:lnTo>
                <a:lnTo>
                  <a:pt x="163390" y="7797"/>
                </a:lnTo>
                <a:lnTo>
                  <a:pt x="165047" y="5263"/>
                </a:lnTo>
                <a:lnTo>
                  <a:pt x="166899" y="3313"/>
                </a:lnTo>
                <a:lnTo>
                  <a:pt x="169532" y="1656"/>
                </a:lnTo>
                <a:lnTo>
                  <a:pt x="171189" y="779"/>
                </a:lnTo>
                <a:lnTo>
                  <a:pt x="173821" y="779"/>
                </a:lnTo>
                <a:lnTo>
                  <a:pt x="175478" y="0"/>
                </a:lnTo>
                <a:lnTo>
                  <a:pt x="177136" y="779"/>
                </a:lnTo>
                <a:lnTo>
                  <a:pt x="179768" y="779"/>
                </a:lnTo>
                <a:lnTo>
                  <a:pt x="181620" y="2631"/>
                </a:lnTo>
                <a:lnTo>
                  <a:pt x="184252" y="3313"/>
                </a:lnTo>
                <a:lnTo>
                  <a:pt x="185910" y="5263"/>
                </a:lnTo>
                <a:lnTo>
                  <a:pt x="188542" y="7797"/>
                </a:lnTo>
                <a:lnTo>
                  <a:pt x="190199" y="10429"/>
                </a:lnTo>
                <a:lnTo>
                  <a:pt x="191857" y="13743"/>
                </a:lnTo>
                <a:lnTo>
                  <a:pt x="194489" y="17252"/>
                </a:lnTo>
                <a:lnTo>
                  <a:pt x="196341" y="20760"/>
                </a:lnTo>
                <a:lnTo>
                  <a:pt x="197998" y="25049"/>
                </a:lnTo>
                <a:lnTo>
                  <a:pt x="199656" y="30215"/>
                </a:lnTo>
                <a:lnTo>
                  <a:pt x="201313" y="35381"/>
                </a:lnTo>
                <a:lnTo>
                  <a:pt x="203945" y="43178"/>
                </a:lnTo>
                <a:lnTo>
                  <a:pt x="206577" y="51853"/>
                </a:lnTo>
                <a:lnTo>
                  <a:pt x="208430" y="60333"/>
                </a:lnTo>
                <a:lnTo>
                  <a:pt x="211062" y="70762"/>
                </a:lnTo>
                <a:lnTo>
                  <a:pt x="211744" y="77819"/>
                </a:lnTo>
                <a:lnTo>
                  <a:pt x="213694" y="84661"/>
                </a:lnTo>
                <a:lnTo>
                  <a:pt x="215351" y="90782"/>
                </a:lnTo>
                <a:lnTo>
                  <a:pt x="223833" y="116709"/>
                </a:lnTo>
                <a:lnTo>
                  <a:pt x="225782" y="120959"/>
                </a:lnTo>
                <a:lnTo>
                  <a:pt x="227440" y="125199"/>
                </a:lnTo>
                <a:lnTo>
                  <a:pt x="229097" y="127792"/>
                </a:lnTo>
                <a:lnTo>
                  <a:pt x="231729" y="131330"/>
                </a:lnTo>
                <a:lnTo>
                  <a:pt x="233387" y="133922"/>
                </a:lnTo>
                <a:lnTo>
                  <a:pt x="235239" y="135570"/>
                </a:lnTo>
                <a:lnTo>
                  <a:pt x="237871" y="137451"/>
                </a:lnTo>
                <a:lnTo>
                  <a:pt x="239528" y="139108"/>
                </a:lnTo>
                <a:lnTo>
                  <a:pt x="241186" y="140043"/>
                </a:lnTo>
                <a:lnTo>
                  <a:pt x="243818" y="140755"/>
                </a:lnTo>
                <a:lnTo>
                  <a:pt x="245670" y="140755"/>
                </a:lnTo>
                <a:lnTo>
                  <a:pt x="248010" y="140755"/>
                </a:lnTo>
                <a:lnTo>
                  <a:pt x="249960" y="140043"/>
                </a:lnTo>
                <a:lnTo>
                  <a:pt x="252592" y="139108"/>
                </a:lnTo>
                <a:lnTo>
                  <a:pt x="254249" y="137451"/>
                </a:lnTo>
                <a:lnTo>
                  <a:pt x="255906" y="135570"/>
                </a:lnTo>
                <a:lnTo>
                  <a:pt x="258539" y="132977"/>
                </a:lnTo>
                <a:lnTo>
                  <a:pt x="260391" y="130384"/>
                </a:lnTo>
                <a:lnTo>
                  <a:pt x="263023" y="127792"/>
                </a:lnTo>
                <a:lnTo>
                  <a:pt x="264680" y="124487"/>
                </a:lnTo>
                <a:lnTo>
                  <a:pt x="266338" y="120013"/>
                </a:lnTo>
                <a:lnTo>
                  <a:pt x="267995" y="115774"/>
                </a:lnTo>
                <a:lnTo>
                  <a:pt x="269847" y="110588"/>
                </a:lnTo>
                <a:lnTo>
                  <a:pt x="272479" y="105403"/>
                </a:lnTo>
                <a:lnTo>
                  <a:pt x="274137" y="97625"/>
                </a:lnTo>
                <a:lnTo>
                  <a:pt x="276769" y="88901"/>
                </a:lnTo>
                <a:lnTo>
                  <a:pt x="279401" y="80412"/>
                </a:lnTo>
                <a:lnTo>
                  <a:pt x="281058" y="70762"/>
                </a:lnTo>
              </a:path>
            </a:pathLst>
          </a:custGeom>
          <a:ln w="3175">
            <a:solidFill>
              <a:srgbClr val="000000"/>
            </a:solidFill>
          </a:ln>
        </p:spPr>
        <p:txBody>
          <a:bodyPr wrap="square" lIns="0" tIns="0" rIns="0" bIns="0" rtlCol="0"/>
          <a:lstStyle/>
          <a:p>
            <a:pPr algn="l" rtl="0"/>
            <a:endParaRPr/>
          </a:p>
        </p:txBody>
      </p:sp>
      <p:sp>
        <p:nvSpPr>
          <p:cNvPr id="153" name="object 153"/>
          <p:cNvSpPr/>
          <p:nvPr/>
        </p:nvSpPr>
        <p:spPr>
          <a:xfrm>
            <a:off x="8925957" y="4973089"/>
            <a:ext cx="141605" cy="0"/>
          </a:xfrm>
          <a:custGeom>
            <a:avLst/>
            <a:gdLst/>
            <a:ahLst/>
            <a:cxnLst/>
            <a:rect l="l" t="t" r="r" b="b"/>
            <a:pathLst>
              <a:path w="141604">
                <a:moveTo>
                  <a:pt x="0" y="0"/>
                </a:moveTo>
                <a:lnTo>
                  <a:pt x="141163" y="0"/>
                </a:lnTo>
              </a:path>
            </a:pathLst>
          </a:custGeom>
          <a:ln w="3175">
            <a:solidFill>
              <a:srgbClr val="000000"/>
            </a:solidFill>
          </a:ln>
        </p:spPr>
        <p:txBody>
          <a:bodyPr wrap="square" lIns="0" tIns="0" rIns="0" bIns="0" rtlCol="0"/>
          <a:lstStyle/>
          <a:p>
            <a:pPr algn="l" rtl="0"/>
            <a:endParaRPr/>
          </a:p>
        </p:txBody>
      </p:sp>
      <p:sp>
        <p:nvSpPr>
          <p:cNvPr id="154" name="object 154"/>
          <p:cNvSpPr/>
          <p:nvPr/>
        </p:nvSpPr>
        <p:spPr>
          <a:xfrm>
            <a:off x="9348179" y="4973089"/>
            <a:ext cx="140335" cy="0"/>
          </a:xfrm>
          <a:custGeom>
            <a:avLst/>
            <a:gdLst/>
            <a:ahLst/>
            <a:cxnLst/>
            <a:rect l="l" t="t" r="r" b="b"/>
            <a:pathLst>
              <a:path w="140334">
                <a:moveTo>
                  <a:pt x="0" y="0"/>
                </a:moveTo>
                <a:lnTo>
                  <a:pt x="140090" y="0"/>
                </a:lnTo>
              </a:path>
            </a:pathLst>
          </a:custGeom>
          <a:ln w="3175">
            <a:solidFill>
              <a:srgbClr val="000000"/>
            </a:solidFill>
          </a:ln>
        </p:spPr>
        <p:txBody>
          <a:bodyPr wrap="square" lIns="0" tIns="0" rIns="0" bIns="0" rtlCol="0"/>
          <a:lstStyle/>
          <a:p>
            <a:pPr algn="l" rtl="0"/>
            <a:endParaRPr/>
          </a:p>
        </p:txBody>
      </p:sp>
      <p:sp>
        <p:nvSpPr>
          <p:cNvPr id="155" name="object 155"/>
          <p:cNvSpPr/>
          <p:nvPr/>
        </p:nvSpPr>
        <p:spPr>
          <a:xfrm>
            <a:off x="9489245" y="4973089"/>
            <a:ext cx="913765" cy="0"/>
          </a:xfrm>
          <a:custGeom>
            <a:avLst/>
            <a:gdLst/>
            <a:ahLst/>
            <a:cxnLst/>
            <a:rect l="l" t="t" r="r" b="b"/>
            <a:pathLst>
              <a:path w="913765">
                <a:moveTo>
                  <a:pt x="0" y="0"/>
                </a:moveTo>
                <a:lnTo>
                  <a:pt x="913660" y="0"/>
                </a:lnTo>
              </a:path>
            </a:pathLst>
          </a:custGeom>
          <a:ln w="3175">
            <a:solidFill>
              <a:srgbClr val="000000"/>
            </a:solidFill>
          </a:ln>
        </p:spPr>
        <p:txBody>
          <a:bodyPr wrap="square" lIns="0" tIns="0" rIns="0" bIns="0" rtlCol="0"/>
          <a:lstStyle/>
          <a:p>
            <a:pPr algn="l" rtl="0"/>
            <a:endParaRPr/>
          </a:p>
        </p:txBody>
      </p:sp>
      <p:sp>
        <p:nvSpPr>
          <p:cNvPr id="156" name="object 156"/>
          <p:cNvSpPr/>
          <p:nvPr/>
        </p:nvSpPr>
        <p:spPr>
          <a:xfrm>
            <a:off x="6562918" y="5680180"/>
            <a:ext cx="1449705" cy="0"/>
          </a:xfrm>
          <a:custGeom>
            <a:avLst/>
            <a:gdLst/>
            <a:ahLst/>
            <a:cxnLst/>
            <a:rect l="l" t="t" r="r" b="b"/>
            <a:pathLst>
              <a:path w="1449704">
                <a:moveTo>
                  <a:pt x="0" y="0"/>
                </a:moveTo>
                <a:lnTo>
                  <a:pt x="1449378" y="0"/>
                </a:lnTo>
              </a:path>
            </a:pathLst>
          </a:custGeom>
          <a:ln w="6876">
            <a:solidFill>
              <a:srgbClr val="000000"/>
            </a:solidFill>
          </a:ln>
        </p:spPr>
        <p:txBody>
          <a:bodyPr wrap="square" lIns="0" tIns="0" rIns="0" bIns="0" rtlCol="0"/>
          <a:lstStyle/>
          <a:p>
            <a:pPr algn="l" rtl="0"/>
            <a:endParaRPr/>
          </a:p>
        </p:txBody>
      </p:sp>
      <p:sp>
        <p:nvSpPr>
          <p:cNvPr id="157" name="object 157"/>
          <p:cNvSpPr/>
          <p:nvPr/>
        </p:nvSpPr>
        <p:spPr>
          <a:xfrm>
            <a:off x="8012295" y="5616309"/>
            <a:ext cx="316230" cy="127635"/>
          </a:xfrm>
          <a:custGeom>
            <a:avLst/>
            <a:gdLst/>
            <a:ahLst/>
            <a:cxnLst/>
            <a:rect l="l" t="t" r="r" b="b"/>
            <a:pathLst>
              <a:path w="316229" h="127635">
                <a:moveTo>
                  <a:pt x="0" y="63871"/>
                </a:moveTo>
                <a:lnTo>
                  <a:pt x="25931" y="0"/>
                </a:lnTo>
                <a:lnTo>
                  <a:pt x="78770" y="127041"/>
                </a:lnTo>
                <a:lnTo>
                  <a:pt x="131414" y="0"/>
                </a:lnTo>
                <a:lnTo>
                  <a:pt x="184350" y="127041"/>
                </a:lnTo>
                <a:lnTo>
                  <a:pt x="236994" y="0"/>
                </a:lnTo>
                <a:lnTo>
                  <a:pt x="289832" y="127041"/>
                </a:lnTo>
                <a:lnTo>
                  <a:pt x="315764" y="63871"/>
                </a:lnTo>
              </a:path>
            </a:pathLst>
          </a:custGeom>
          <a:ln w="3175">
            <a:solidFill>
              <a:srgbClr val="000000"/>
            </a:solidFill>
          </a:ln>
        </p:spPr>
        <p:txBody>
          <a:bodyPr wrap="square" lIns="0" tIns="0" rIns="0" bIns="0" rtlCol="0"/>
          <a:lstStyle/>
          <a:p>
            <a:pPr algn="l" rtl="0"/>
            <a:endParaRPr/>
          </a:p>
        </p:txBody>
      </p:sp>
      <p:sp>
        <p:nvSpPr>
          <p:cNvPr id="158" name="object 158"/>
          <p:cNvSpPr/>
          <p:nvPr/>
        </p:nvSpPr>
        <p:spPr>
          <a:xfrm>
            <a:off x="8574706" y="5547953"/>
            <a:ext cx="351790" cy="44450"/>
          </a:xfrm>
          <a:custGeom>
            <a:avLst/>
            <a:gdLst/>
            <a:ahLst/>
            <a:cxnLst/>
            <a:rect l="l" t="t" r="r" b="b"/>
            <a:pathLst>
              <a:path w="351790" h="44450">
                <a:moveTo>
                  <a:pt x="0" y="44075"/>
                </a:moveTo>
                <a:lnTo>
                  <a:pt x="0" y="39835"/>
                </a:lnTo>
                <a:lnTo>
                  <a:pt x="0" y="35352"/>
                </a:lnTo>
                <a:lnTo>
                  <a:pt x="682" y="31112"/>
                </a:lnTo>
                <a:lnTo>
                  <a:pt x="2632" y="27574"/>
                </a:lnTo>
                <a:lnTo>
                  <a:pt x="4289" y="23334"/>
                </a:lnTo>
                <a:lnTo>
                  <a:pt x="5946" y="19796"/>
                </a:lnTo>
                <a:lnTo>
                  <a:pt x="8481" y="16501"/>
                </a:lnTo>
                <a:lnTo>
                  <a:pt x="11113" y="13908"/>
                </a:lnTo>
                <a:lnTo>
                  <a:pt x="14720" y="11316"/>
                </a:lnTo>
                <a:lnTo>
                  <a:pt x="17255" y="8723"/>
                </a:lnTo>
                <a:lnTo>
                  <a:pt x="37240" y="945"/>
                </a:lnTo>
                <a:lnTo>
                  <a:pt x="42407" y="0"/>
                </a:lnTo>
                <a:lnTo>
                  <a:pt x="46696" y="0"/>
                </a:lnTo>
                <a:lnTo>
                  <a:pt x="50986" y="945"/>
                </a:lnTo>
                <a:lnTo>
                  <a:pt x="55275" y="1647"/>
                </a:lnTo>
                <a:lnTo>
                  <a:pt x="58785" y="2592"/>
                </a:lnTo>
                <a:lnTo>
                  <a:pt x="63074" y="4239"/>
                </a:lnTo>
                <a:lnTo>
                  <a:pt x="66682" y="6130"/>
                </a:lnTo>
                <a:lnTo>
                  <a:pt x="69996" y="8723"/>
                </a:lnTo>
                <a:lnTo>
                  <a:pt x="73506" y="11316"/>
                </a:lnTo>
                <a:lnTo>
                  <a:pt x="76138" y="14610"/>
                </a:lnTo>
                <a:lnTo>
                  <a:pt x="78770" y="17203"/>
                </a:lnTo>
                <a:lnTo>
                  <a:pt x="81305" y="20741"/>
                </a:lnTo>
                <a:lnTo>
                  <a:pt x="82962" y="24279"/>
                </a:lnTo>
                <a:lnTo>
                  <a:pt x="84619" y="28519"/>
                </a:lnTo>
                <a:lnTo>
                  <a:pt x="86569" y="32057"/>
                </a:lnTo>
                <a:lnTo>
                  <a:pt x="87252" y="36297"/>
                </a:lnTo>
                <a:lnTo>
                  <a:pt x="87252" y="40537"/>
                </a:lnTo>
                <a:lnTo>
                  <a:pt x="87252" y="44075"/>
                </a:lnTo>
                <a:lnTo>
                  <a:pt x="87252" y="39835"/>
                </a:lnTo>
                <a:lnTo>
                  <a:pt x="88226" y="35352"/>
                </a:lnTo>
                <a:lnTo>
                  <a:pt x="89201" y="31112"/>
                </a:lnTo>
                <a:lnTo>
                  <a:pt x="89884" y="27574"/>
                </a:lnTo>
                <a:lnTo>
                  <a:pt x="91541" y="23334"/>
                </a:lnTo>
                <a:lnTo>
                  <a:pt x="94173" y="19796"/>
                </a:lnTo>
                <a:lnTo>
                  <a:pt x="96708" y="16501"/>
                </a:lnTo>
                <a:lnTo>
                  <a:pt x="99340" y="13908"/>
                </a:lnTo>
                <a:lnTo>
                  <a:pt x="101972" y="11316"/>
                </a:lnTo>
                <a:lnTo>
                  <a:pt x="105579" y="8723"/>
                </a:lnTo>
                <a:lnTo>
                  <a:pt x="108894" y="6130"/>
                </a:lnTo>
                <a:lnTo>
                  <a:pt x="112404" y="4239"/>
                </a:lnTo>
                <a:lnTo>
                  <a:pt x="116693" y="2592"/>
                </a:lnTo>
                <a:lnTo>
                  <a:pt x="121177" y="1647"/>
                </a:lnTo>
                <a:lnTo>
                  <a:pt x="125467" y="945"/>
                </a:lnTo>
                <a:lnTo>
                  <a:pt x="129756" y="0"/>
                </a:lnTo>
                <a:lnTo>
                  <a:pt x="133948" y="0"/>
                </a:lnTo>
                <a:lnTo>
                  <a:pt x="138238" y="945"/>
                </a:lnTo>
                <a:lnTo>
                  <a:pt x="142722" y="1647"/>
                </a:lnTo>
                <a:lnTo>
                  <a:pt x="147012" y="2592"/>
                </a:lnTo>
                <a:lnTo>
                  <a:pt x="151301" y="4239"/>
                </a:lnTo>
                <a:lnTo>
                  <a:pt x="154908" y="6130"/>
                </a:lnTo>
                <a:lnTo>
                  <a:pt x="158223" y="8723"/>
                </a:lnTo>
                <a:lnTo>
                  <a:pt x="161733" y="11316"/>
                </a:lnTo>
                <a:lnTo>
                  <a:pt x="164365" y="14610"/>
                </a:lnTo>
                <a:lnTo>
                  <a:pt x="166997" y="17203"/>
                </a:lnTo>
                <a:lnTo>
                  <a:pt x="169532" y="20741"/>
                </a:lnTo>
                <a:lnTo>
                  <a:pt x="175478" y="44075"/>
                </a:lnTo>
                <a:lnTo>
                  <a:pt x="175478" y="39835"/>
                </a:lnTo>
                <a:lnTo>
                  <a:pt x="176453" y="35352"/>
                </a:lnTo>
                <a:lnTo>
                  <a:pt x="177428" y="31112"/>
                </a:lnTo>
                <a:lnTo>
                  <a:pt x="178111" y="27574"/>
                </a:lnTo>
                <a:lnTo>
                  <a:pt x="193806" y="8723"/>
                </a:lnTo>
                <a:lnTo>
                  <a:pt x="197316" y="6130"/>
                </a:lnTo>
                <a:lnTo>
                  <a:pt x="200630" y="4239"/>
                </a:lnTo>
                <a:lnTo>
                  <a:pt x="204920" y="2592"/>
                </a:lnTo>
                <a:lnTo>
                  <a:pt x="208430" y="1647"/>
                </a:lnTo>
                <a:lnTo>
                  <a:pt x="212719" y="945"/>
                </a:lnTo>
                <a:lnTo>
                  <a:pt x="217983" y="0"/>
                </a:lnTo>
                <a:lnTo>
                  <a:pt x="222273" y="0"/>
                </a:lnTo>
                <a:lnTo>
                  <a:pt x="226757" y="945"/>
                </a:lnTo>
                <a:lnTo>
                  <a:pt x="231047" y="1647"/>
                </a:lnTo>
                <a:lnTo>
                  <a:pt x="256881" y="20741"/>
                </a:lnTo>
                <a:lnTo>
                  <a:pt x="259416" y="24279"/>
                </a:lnTo>
                <a:lnTo>
                  <a:pt x="261366" y="28519"/>
                </a:lnTo>
                <a:lnTo>
                  <a:pt x="262048" y="32057"/>
                </a:lnTo>
                <a:lnTo>
                  <a:pt x="263023" y="36297"/>
                </a:lnTo>
                <a:lnTo>
                  <a:pt x="263705" y="40537"/>
                </a:lnTo>
                <a:lnTo>
                  <a:pt x="263705" y="44075"/>
                </a:lnTo>
                <a:lnTo>
                  <a:pt x="263705" y="39835"/>
                </a:lnTo>
                <a:lnTo>
                  <a:pt x="263705" y="35352"/>
                </a:lnTo>
                <a:lnTo>
                  <a:pt x="264680" y="31112"/>
                </a:lnTo>
                <a:lnTo>
                  <a:pt x="266338" y="27574"/>
                </a:lnTo>
                <a:lnTo>
                  <a:pt x="268190" y="23334"/>
                </a:lnTo>
                <a:lnTo>
                  <a:pt x="269945" y="19796"/>
                </a:lnTo>
                <a:lnTo>
                  <a:pt x="272479" y="16501"/>
                </a:lnTo>
                <a:lnTo>
                  <a:pt x="275112" y="13908"/>
                </a:lnTo>
                <a:lnTo>
                  <a:pt x="277744" y="11316"/>
                </a:lnTo>
                <a:lnTo>
                  <a:pt x="281058" y="8723"/>
                </a:lnTo>
                <a:lnTo>
                  <a:pt x="284568" y="6130"/>
                </a:lnTo>
                <a:lnTo>
                  <a:pt x="288857" y="4239"/>
                </a:lnTo>
                <a:lnTo>
                  <a:pt x="292464" y="2592"/>
                </a:lnTo>
                <a:lnTo>
                  <a:pt x="296656" y="1647"/>
                </a:lnTo>
                <a:lnTo>
                  <a:pt x="300946" y="945"/>
                </a:lnTo>
                <a:lnTo>
                  <a:pt x="305430" y="0"/>
                </a:lnTo>
                <a:lnTo>
                  <a:pt x="309720" y="0"/>
                </a:lnTo>
                <a:lnTo>
                  <a:pt x="314984" y="945"/>
                </a:lnTo>
                <a:lnTo>
                  <a:pt x="318299" y="1647"/>
                </a:lnTo>
                <a:lnTo>
                  <a:pt x="322783" y="2592"/>
                </a:lnTo>
                <a:lnTo>
                  <a:pt x="327073" y="4239"/>
                </a:lnTo>
                <a:lnTo>
                  <a:pt x="330387" y="6130"/>
                </a:lnTo>
                <a:lnTo>
                  <a:pt x="333897" y="8723"/>
                </a:lnTo>
                <a:lnTo>
                  <a:pt x="337504" y="11316"/>
                </a:lnTo>
                <a:lnTo>
                  <a:pt x="339844" y="14610"/>
                </a:lnTo>
                <a:lnTo>
                  <a:pt x="342476" y="17203"/>
                </a:lnTo>
                <a:lnTo>
                  <a:pt x="345108" y="20741"/>
                </a:lnTo>
                <a:lnTo>
                  <a:pt x="346960" y="24279"/>
                </a:lnTo>
                <a:lnTo>
                  <a:pt x="348618" y="28519"/>
                </a:lnTo>
                <a:lnTo>
                  <a:pt x="350275" y="32057"/>
                </a:lnTo>
                <a:lnTo>
                  <a:pt x="351250" y="36297"/>
                </a:lnTo>
                <a:lnTo>
                  <a:pt x="351250" y="40537"/>
                </a:lnTo>
                <a:lnTo>
                  <a:pt x="351250" y="44075"/>
                </a:lnTo>
              </a:path>
            </a:pathLst>
          </a:custGeom>
          <a:ln w="3175">
            <a:solidFill>
              <a:srgbClr val="000000"/>
            </a:solidFill>
          </a:ln>
        </p:spPr>
        <p:txBody>
          <a:bodyPr wrap="square" lIns="0" tIns="0" rIns="0" bIns="0" rtlCol="0"/>
          <a:lstStyle/>
          <a:p>
            <a:pPr algn="l" rtl="0"/>
            <a:endParaRPr/>
          </a:p>
        </p:txBody>
      </p:sp>
      <p:sp>
        <p:nvSpPr>
          <p:cNvPr id="159" name="object 159"/>
          <p:cNvSpPr/>
          <p:nvPr/>
        </p:nvSpPr>
        <p:spPr>
          <a:xfrm>
            <a:off x="8574706" y="5592029"/>
            <a:ext cx="0" cy="88265"/>
          </a:xfrm>
          <a:custGeom>
            <a:avLst/>
            <a:gdLst/>
            <a:ahLst/>
            <a:cxnLst/>
            <a:rect l="l" t="t" r="r" b="b"/>
            <a:pathLst>
              <a:path h="88264">
                <a:moveTo>
                  <a:pt x="0" y="0"/>
                </a:moveTo>
                <a:lnTo>
                  <a:pt x="0" y="88151"/>
                </a:lnTo>
              </a:path>
            </a:pathLst>
          </a:custGeom>
          <a:ln w="3175">
            <a:solidFill>
              <a:srgbClr val="000000"/>
            </a:solidFill>
          </a:ln>
        </p:spPr>
        <p:txBody>
          <a:bodyPr wrap="square" lIns="0" tIns="0" rIns="0" bIns="0" rtlCol="0"/>
          <a:lstStyle/>
          <a:p>
            <a:pPr algn="l" rtl="0"/>
            <a:endParaRPr/>
          </a:p>
        </p:txBody>
      </p:sp>
      <p:sp>
        <p:nvSpPr>
          <p:cNvPr id="160" name="object 160"/>
          <p:cNvSpPr/>
          <p:nvPr/>
        </p:nvSpPr>
        <p:spPr>
          <a:xfrm>
            <a:off x="8925956" y="5592029"/>
            <a:ext cx="0" cy="88265"/>
          </a:xfrm>
          <a:custGeom>
            <a:avLst/>
            <a:gdLst/>
            <a:ahLst/>
            <a:cxnLst/>
            <a:rect l="l" t="t" r="r" b="b"/>
            <a:pathLst>
              <a:path h="88264">
                <a:moveTo>
                  <a:pt x="0" y="0"/>
                </a:moveTo>
                <a:lnTo>
                  <a:pt x="0" y="88151"/>
                </a:lnTo>
              </a:path>
            </a:pathLst>
          </a:custGeom>
          <a:ln w="3175">
            <a:solidFill>
              <a:srgbClr val="000000"/>
            </a:solidFill>
          </a:ln>
        </p:spPr>
        <p:txBody>
          <a:bodyPr wrap="square" lIns="0" tIns="0" rIns="0" bIns="0" rtlCol="0"/>
          <a:lstStyle/>
          <a:p>
            <a:pPr algn="l" rtl="0"/>
            <a:endParaRPr/>
          </a:p>
        </p:txBody>
      </p:sp>
      <p:sp>
        <p:nvSpPr>
          <p:cNvPr id="161" name="object 161"/>
          <p:cNvSpPr/>
          <p:nvPr/>
        </p:nvSpPr>
        <p:spPr>
          <a:xfrm>
            <a:off x="8328061" y="5680180"/>
            <a:ext cx="247015" cy="0"/>
          </a:xfrm>
          <a:custGeom>
            <a:avLst/>
            <a:gdLst/>
            <a:ahLst/>
            <a:cxnLst/>
            <a:rect l="l" t="t" r="r" b="b"/>
            <a:pathLst>
              <a:path w="247015">
                <a:moveTo>
                  <a:pt x="0" y="0"/>
                </a:moveTo>
                <a:lnTo>
                  <a:pt x="246645" y="0"/>
                </a:lnTo>
              </a:path>
            </a:pathLst>
          </a:custGeom>
          <a:ln w="3175">
            <a:solidFill>
              <a:srgbClr val="000000"/>
            </a:solidFill>
          </a:ln>
        </p:spPr>
        <p:txBody>
          <a:bodyPr wrap="square" lIns="0" tIns="0" rIns="0" bIns="0" rtlCol="0"/>
          <a:lstStyle/>
          <a:p>
            <a:pPr algn="l" rtl="0"/>
            <a:endParaRPr/>
          </a:p>
        </p:txBody>
      </p:sp>
      <p:sp>
        <p:nvSpPr>
          <p:cNvPr id="162" name="object 162"/>
          <p:cNvSpPr/>
          <p:nvPr/>
        </p:nvSpPr>
        <p:spPr>
          <a:xfrm>
            <a:off x="9067120" y="5609232"/>
            <a:ext cx="281305" cy="140970"/>
          </a:xfrm>
          <a:custGeom>
            <a:avLst/>
            <a:gdLst/>
            <a:ahLst/>
            <a:cxnLst/>
            <a:rect l="l" t="t" r="r" b="b"/>
            <a:pathLst>
              <a:path w="281304" h="140970">
                <a:moveTo>
                  <a:pt x="0" y="70947"/>
                </a:moveTo>
                <a:lnTo>
                  <a:pt x="682" y="63169"/>
                </a:lnTo>
                <a:lnTo>
                  <a:pt x="2339" y="57039"/>
                </a:lnTo>
                <a:lnTo>
                  <a:pt x="4191" y="50206"/>
                </a:lnTo>
                <a:lnTo>
                  <a:pt x="5849" y="44075"/>
                </a:lnTo>
                <a:lnTo>
                  <a:pt x="7506" y="38890"/>
                </a:lnTo>
                <a:lnTo>
                  <a:pt x="9456" y="33704"/>
                </a:lnTo>
                <a:lnTo>
                  <a:pt x="11113" y="28519"/>
                </a:lnTo>
                <a:lnTo>
                  <a:pt x="20570" y="10370"/>
                </a:lnTo>
                <a:lnTo>
                  <a:pt x="22227" y="7778"/>
                </a:lnTo>
                <a:lnTo>
                  <a:pt x="24177" y="5185"/>
                </a:lnTo>
                <a:lnTo>
                  <a:pt x="26809" y="3538"/>
                </a:lnTo>
                <a:lnTo>
                  <a:pt x="28466" y="1890"/>
                </a:lnTo>
                <a:lnTo>
                  <a:pt x="31001" y="945"/>
                </a:lnTo>
                <a:lnTo>
                  <a:pt x="32658" y="945"/>
                </a:lnTo>
                <a:lnTo>
                  <a:pt x="34315" y="0"/>
                </a:lnTo>
                <a:lnTo>
                  <a:pt x="36948" y="945"/>
                </a:lnTo>
                <a:lnTo>
                  <a:pt x="38897" y="945"/>
                </a:lnTo>
                <a:lnTo>
                  <a:pt x="41432" y="1890"/>
                </a:lnTo>
                <a:lnTo>
                  <a:pt x="43089" y="3538"/>
                </a:lnTo>
                <a:lnTo>
                  <a:pt x="45722" y="5185"/>
                </a:lnTo>
                <a:lnTo>
                  <a:pt x="47379" y="7778"/>
                </a:lnTo>
                <a:lnTo>
                  <a:pt x="49036" y="10370"/>
                </a:lnTo>
                <a:lnTo>
                  <a:pt x="51668" y="13908"/>
                </a:lnTo>
                <a:lnTo>
                  <a:pt x="53521" y="17447"/>
                </a:lnTo>
                <a:lnTo>
                  <a:pt x="55178" y="20741"/>
                </a:lnTo>
                <a:lnTo>
                  <a:pt x="56933" y="25225"/>
                </a:lnTo>
                <a:lnTo>
                  <a:pt x="59467" y="30410"/>
                </a:lnTo>
                <a:lnTo>
                  <a:pt x="61417" y="35595"/>
                </a:lnTo>
                <a:lnTo>
                  <a:pt x="63757" y="43373"/>
                </a:lnTo>
                <a:lnTo>
                  <a:pt x="65707" y="51853"/>
                </a:lnTo>
                <a:lnTo>
                  <a:pt x="68241" y="60577"/>
                </a:lnTo>
                <a:lnTo>
                  <a:pt x="69899" y="70947"/>
                </a:lnTo>
                <a:lnTo>
                  <a:pt x="71556" y="78014"/>
                </a:lnTo>
                <a:lnTo>
                  <a:pt x="72531" y="84856"/>
                </a:lnTo>
                <a:lnTo>
                  <a:pt x="74188" y="90977"/>
                </a:lnTo>
                <a:lnTo>
                  <a:pt x="76138" y="96874"/>
                </a:lnTo>
                <a:lnTo>
                  <a:pt x="77795" y="102060"/>
                </a:lnTo>
                <a:lnTo>
                  <a:pt x="79452" y="107245"/>
                </a:lnTo>
                <a:lnTo>
                  <a:pt x="81110" y="112430"/>
                </a:lnTo>
                <a:lnTo>
                  <a:pt x="82962" y="116914"/>
                </a:lnTo>
                <a:lnTo>
                  <a:pt x="84619" y="121154"/>
                </a:lnTo>
                <a:lnTo>
                  <a:pt x="86277" y="124692"/>
                </a:lnTo>
                <a:lnTo>
                  <a:pt x="88909" y="127986"/>
                </a:lnTo>
                <a:lnTo>
                  <a:pt x="90761" y="131525"/>
                </a:lnTo>
                <a:lnTo>
                  <a:pt x="92418" y="134117"/>
                </a:lnTo>
                <a:lnTo>
                  <a:pt x="95051" y="135765"/>
                </a:lnTo>
                <a:lnTo>
                  <a:pt x="96708" y="137655"/>
                </a:lnTo>
                <a:lnTo>
                  <a:pt x="98365" y="139303"/>
                </a:lnTo>
                <a:lnTo>
                  <a:pt x="100997" y="140248"/>
                </a:lnTo>
                <a:lnTo>
                  <a:pt x="102850" y="140950"/>
                </a:lnTo>
                <a:lnTo>
                  <a:pt x="105482" y="140950"/>
                </a:lnTo>
                <a:lnTo>
                  <a:pt x="107139" y="140950"/>
                </a:lnTo>
                <a:lnTo>
                  <a:pt x="109771" y="140248"/>
                </a:lnTo>
                <a:lnTo>
                  <a:pt x="111429" y="139303"/>
                </a:lnTo>
                <a:lnTo>
                  <a:pt x="113086" y="137655"/>
                </a:lnTo>
                <a:lnTo>
                  <a:pt x="115718" y="135765"/>
                </a:lnTo>
                <a:lnTo>
                  <a:pt x="117570" y="133172"/>
                </a:lnTo>
                <a:lnTo>
                  <a:pt x="120203" y="130579"/>
                </a:lnTo>
                <a:lnTo>
                  <a:pt x="121860" y="127986"/>
                </a:lnTo>
                <a:lnTo>
                  <a:pt x="123517" y="124692"/>
                </a:lnTo>
                <a:lnTo>
                  <a:pt x="125175" y="120208"/>
                </a:lnTo>
                <a:lnTo>
                  <a:pt x="127807" y="115969"/>
                </a:lnTo>
                <a:lnTo>
                  <a:pt x="129659" y="110783"/>
                </a:lnTo>
                <a:lnTo>
                  <a:pt x="131316" y="105598"/>
                </a:lnTo>
                <a:lnTo>
                  <a:pt x="133948" y="97820"/>
                </a:lnTo>
                <a:lnTo>
                  <a:pt x="136581" y="89096"/>
                </a:lnTo>
                <a:lnTo>
                  <a:pt x="138238" y="80607"/>
                </a:lnTo>
                <a:lnTo>
                  <a:pt x="139895" y="70947"/>
                </a:lnTo>
                <a:lnTo>
                  <a:pt x="141845" y="63169"/>
                </a:lnTo>
                <a:lnTo>
                  <a:pt x="143502" y="57039"/>
                </a:lnTo>
                <a:lnTo>
                  <a:pt x="144380" y="50206"/>
                </a:lnTo>
                <a:lnTo>
                  <a:pt x="146037" y="44075"/>
                </a:lnTo>
                <a:lnTo>
                  <a:pt x="147694" y="38890"/>
                </a:lnTo>
                <a:lnTo>
                  <a:pt x="149644" y="33704"/>
                </a:lnTo>
                <a:lnTo>
                  <a:pt x="151301" y="28519"/>
                </a:lnTo>
                <a:lnTo>
                  <a:pt x="152959" y="24279"/>
                </a:lnTo>
                <a:lnTo>
                  <a:pt x="154811" y="20039"/>
                </a:lnTo>
                <a:lnTo>
                  <a:pt x="157248" y="16501"/>
                </a:lnTo>
                <a:lnTo>
                  <a:pt x="159100" y="12963"/>
                </a:lnTo>
                <a:lnTo>
                  <a:pt x="160758" y="10370"/>
                </a:lnTo>
                <a:lnTo>
                  <a:pt x="163390" y="7778"/>
                </a:lnTo>
                <a:lnTo>
                  <a:pt x="165047" y="5185"/>
                </a:lnTo>
                <a:lnTo>
                  <a:pt x="166899" y="3538"/>
                </a:lnTo>
                <a:lnTo>
                  <a:pt x="169532" y="1890"/>
                </a:lnTo>
                <a:lnTo>
                  <a:pt x="171189" y="945"/>
                </a:lnTo>
                <a:lnTo>
                  <a:pt x="173821" y="945"/>
                </a:lnTo>
                <a:lnTo>
                  <a:pt x="175478" y="0"/>
                </a:lnTo>
                <a:lnTo>
                  <a:pt x="177136" y="945"/>
                </a:lnTo>
                <a:lnTo>
                  <a:pt x="179768" y="945"/>
                </a:lnTo>
                <a:lnTo>
                  <a:pt x="181620" y="1890"/>
                </a:lnTo>
                <a:lnTo>
                  <a:pt x="184252" y="3538"/>
                </a:lnTo>
                <a:lnTo>
                  <a:pt x="185910" y="5185"/>
                </a:lnTo>
                <a:lnTo>
                  <a:pt x="188542" y="7778"/>
                </a:lnTo>
                <a:lnTo>
                  <a:pt x="190199" y="10370"/>
                </a:lnTo>
                <a:lnTo>
                  <a:pt x="191857" y="13908"/>
                </a:lnTo>
                <a:lnTo>
                  <a:pt x="194489" y="17447"/>
                </a:lnTo>
                <a:lnTo>
                  <a:pt x="196341" y="20741"/>
                </a:lnTo>
                <a:lnTo>
                  <a:pt x="197998" y="25225"/>
                </a:lnTo>
                <a:lnTo>
                  <a:pt x="199656" y="30410"/>
                </a:lnTo>
                <a:lnTo>
                  <a:pt x="201313" y="35595"/>
                </a:lnTo>
                <a:lnTo>
                  <a:pt x="203945" y="43373"/>
                </a:lnTo>
                <a:lnTo>
                  <a:pt x="206577" y="51853"/>
                </a:lnTo>
                <a:lnTo>
                  <a:pt x="208430" y="60577"/>
                </a:lnTo>
                <a:lnTo>
                  <a:pt x="211062" y="70947"/>
                </a:lnTo>
                <a:lnTo>
                  <a:pt x="211744" y="78014"/>
                </a:lnTo>
                <a:lnTo>
                  <a:pt x="213694" y="84856"/>
                </a:lnTo>
                <a:lnTo>
                  <a:pt x="215351" y="90977"/>
                </a:lnTo>
                <a:lnTo>
                  <a:pt x="223833" y="116914"/>
                </a:lnTo>
                <a:lnTo>
                  <a:pt x="225782" y="121154"/>
                </a:lnTo>
                <a:lnTo>
                  <a:pt x="227440" y="124692"/>
                </a:lnTo>
                <a:lnTo>
                  <a:pt x="229097" y="127986"/>
                </a:lnTo>
                <a:lnTo>
                  <a:pt x="231729" y="131525"/>
                </a:lnTo>
                <a:lnTo>
                  <a:pt x="233387" y="134117"/>
                </a:lnTo>
                <a:lnTo>
                  <a:pt x="235239" y="135765"/>
                </a:lnTo>
                <a:lnTo>
                  <a:pt x="237871" y="137655"/>
                </a:lnTo>
                <a:lnTo>
                  <a:pt x="239528" y="139303"/>
                </a:lnTo>
                <a:lnTo>
                  <a:pt x="241186" y="140248"/>
                </a:lnTo>
                <a:lnTo>
                  <a:pt x="243818" y="140950"/>
                </a:lnTo>
                <a:lnTo>
                  <a:pt x="245670" y="140950"/>
                </a:lnTo>
                <a:lnTo>
                  <a:pt x="248010" y="140950"/>
                </a:lnTo>
                <a:lnTo>
                  <a:pt x="249960" y="140248"/>
                </a:lnTo>
                <a:lnTo>
                  <a:pt x="252592" y="139303"/>
                </a:lnTo>
                <a:lnTo>
                  <a:pt x="254249" y="137655"/>
                </a:lnTo>
                <a:lnTo>
                  <a:pt x="255906" y="135765"/>
                </a:lnTo>
                <a:lnTo>
                  <a:pt x="258539" y="133172"/>
                </a:lnTo>
                <a:lnTo>
                  <a:pt x="260391" y="130579"/>
                </a:lnTo>
                <a:lnTo>
                  <a:pt x="263023" y="127986"/>
                </a:lnTo>
                <a:lnTo>
                  <a:pt x="264680" y="124692"/>
                </a:lnTo>
                <a:lnTo>
                  <a:pt x="266338" y="120208"/>
                </a:lnTo>
                <a:lnTo>
                  <a:pt x="267995" y="115969"/>
                </a:lnTo>
                <a:lnTo>
                  <a:pt x="269847" y="110783"/>
                </a:lnTo>
                <a:lnTo>
                  <a:pt x="272479" y="105598"/>
                </a:lnTo>
                <a:lnTo>
                  <a:pt x="274137" y="97820"/>
                </a:lnTo>
                <a:lnTo>
                  <a:pt x="276769" y="89096"/>
                </a:lnTo>
                <a:lnTo>
                  <a:pt x="279401" y="80607"/>
                </a:lnTo>
                <a:lnTo>
                  <a:pt x="281058" y="70947"/>
                </a:lnTo>
              </a:path>
            </a:pathLst>
          </a:custGeom>
          <a:ln w="3175">
            <a:solidFill>
              <a:srgbClr val="000000"/>
            </a:solidFill>
          </a:ln>
        </p:spPr>
        <p:txBody>
          <a:bodyPr wrap="square" lIns="0" tIns="0" rIns="0" bIns="0" rtlCol="0"/>
          <a:lstStyle/>
          <a:p>
            <a:pPr algn="l" rtl="0"/>
            <a:endParaRPr/>
          </a:p>
        </p:txBody>
      </p:sp>
      <p:sp>
        <p:nvSpPr>
          <p:cNvPr id="163" name="object 163"/>
          <p:cNvSpPr/>
          <p:nvPr/>
        </p:nvSpPr>
        <p:spPr>
          <a:xfrm>
            <a:off x="8925957" y="5680180"/>
            <a:ext cx="141605" cy="0"/>
          </a:xfrm>
          <a:custGeom>
            <a:avLst/>
            <a:gdLst/>
            <a:ahLst/>
            <a:cxnLst/>
            <a:rect l="l" t="t" r="r" b="b"/>
            <a:pathLst>
              <a:path w="141604">
                <a:moveTo>
                  <a:pt x="0" y="0"/>
                </a:moveTo>
                <a:lnTo>
                  <a:pt x="141163" y="0"/>
                </a:lnTo>
              </a:path>
            </a:pathLst>
          </a:custGeom>
          <a:ln w="3175">
            <a:solidFill>
              <a:srgbClr val="000000"/>
            </a:solidFill>
          </a:ln>
        </p:spPr>
        <p:txBody>
          <a:bodyPr wrap="square" lIns="0" tIns="0" rIns="0" bIns="0" rtlCol="0"/>
          <a:lstStyle/>
          <a:p>
            <a:pPr algn="l" rtl="0"/>
            <a:endParaRPr/>
          </a:p>
        </p:txBody>
      </p:sp>
      <p:sp>
        <p:nvSpPr>
          <p:cNvPr id="164" name="object 164"/>
          <p:cNvSpPr/>
          <p:nvPr/>
        </p:nvSpPr>
        <p:spPr>
          <a:xfrm>
            <a:off x="9348179" y="5680180"/>
            <a:ext cx="140335" cy="0"/>
          </a:xfrm>
          <a:custGeom>
            <a:avLst/>
            <a:gdLst/>
            <a:ahLst/>
            <a:cxnLst/>
            <a:rect l="l" t="t" r="r" b="b"/>
            <a:pathLst>
              <a:path w="140334">
                <a:moveTo>
                  <a:pt x="0" y="0"/>
                </a:moveTo>
                <a:lnTo>
                  <a:pt x="140090" y="0"/>
                </a:lnTo>
              </a:path>
            </a:pathLst>
          </a:custGeom>
          <a:ln w="3175">
            <a:solidFill>
              <a:srgbClr val="000000"/>
            </a:solidFill>
          </a:ln>
        </p:spPr>
        <p:txBody>
          <a:bodyPr wrap="square" lIns="0" tIns="0" rIns="0" bIns="0" rtlCol="0"/>
          <a:lstStyle/>
          <a:p>
            <a:pPr algn="l" rtl="0"/>
            <a:endParaRPr/>
          </a:p>
        </p:txBody>
      </p:sp>
      <p:sp>
        <p:nvSpPr>
          <p:cNvPr id="165" name="object 165"/>
          <p:cNvSpPr/>
          <p:nvPr/>
        </p:nvSpPr>
        <p:spPr>
          <a:xfrm>
            <a:off x="9489245" y="5680180"/>
            <a:ext cx="913765" cy="0"/>
          </a:xfrm>
          <a:custGeom>
            <a:avLst/>
            <a:gdLst/>
            <a:ahLst/>
            <a:cxnLst/>
            <a:rect l="l" t="t" r="r" b="b"/>
            <a:pathLst>
              <a:path w="913765">
                <a:moveTo>
                  <a:pt x="0" y="0"/>
                </a:moveTo>
                <a:lnTo>
                  <a:pt x="913660" y="0"/>
                </a:lnTo>
              </a:path>
            </a:pathLst>
          </a:custGeom>
          <a:ln w="3175">
            <a:solidFill>
              <a:srgbClr val="000000"/>
            </a:solidFill>
          </a:ln>
        </p:spPr>
        <p:txBody>
          <a:bodyPr wrap="square" lIns="0" tIns="0" rIns="0" bIns="0" rtlCol="0"/>
          <a:lstStyle/>
          <a:p>
            <a:pPr algn="l" rtl="0"/>
            <a:endParaRPr/>
          </a:p>
        </p:txBody>
      </p:sp>
      <p:sp>
        <p:nvSpPr>
          <p:cNvPr id="166" name="object 166"/>
          <p:cNvSpPr/>
          <p:nvPr/>
        </p:nvSpPr>
        <p:spPr>
          <a:xfrm>
            <a:off x="6863191" y="5110491"/>
            <a:ext cx="187960" cy="0"/>
          </a:xfrm>
          <a:custGeom>
            <a:avLst/>
            <a:gdLst/>
            <a:ahLst/>
            <a:cxnLst/>
            <a:rect l="l" t="t" r="r" b="b"/>
            <a:pathLst>
              <a:path w="187960">
                <a:moveTo>
                  <a:pt x="0" y="0"/>
                </a:moveTo>
                <a:lnTo>
                  <a:pt x="187840" y="0"/>
                </a:lnTo>
              </a:path>
            </a:pathLst>
          </a:custGeom>
          <a:ln w="3175">
            <a:solidFill>
              <a:srgbClr val="000000"/>
            </a:solidFill>
          </a:ln>
        </p:spPr>
        <p:txBody>
          <a:bodyPr wrap="square" lIns="0" tIns="0" rIns="0" bIns="0" rtlCol="0"/>
          <a:lstStyle/>
          <a:p>
            <a:pPr algn="l" rtl="0"/>
            <a:endParaRPr/>
          </a:p>
        </p:txBody>
      </p:sp>
      <p:sp>
        <p:nvSpPr>
          <p:cNvPr id="167" name="object 167"/>
          <p:cNvSpPr/>
          <p:nvPr/>
        </p:nvSpPr>
        <p:spPr>
          <a:xfrm>
            <a:off x="6816466" y="5063823"/>
            <a:ext cx="281305" cy="0"/>
          </a:xfrm>
          <a:custGeom>
            <a:avLst/>
            <a:gdLst/>
            <a:ahLst/>
            <a:cxnLst/>
            <a:rect l="l" t="t" r="r" b="b"/>
            <a:pathLst>
              <a:path w="281304">
                <a:moveTo>
                  <a:pt x="0" y="0"/>
                </a:moveTo>
                <a:lnTo>
                  <a:pt x="281292" y="0"/>
                </a:lnTo>
              </a:path>
            </a:pathLst>
          </a:custGeom>
          <a:ln w="3175">
            <a:solidFill>
              <a:srgbClr val="000000"/>
            </a:solidFill>
          </a:ln>
        </p:spPr>
        <p:txBody>
          <a:bodyPr wrap="square" lIns="0" tIns="0" rIns="0" bIns="0" rtlCol="0"/>
          <a:lstStyle/>
          <a:p>
            <a:pPr algn="l" rtl="0"/>
            <a:endParaRPr/>
          </a:p>
        </p:txBody>
      </p:sp>
      <p:sp>
        <p:nvSpPr>
          <p:cNvPr id="168" name="object 168"/>
          <p:cNvSpPr/>
          <p:nvPr/>
        </p:nvSpPr>
        <p:spPr>
          <a:xfrm>
            <a:off x="6956633" y="4595492"/>
            <a:ext cx="0" cy="468630"/>
          </a:xfrm>
          <a:custGeom>
            <a:avLst/>
            <a:gdLst/>
            <a:ahLst/>
            <a:cxnLst/>
            <a:rect l="l" t="t" r="r" b="b"/>
            <a:pathLst>
              <a:path h="468629">
                <a:moveTo>
                  <a:pt x="0" y="0"/>
                </a:moveTo>
                <a:lnTo>
                  <a:pt x="0" y="468330"/>
                </a:lnTo>
              </a:path>
            </a:pathLst>
          </a:custGeom>
          <a:ln w="3175">
            <a:solidFill>
              <a:srgbClr val="000000"/>
            </a:solidFill>
          </a:ln>
        </p:spPr>
        <p:txBody>
          <a:bodyPr wrap="square" lIns="0" tIns="0" rIns="0" bIns="0" rtlCol="0"/>
          <a:lstStyle/>
          <a:p>
            <a:pPr algn="l" rtl="0"/>
            <a:endParaRPr/>
          </a:p>
        </p:txBody>
      </p:sp>
      <p:sp>
        <p:nvSpPr>
          <p:cNvPr id="169" name="object 169"/>
          <p:cNvSpPr/>
          <p:nvPr/>
        </p:nvSpPr>
        <p:spPr>
          <a:xfrm>
            <a:off x="6956633" y="3892642"/>
            <a:ext cx="0" cy="702945"/>
          </a:xfrm>
          <a:custGeom>
            <a:avLst/>
            <a:gdLst/>
            <a:ahLst/>
            <a:cxnLst/>
            <a:rect l="l" t="t" r="r" b="b"/>
            <a:pathLst>
              <a:path h="702945">
                <a:moveTo>
                  <a:pt x="0" y="702851"/>
                </a:moveTo>
                <a:lnTo>
                  <a:pt x="0" y="0"/>
                </a:lnTo>
              </a:path>
            </a:pathLst>
          </a:custGeom>
          <a:ln w="3175">
            <a:solidFill>
              <a:srgbClr val="000000"/>
            </a:solidFill>
          </a:ln>
        </p:spPr>
        <p:txBody>
          <a:bodyPr wrap="square" lIns="0" tIns="0" rIns="0" bIns="0" rtlCol="0"/>
          <a:lstStyle/>
          <a:p>
            <a:pPr algn="l" rtl="0"/>
            <a:endParaRPr/>
          </a:p>
        </p:txBody>
      </p:sp>
      <p:sp>
        <p:nvSpPr>
          <p:cNvPr id="170" name="object 170"/>
          <p:cNvSpPr/>
          <p:nvPr/>
        </p:nvSpPr>
        <p:spPr>
          <a:xfrm>
            <a:off x="6869353" y="4156394"/>
            <a:ext cx="175895" cy="175895"/>
          </a:xfrm>
          <a:custGeom>
            <a:avLst/>
            <a:gdLst/>
            <a:ahLst/>
            <a:cxnLst/>
            <a:rect l="l" t="t" r="r" b="b"/>
            <a:pathLst>
              <a:path w="175895" h="175895">
                <a:moveTo>
                  <a:pt x="96766" y="174665"/>
                </a:moveTo>
                <a:lnTo>
                  <a:pt x="78741" y="174665"/>
                </a:lnTo>
                <a:lnTo>
                  <a:pt x="83011" y="175347"/>
                </a:lnTo>
                <a:lnTo>
                  <a:pt x="91551" y="175347"/>
                </a:lnTo>
                <a:lnTo>
                  <a:pt x="96766" y="174665"/>
                </a:lnTo>
                <a:close/>
              </a:path>
              <a:path w="175895" h="175895">
                <a:moveTo>
                  <a:pt x="96766" y="0"/>
                </a:moveTo>
                <a:lnTo>
                  <a:pt x="78741" y="0"/>
                </a:lnTo>
                <a:lnTo>
                  <a:pt x="74237" y="682"/>
                </a:lnTo>
                <a:lnTo>
                  <a:pt x="69967" y="1656"/>
                </a:lnTo>
                <a:lnTo>
                  <a:pt x="61427" y="3313"/>
                </a:lnTo>
                <a:lnTo>
                  <a:pt x="24908" y="25926"/>
                </a:lnTo>
                <a:lnTo>
                  <a:pt x="6882" y="53510"/>
                </a:lnTo>
                <a:lnTo>
                  <a:pt x="3324" y="61308"/>
                </a:lnTo>
                <a:lnTo>
                  <a:pt x="1657" y="69982"/>
                </a:lnTo>
                <a:lnTo>
                  <a:pt x="711" y="74271"/>
                </a:lnTo>
                <a:lnTo>
                  <a:pt x="0" y="78462"/>
                </a:lnTo>
                <a:lnTo>
                  <a:pt x="0" y="96592"/>
                </a:lnTo>
                <a:lnTo>
                  <a:pt x="711" y="101075"/>
                </a:lnTo>
                <a:lnTo>
                  <a:pt x="1657" y="105364"/>
                </a:lnTo>
                <a:lnTo>
                  <a:pt x="3324" y="114039"/>
                </a:lnTo>
                <a:lnTo>
                  <a:pt x="6882" y="121836"/>
                </a:lnTo>
                <a:lnTo>
                  <a:pt x="10197" y="129634"/>
                </a:lnTo>
                <a:lnTo>
                  <a:pt x="14710" y="136457"/>
                </a:lnTo>
                <a:lnTo>
                  <a:pt x="45780" y="165015"/>
                </a:lnTo>
                <a:lnTo>
                  <a:pt x="101036" y="174665"/>
                </a:lnTo>
                <a:lnTo>
                  <a:pt x="105550" y="173690"/>
                </a:lnTo>
                <a:lnTo>
                  <a:pt x="113369" y="171058"/>
                </a:lnTo>
                <a:lnTo>
                  <a:pt x="121909" y="168524"/>
                </a:lnTo>
                <a:lnTo>
                  <a:pt x="155591" y="143474"/>
                </a:lnTo>
                <a:lnTo>
                  <a:pt x="173850" y="105364"/>
                </a:lnTo>
                <a:lnTo>
                  <a:pt x="174806" y="101075"/>
                </a:lnTo>
                <a:lnTo>
                  <a:pt x="174806" y="96592"/>
                </a:lnTo>
                <a:lnTo>
                  <a:pt x="175517" y="92400"/>
                </a:lnTo>
                <a:lnTo>
                  <a:pt x="175517" y="82946"/>
                </a:lnTo>
                <a:lnTo>
                  <a:pt x="174806" y="78462"/>
                </a:lnTo>
                <a:lnTo>
                  <a:pt x="174806" y="74271"/>
                </a:lnTo>
                <a:lnTo>
                  <a:pt x="155591" y="31775"/>
                </a:lnTo>
                <a:lnTo>
                  <a:pt x="121909" y="6822"/>
                </a:lnTo>
                <a:lnTo>
                  <a:pt x="101036" y="682"/>
                </a:lnTo>
                <a:lnTo>
                  <a:pt x="96766" y="0"/>
                </a:lnTo>
                <a:close/>
              </a:path>
            </a:pathLst>
          </a:custGeom>
          <a:solidFill>
            <a:srgbClr val="FFFFFF"/>
          </a:solidFill>
        </p:spPr>
        <p:txBody>
          <a:bodyPr wrap="square" lIns="0" tIns="0" rIns="0" bIns="0" rtlCol="0"/>
          <a:lstStyle/>
          <a:p>
            <a:pPr algn="l" rtl="0"/>
            <a:endParaRPr/>
          </a:p>
        </p:txBody>
      </p:sp>
      <p:sp>
        <p:nvSpPr>
          <p:cNvPr id="171" name="object 171"/>
          <p:cNvSpPr/>
          <p:nvPr/>
        </p:nvSpPr>
        <p:spPr>
          <a:xfrm>
            <a:off x="6956634" y="4243629"/>
            <a:ext cx="59055" cy="29845"/>
          </a:xfrm>
          <a:custGeom>
            <a:avLst/>
            <a:gdLst/>
            <a:ahLst/>
            <a:cxnLst/>
            <a:rect l="l" t="t" r="r" b="b"/>
            <a:pathLst>
              <a:path w="59054" h="29845">
                <a:moveTo>
                  <a:pt x="0" y="0"/>
                </a:moveTo>
                <a:lnTo>
                  <a:pt x="0" y="3508"/>
                </a:lnTo>
                <a:lnTo>
                  <a:pt x="955" y="6043"/>
                </a:lnTo>
                <a:lnTo>
                  <a:pt x="1667" y="8674"/>
                </a:lnTo>
                <a:lnTo>
                  <a:pt x="2612" y="11988"/>
                </a:lnTo>
                <a:lnTo>
                  <a:pt x="3558" y="14522"/>
                </a:lnTo>
                <a:lnTo>
                  <a:pt x="5225" y="16472"/>
                </a:lnTo>
                <a:lnTo>
                  <a:pt x="6882" y="19006"/>
                </a:lnTo>
                <a:lnTo>
                  <a:pt x="8773" y="20663"/>
                </a:lnTo>
                <a:lnTo>
                  <a:pt x="11152" y="23295"/>
                </a:lnTo>
                <a:lnTo>
                  <a:pt x="13043" y="24269"/>
                </a:lnTo>
                <a:lnTo>
                  <a:pt x="29412" y="29435"/>
                </a:lnTo>
                <a:lnTo>
                  <a:pt x="32970" y="29435"/>
                </a:lnTo>
                <a:lnTo>
                  <a:pt x="35583" y="29435"/>
                </a:lnTo>
                <a:lnTo>
                  <a:pt x="38186" y="28461"/>
                </a:lnTo>
                <a:lnTo>
                  <a:pt x="40798" y="27486"/>
                </a:lnTo>
                <a:lnTo>
                  <a:pt x="43167" y="25926"/>
                </a:lnTo>
                <a:lnTo>
                  <a:pt x="45780" y="24269"/>
                </a:lnTo>
                <a:lnTo>
                  <a:pt x="48383" y="23295"/>
                </a:lnTo>
                <a:lnTo>
                  <a:pt x="50284" y="20663"/>
                </a:lnTo>
                <a:lnTo>
                  <a:pt x="51941" y="19006"/>
                </a:lnTo>
                <a:lnTo>
                  <a:pt x="53608" y="16472"/>
                </a:lnTo>
                <a:lnTo>
                  <a:pt x="55500" y="14522"/>
                </a:lnTo>
                <a:lnTo>
                  <a:pt x="56211" y="11988"/>
                </a:lnTo>
                <a:lnTo>
                  <a:pt x="57167" y="8674"/>
                </a:lnTo>
                <a:lnTo>
                  <a:pt x="57878" y="6043"/>
                </a:lnTo>
                <a:lnTo>
                  <a:pt x="58824" y="3508"/>
                </a:lnTo>
                <a:lnTo>
                  <a:pt x="58824" y="0"/>
                </a:lnTo>
              </a:path>
            </a:pathLst>
          </a:custGeom>
          <a:ln w="3175">
            <a:solidFill>
              <a:srgbClr val="000000"/>
            </a:solidFill>
          </a:ln>
        </p:spPr>
        <p:txBody>
          <a:bodyPr wrap="square" lIns="0" tIns="0" rIns="0" bIns="0" rtlCol="0"/>
          <a:lstStyle/>
          <a:p>
            <a:pPr algn="l" rtl="0"/>
            <a:endParaRPr/>
          </a:p>
        </p:txBody>
      </p:sp>
      <p:sp>
        <p:nvSpPr>
          <p:cNvPr id="172" name="object 172"/>
          <p:cNvSpPr/>
          <p:nvPr/>
        </p:nvSpPr>
        <p:spPr>
          <a:xfrm>
            <a:off x="6898765" y="4215070"/>
            <a:ext cx="58419" cy="28575"/>
          </a:xfrm>
          <a:custGeom>
            <a:avLst/>
            <a:gdLst/>
            <a:ahLst/>
            <a:cxnLst/>
            <a:rect l="l" t="t" r="r" b="b"/>
            <a:pathLst>
              <a:path w="58420" h="28575">
                <a:moveTo>
                  <a:pt x="0" y="28558"/>
                </a:moveTo>
                <a:lnTo>
                  <a:pt x="0" y="25926"/>
                </a:lnTo>
                <a:lnTo>
                  <a:pt x="0" y="23295"/>
                </a:lnTo>
                <a:lnTo>
                  <a:pt x="711" y="19786"/>
                </a:lnTo>
                <a:lnTo>
                  <a:pt x="1657" y="17154"/>
                </a:lnTo>
                <a:lnTo>
                  <a:pt x="3324" y="14620"/>
                </a:lnTo>
                <a:lnTo>
                  <a:pt x="4269" y="11988"/>
                </a:lnTo>
                <a:lnTo>
                  <a:pt x="5927" y="10331"/>
                </a:lnTo>
                <a:lnTo>
                  <a:pt x="7584" y="7797"/>
                </a:lnTo>
                <a:lnTo>
                  <a:pt x="10197" y="6140"/>
                </a:lnTo>
                <a:lnTo>
                  <a:pt x="12098" y="4191"/>
                </a:lnTo>
                <a:lnTo>
                  <a:pt x="14701" y="3508"/>
                </a:lnTo>
                <a:lnTo>
                  <a:pt x="17313" y="1656"/>
                </a:lnTo>
                <a:lnTo>
                  <a:pt x="19926" y="974"/>
                </a:lnTo>
                <a:lnTo>
                  <a:pt x="23241" y="0"/>
                </a:lnTo>
                <a:lnTo>
                  <a:pt x="25853" y="0"/>
                </a:lnTo>
                <a:lnTo>
                  <a:pt x="28456" y="0"/>
                </a:lnTo>
                <a:lnTo>
                  <a:pt x="32015" y="0"/>
                </a:lnTo>
                <a:lnTo>
                  <a:pt x="34627" y="0"/>
                </a:lnTo>
                <a:lnTo>
                  <a:pt x="37240" y="974"/>
                </a:lnTo>
                <a:lnTo>
                  <a:pt x="40555" y="1656"/>
                </a:lnTo>
                <a:lnTo>
                  <a:pt x="43167" y="3508"/>
                </a:lnTo>
                <a:lnTo>
                  <a:pt x="44825" y="4191"/>
                </a:lnTo>
                <a:lnTo>
                  <a:pt x="47437" y="6140"/>
                </a:lnTo>
                <a:lnTo>
                  <a:pt x="49329" y="7797"/>
                </a:lnTo>
                <a:lnTo>
                  <a:pt x="51941" y="10331"/>
                </a:lnTo>
                <a:lnTo>
                  <a:pt x="52653" y="11988"/>
                </a:lnTo>
                <a:lnTo>
                  <a:pt x="54310" y="14620"/>
                </a:lnTo>
                <a:lnTo>
                  <a:pt x="56211" y="17154"/>
                </a:lnTo>
                <a:lnTo>
                  <a:pt x="56923" y="19786"/>
                </a:lnTo>
                <a:lnTo>
                  <a:pt x="57869" y="23295"/>
                </a:lnTo>
                <a:lnTo>
                  <a:pt x="57869" y="25926"/>
                </a:lnTo>
                <a:lnTo>
                  <a:pt x="57869" y="28558"/>
                </a:lnTo>
              </a:path>
            </a:pathLst>
          </a:custGeom>
          <a:ln w="3175">
            <a:solidFill>
              <a:srgbClr val="000000"/>
            </a:solidFill>
          </a:ln>
        </p:spPr>
        <p:txBody>
          <a:bodyPr wrap="square" lIns="0" tIns="0" rIns="0" bIns="0" rtlCol="0"/>
          <a:lstStyle/>
          <a:p>
            <a:pPr algn="l" rtl="0"/>
            <a:endParaRPr/>
          </a:p>
        </p:txBody>
      </p:sp>
      <p:sp>
        <p:nvSpPr>
          <p:cNvPr id="173" name="object 173"/>
          <p:cNvSpPr/>
          <p:nvPr/>
        </p:nvSpPr>
        <p:spPr>
          <a:xfrm>
            <a:off x="6869353" y="4156394"/>
            <a:ext cx="175895" cy="175895"/>
          </a:xfrm>
          <a:custGeom>
            <a:avLst/>
            <a:gdLst/>
            <a:ahLst/>
            <a:cxnLst/>
            <a:rect l="l" t="t" r="r" b="b"/>
            <a:pathLst>
              <a:path w="175895" h="175895">
                <a:moveTo>
                  <a:pt x="0" y="87235"/>
                </a:moveTo>
                <a:lnTo>
                  <a:pt x="0" y="82946"/>
                </a:lnTo>
                <a:lnTo>
                  <a:pt x="0" y="78462"/>
                </a:lnTo>
                <a:lnTo>
                  <a:pt x="711" y="74271"/>
                </a:lnTo>
                <a:lnTo>
                  <a:pt x="1657" y="69982"/>
                </a:lnTo>
                <a:lnTo>
                  <a:pt x="3324" y="61308"/>
                </a:lnTo>
                <a:lnTo>
                  <a:pt x="6882" y="53510"/>
                </a:lnTo>
                <a:lnTo>
                  <a:pt x="10197" y="45713"/>
                </a:lnTo>
                <a:lnTo>
                  <a:pt x="14710" y="38890"/>
                </a:lnTo>
                <a:lnTo>
                  <a:pt x="19926" y="31774"/>
                </a:lnTo>
                <a:lnTo>
                  <a:pt x="24908" y="25926"/>
                </a:lnTo>
                <a:lnTo>
                  <a:pt x="32024" y="19786"/>
                </a:lnTo>
                <a:lnTo>
                  <a:pt x="37952" y="14620"/>
                </a:lnTo>
                <a:lnTo>
                  <a:pt x="45780" y="10331"/>
                </a:lnTo>
                <a:lnTo>
                  <a:pt x="53608" y="6822"/>
                </a:lnTo>
                <a:lnTo>
                  <a:pt x="61427" y="3313"/>
                </a:lnTo>
                <a:lnTo>
                  <a:pt x="69967" y="1656"/>
                </a:lnTo>
                <a:lnTo>
                  <a:pt x="74237" y="682"/>
                </a:lnTo>
                <a:lnTo>
                  <a:pt x="78741" y="0"/>
                </a:lnTo>
                <a:lnTo>
                  <a:pt x="83011" y="0"/>
                </a:lnTo>
                <a:lnTo>
                  <a:pt x="87281" y="0"/>
                </a:lnTo>
                <a:lnTo>
                  <a:pt x="91551" y="0"/>
                </a:lnTo>
                <a:lnTo>
                  <a:pt x="96766" y="0"/>
                </a:lnTo>
                <a:lnTo>
                  <a:pt x="101036" y="682"/>
                </a:lnTo>
                <a:lnTo>
                  <a:pt x="105550" y="1656"/>
                </a:lnTo>
                <a:lnTo>
                  <a:pt x="113369" y="3313"/>
                </a:lnTo>
                <a:lnTo>
                  <a:pt x="149664" y="25926"/>
                </a:lnTo>
                <a:lnTo>
                  <a:pt x="155591" y="31775"/>
                </a:lnTo>
                <a:lnTo>
                  <a:pt x="173850" y="69982"/>
                </a:lnTo>
                <a:lnTo>
                  <a:pt x="174806" y="78462"/>
                </a:lnTo>
                <a:lnTo>
                  <a:pt x="175517" y="82946"/>
                </a:lnTo>
                <a:lnTo>
                  <a:pt x="175517" y="87235"/>
                </a:lnTo>
                <a:lnTo>
                  <a:pt x="175517" y="92400"/>
                </a:lnTo>
                <a:lnTo>
                  <a:pt x="174806" y="96592"/>
                </a:lnTo>
                <a:lnTo>
                  <a:pt x="160806" y="136457"/>
                </a:lnTo>
                <a:lnTo>
                  <a:pt x="129737" y="165015"/>
                </a:lnTo>
                <a:lnTo>
                  <a:pt x="113369" y="171058"/>
                </a:lnTo>
                <a:lnTo>
                  <a:pt x="105550" y="173690"/>
                </a:lnTo>
                <a:lnTo>
                  <a:pt x="101036" y="174665"/>
                </a:lnTo>
                <a:lnTo>
                  <a:pt x="96766" y="174665"/>
                </a:lnTo>
                <a:lnTo>
                  <a:pt x="91551" y="175347"/>
                </a:lnTo>
                <a:lnTo>
                  <a:pt x="87281" y="175347"/>
                </a:lnTo>
                <a:lnTo>
                  <a:pt x="83011" y="175347"/>
                </a:lnTo>
                <a:lnTo>
                  <a:pt x="78741" y="174665"/>
                </a:lnTo>
                <a:lnTo>
                  <a:pt x="37952" y="160726"/>
                </a:lnTo>
                <a:lnTo>
                  <a:pt x="32024" y="155561"/>
                </a:lnTo>
                <a:lnTo>
                  <a:pt x="24908" y="149420"/>
                </a:lnTo>
                <a:lnTo>
                  <a:pt x="19926" y="143474"/>
                </a:lnTo>
                <a:lnTo>
                  <a:pt x="14710" y="136457"/>
                </a:lnTo>
                <a:lnTo>
                  <a:pt x="10197" y="129634"/>
                </a:lnTo>
                <a:lnTo>
                  <a:pt x="6882" y="121836"/>
                </a:lnTo>
                <a:lnTo>
                  <a:pt x="3324" y="114039"/>
                </a:lnTo>
                <a:lnTo>
                  <a:pt x="1657" y="105364"/>
                </a:lnTo>
                <a:lnTo>
                  <a:pt x="711" y="101075"/>
                </a:lnTo>
                <a:lnTo>
                  <a:pt x="0" y="96592"/>
                </a:lnTo>
                <a:lnTo>
                  <a:pt x="0" y="92400"/>
                </a:lnTo>
                <a:lnTo>
                  <a:pt x="0" y="87235"/>
                </a:lnTo>
              </a:path>
            </a:pathLst>
          </a:custGeom>
          <a:ln w="3175">
            <a:solidFill>
              <a:srgbClr val="000000"/>
            </a:solidFill>
          </a:ln>
        </p:spPr>
        <p:txBody>
          <a:bodyPr wrap="square" lIns="0" tIns="0" rIns="0" bIns="0" rtlCol="0"/>
          <a:lstStyle/>
          <a:p>
            <a:pPr algn="l" rtl="0"/>
            <a:endParaRPr/>
          </a:p>
        </p:txBody>
      </p:sp>
      <p:sp>
        <p:nvSpPr>
          <p:cNvPr id="174" name="object 174"/>
          <p:cNvSpPr/>
          <p:nvPr/>
        </p:nvSpPr>
        <p:spPr>
          <a:xfrm>
            <a:off x="6947148" y="4525509"/>
            <a:ext cx="431800" cy="431800"/>
          </a:xfrm>
          <a:custGeom>
            <a:avLst/>
            <a:gdLst/>
            <a:ahLst/>
            <a:cxnLst/>
            <a:rect l="l" t="t" r="r" b="b"/>
            <a:pathLst>
              <a:path w="431800" h="431800">
                <a:moveTo>
                  <a:pt x="0" y="0"/>
                </a:moveTo>
                <a:lnTo>
                  <a:pt x="431668" y="431301"/>
                </a:lnTo>
              </a:path>
            </a:pathLst>
          </a:custGeom>
          <a:ln w="3175">
            <a:solidFill>
              <a:srgbClr val="000000"/>
            </a:solidFill>
          </a:ln>
        </p:spPr>
        <p:txBody>
          <a:bodyPr wrap="square" lIns="0" tIns="0" rIns="0" bIns="0" rtlCol="0"/>
          <a:lstStyle/>
          <a:p>
            <a:pPr algn="l" rtl="0"/>
            <a:endParaRPr/>
          </a:p>
        </p:txBody>
      </p:sp>
      <p:sp>
        <p:nvSpPr>
          <p:cNvPr id="175" name="object 175"/>
          <p:cNvSpPr/>
          <p:nvPr/>
        </p:nvSpPr>
        <p:spPr>
          <a:xfrm>
            <a:off x="7150402" y="4770841"/>
            <a:ext cx="59055" cy="29845"/>
          </a:xfrm>
          <a:custGeom>
            <a:avLst/>
            <a:gdLst/>
            <a:ahLst/>
            <a:cxnLst/>
            <a:rect l="l" t="t" r="r" b="b"/>
            <a:pathLst>
              <a:path w="59054" h="29845">
                <a:moveTo>
                  <a:pt x="0" y="0"/>
                </a:moveTo>
                <a:lnTo>
                  <a:pt x="0" y="2631"/>
                </a:lnTo>
                <a:lnTo>
                  <a:pt x="0" y="6140"/>
                </a:lnTo>
                <a:lnTo>
                  <a:pt x="974" y="8772"/>
                </a:lnTo>
                <a:lnTo>
                  <a:pt x="1949" y="11306"/>
                </a:lnTo>
                <a:lnTo>
                  <a:pt x="3607" y="13938"/>
                </a:lnTo>
                <a:lnTo>
                  <a:pt x="5264" y="16472"/>
                </a:lnTo>
                <a:lnTo>
                  <a:pt x="6921" y="19103"/>
                </a:lnTo>
                <a:lnTo>
                  <a:pt x="8773" y="20760"/>
                </a:lnTo>
                <a:lnTo>
                  <a:pt x="10431" y="22612"/>
                </a:lnTo>
                <a:lnTo>
                  <a:pt x="13063" y="24269"/>
                </a:lnTo>
                <a:lnTo>
                  <a:pt x="15695" y="25926"/>
                </a:lnTo>
                <a:lnTo>
                  <a:pt x="17352" y="26901"/>
                </a:lnTo>
                <a:lnTo>
                  <a:pt x="20862" y="27778"/>
                </a:lnTo>
                <a:lnTo>
                  <a:pt x="23494" y="28558"/>
                </a:lnTo>
                <a:lnTo>
                  <a:pt x="26126" y="29435"/>
                </a:lnTo>
                <a:lnTo>
                  <a:pt x="29441" y="29435"/>
                </a:lnTo>
                <a:lnTo>
                  <a:pt x="32073" y="29435"/>
                </a:lnTo>
                <a:lnTo>
                  <a:pt x="34608" y="28558"/>
                </a:lnTo>
                <a:lnTo>
                  <a:pt x="38215" y="27778"/>
                </a:lnTo>
                <a:lnTo>
                  <a:pt x="40847" y="26901"/>
                </a:lnTo>
                <a:lnTo>
                  <a:pt x="43382" y="25926"/>
                </a:lnTo>
                <a:lnTo>
                  <a:pt x="46014" y="24269"/>
                </a:lnTo>
                <a:lnTo>
                  <a:pt x="47671" y="22612"/>
                </a:lnTo>
                <a:lnTo>
                  <a:pt x="50303" y="20760"/>
                </a:lnTo>
                <a:lnTo>
                  <a:pt x="51961" y="19103"/>
                </a:lnTo>
                <a:lnTo>
                  <a:pt x="53618" y="16472"/>
                </a:lnTo>
                <a:lnTo>
                  <a:pt x="54593" y="13938"/>
                </a:lnTo>
                <a:lnTo>
                  <a:pt x="56250" y="11306"/>
                </a:lnTo>
                <a:lnTo>
                  <a:pt x="57128" y="8772"/>
                </a:lnTo>
                <a:lnTo>
                  <a:pt x="58103" y="6140"/>
                </a:lnTo>
                <a:lnTo>
                  <a:pt x="58103" y="2631"/>
                </a:lnTo>
                <a:lnTo>
                  <a:pt x="58785" y="0"/>
                </a:lnTo>
              </a:path>
            </a:pathLst>
          </a:custGeom>
          <a:ln w="3175">
            <a:solidFill>
              <a:srgbClr val="000000"/>
            </a:solidFill>
          </a:ln>
        </p:spPr>
        <p:txBody>
          <a:bodyPr wrap="square" lIns="0" tIns="0" rIns="0" bIns="0" rtlCol="0"/>
          <a:lstStyle/>
          <a:p>
            <a:pPr algn="l" rtl="0"/>
            <a:endParaRPr/>
          </a:p>
        </p:txBody>
      </p:sp>
      <p:sp>
        <p:nvSpPr>
          <p:cNvPr id="176" name="object 176"/>
          <p:cNvSpPr/>
          <p:nvPr/>
        </p:nvSpPr>
        <p:spPr>
          <a:xfrm>
            <a:off x="7091597" y="4741405"/>
            <a:ext cx="59055" cy="29845"/>
          </a:xfrm>
          <a:custGeom>
            <a:avLst/>
            <a:gdLst/>
            <a:ahLst/>
            <a:cxnLst/>
            <a:rect l="l" t="t" r="r" b="b"/>
            <a:pathLst>
              <a:path w="59054" h="29845">
                <a:moveTo>
                  <a:pt x="0" y="29435"/>
                </a:moveTo>
                <a:lnTo>
                  <a:pt x="0" y="26804"/>
                </a:lnTo>
                <a:lnTo>
                  <a:pt x="945" y="23587"/>
                </a:lnTo>
                <a:lnTo>
                  <a:pt x="1657" y="20955"/>
                </a:lnTo>
                <a:lnTo>
                  <a:pt x="2602" y="18324"/>
                </a:lnTo>
                <a:lnTo>
                  <a:pt x="3558" y="15790"/>
                </a:lnTo>
                <a:lnTo>
                  <a:pt x="5215" y="13158"/>
                </a:lnTo>
                <a:lnTo>
                  <a:pt x="6872" y="10331"/>
                </a:lnTo>
                <a:lnTo>
                  <a:pt x="8773" y="8674"/>
                </a:lnTo>
                <a:lnTo>
                  <a:pt x="10431" y="7017"/>
                </a:lnTo>
                <a:lnTo>
                  <a:pt x="13043" y="5165"/>
                </a:lnTo>
                <a:lnTo>
                  <a:pt x="15646" y="3508"/>
                </a:lnTo>
                <a:lnTo>
                  <a:pt x="18259" y="2534"/>
                </a:lnTo>
                <a:lnTo>
                  <a:pt x="20872" y="1851"/>
                </a:lnTo>
                <a:lnTo>
                  <a:pt x="23475" y="877"/>
                </a:lnTo>
                <a:lnTo>
                  <a:pt x="26087" y="0"/>
                </a:lnTo>
                <a:lnTo>
                  <a:pt x="29402" y="0"/>
                </a:lnTo>
                <a:lnTo>
                  <a:pt x="32015" y="0"/>
                </a:lnTo>
                <a:lnTo>
                  <a:pt x="35573" y="877"/>
                </a:lnTo>
                <a:lnTo>
                  <a:pt x="38186" y="1851"/>
                </a:lnTo>
                <a:lnTo>
                  <a:pt x="40769" y="2534"/>
                </a:lnTo>
                <a:lnTo>
                  <a:pt x="43401" y="3508"/>
                </a:lnTo>
                <a:lnTo>
                  <a:pt x="46033" y="5165"/>
                </a:lnTo>
                <a:lnTo>
                  <a:pt x="47691" y="7017"/>
                </a:lnTo>
                <a:lnTo>
                  <a:pt x="50323" y="8674"/>
                </a:lnTo>
                <a:lnTo>
                  <a:pt x="51980" y="10331"/>
                </a:lnTo>
                <a:lnTo>
                  <a:pt x="53638" y="13158"/>
                </a:lnTo>
                <a:lnTo>
                  <a:pt x="55490" y="15790"/>
                </a:lnTo>
                <a:lnTo>
                  <a:pt x="56172" y="18324"/>
                </a:lnTo>
                <a:lnTo>
                  <a:pt x="57147" y="20955"/>
                </a:lnTo>
                <a:lnTo>
                  <a:pt x="58122" y="23587"/>
                </a:lnTo>
                <a:lnTo>
                  <a:pt x="58804" y="26804"/>
                </a:lnTo>
                <a:lnTo>
                  <a:pt x="58804" y="29435"/>
                </a:lnTo>
              </a:path>
            </a:pathLst>
          </a:custGeom>
          <a:ln w="3175">
            <a:solidFill>
              <a:srgbClr val="000000"/>
            </a:solidFill>
          </a:ln>
        </p:spPr>
        <p:txBody>
          <a:bodyPr wrap="square" lIns="0" tIns="0" rIns="0" bIns="0" rtlCol="0"/>
          <a:lstStyle/>
          <a:p>
            <a:pPr algn="l" rtl="0"/>
            <a:endParaRPr/>
          </a:p>
        </p:txBody>
      </p:sp>
      <p:sp>
        <p:nvSpPr>
          <p:cNvPr id="177" name="object 177"/>
          <p:cNvSpPr/>
          <p:nvPr/>
        </p:nvSpPr>
        <p:spPr>
          <a:xfrm>
            <a:off x="7062185" y="4682727"/>
            <a:ext cx="175895" cy="176530"/>
          </a:xfrm>
          <a:custGeom>
            <a:avLst/>
            <a:gdLst/>
            <a:ahLst/>
            <a:cxnLst/>
            <a:rect l="l" t="t" r="r" b="b"/>
            <a:pathLst>
              <a:path w="175895" h="176529">
                <a:moveTo>
                  <a:pt x="0" y="88112"/>
                </a:moveTo>
                <a:lnTo>
                  <a:pt x="0" y="83921"/>
                </a:lnTo>
                <a:lnTo>
                  <a:pt x="945" y="79632"/>
                </a:lnTo>
                <a:lnTo>
                  <a:pt x="945" y="75148"/>
                </a:lnTo>
                <a:lnTo>
                  <a:pt x="15656" y="38890"/>
                </a:lnTo>
                <a:lnTo>
                  <a:pt x="19916" y="32067"/>
                </a:lnTo>
                <a:lnTo>
                  <a:pt x="53599" y="6822"/>
                </a:lnTo>
                <a:lnTo>
                  <a:pt x="62373" y="4191"/>
                </a:lnTo>
                <a:lnTo>
                  <a:pt x="70181" y="1656"/>
                </a:lnTo>
                <a:lnTo>
                  <a:pt x="74471" y="1656"/>
                </a:lnTo>
                <a:lnTo>
                  <a:pt x="78760" y="877"/>
                </a:lnTo>
                <a:lnTo>
                  <a:pt x="83927" y="877"/>
                </a:lnTo>
                <a:lnTo>
                  <a:pt x="88217" y="0"/>
                </a:lnTo>
                <a:lnTo>
                  <a:pt x="92506" y="877"/>
                </a:lnTo>
                <a:lnTo>
                  <a:pt x="96991" y="877"/>
                </a:lnTo>
                <a:lnTo>
                  <a:pt x="101280" y="1656"/>
                </a:lnTo>
                <a:lnTo>
                  <a:pt x="105570" y="1656"/>
                </a:lnTo>
                <a:lnTo>
                  <a:pt x="114344" y="4191"/>
                </a:lnTo>
                <a:lnTo>
                  <a:pt x="121948" y="6822"/>
                </a:lnTo>
                <a:lnTo>
                  <a:pt x="129747" y="11306"/>
                </a:lnTo>
                <a:lnTo>
                  <a:pt x="137546" y="15497"/>
                </a:lnTo>
                <a:lnTo>
                  <a:pt x="143688" y="20663"/>
                </a:lnTo>
                <a:lnTo>
                  <a:pt x="150609" y="25926"/>
                </a:lnTo>
                <a:lnTo>
                  <a:pt x="155874" y="32067"/>
                </a:lnTo>
                <a:lnTo>
                  <a:pt x="173811" y="70957"/>
                </a:lnTo>
                <a:lnTo>
                  <a:pt x="174786" y="75148"/>
                </a:lnTo>
                <a:lnTo>
                  <a:pt x="175761" y="79632"/>
                </a:lnTo>
                <a:lnTo>
                  <a:pt x="175761" y="83921"/>
                </a:lnTo>
                <a:lnTo>
                  <a:pt x="175761" y="88112"/>
                </a:lnTo>
                <a:lnTo>
                  <a:pt x="175761" y="92595"/>
                </a:lnTo>
                <a:lnTo>
                  <a:pt x="175761" y="96884"/>
                </a:lnTo>
                <a:lnTo>
                  <a:pt x="174786" y="101075"/>
                </a:lnTo>
                <a:lnTo>
                  <a:pt x="173811" y="105559"/>
                </a:lnTo>
                <a:lnTo>
                  <a:pt x="172154" y="114039"/>
                </a:lnTo>
                <a:lnTo>
                  <a:pt x="168645" y="122811"/>
                </a:lnTo>
                <a:lnTo>
                  <a:pt x="143688" y="155561"/>
                </a:lnTo>
                <a:lnTo>
                  <a:pt x="137546" y="160726"/>
                </a:lnTo>
                <a:lnTo>
                  <a:pt x="129747" y="165210"/>
                </a:lnTo>
                <a:lnTo>
                  <a:pt x="121948" y="169401"/>
                </a:lnTo>
                <a:lnTo>
                  <a:pt x="114344" y="172033"/>
                </a:lnTo>
                <a:lnTo>
                  <a:pt x="105570" y="174665"/>
                </a:lnTo>
                <a:lnTo>
                  <a:pt x="101280" y="174665"/>
                </a:lnTo>
                <a:lnTo>
                  <a:pt x="96991" y="175542"/>
                </a:lnTo>
                <a:lnTo>
                  <a:pt x="92506" y="175542"/>
                </a:lnTo>
                <a:lnTo>
                  <a:pt x="88217" y="176224"/>
                </a:lnTo>
                <a:lnTo>
                  <a:pt x="83927" y="175542"/>
                </a:lnTo>
                <a:lnTo>
                  <a:pt x="78760" y="175542"/>
                </a:lnTo>
                <a:lnTo>
                  <a:pt x="74471" y="174665"/>
                </a:lnTo>
                <a:lnTo>
                  <a:pt x="70181" y="174665"/>
                </a:lnTo>
                <a:lnTo>
                  <a:pt x="62373" y="172033"/>
                </a:lnTo>
                <a:lnTo>
                  <a:pt x="53599" y="169401"/>
                </a:lnTo>
                <a:lnTo>
                  <a:pt x="45770" y="165210"/>
                </a:lnTo>
                <a:lnTo>
                  <a:pt x="14701" y="137334"/>
                </a:lnTo>
                <a:lnTo>
                  <a:pt x="4269" y="114039"/>
                </a:lnTo>
                <a:lnTo>
                  <a:pt x="1657" y="105559"/>
                </a:lnTo>
                <a:lnTo>
                  <a:pt x="945" y="101075"/>
                </a:lnTo>
                <a:lnTo>
                  <a:pt x="945" y="96884"/>
                </a:lnTo>
                <a:lnTo>
                  <a:pt x="0" y="92595"/>
                </a:lnTo>
                <a:lnTo>
                  <a:pt x="0" y="88112"/>
                </a:lnTo>
              </a:path>
            </a:pathLst>
          </a:custGeom>
          <a:ln w="3175">
            <a:solidFill>
              <a:srgbClr val="000000"/>
            </a:solidFill>
          </a:ln>
        </p:spPr>
        <p:txBody>
          <a:bodyPr wrap="square" lIns="0" tIns="0" rIns="0" bIns="0" rtlCol="0"/>
          <a:lstStyle/>
          <a:p>
            <a:pPr algn="l" rtl="0"/>
            <a:endParaRPr/>
          </a:p>
        </p:txBody>
      </p:sp>
      <p:sp>
        <p:nvSpPr>
          <p:cNvPr id="178" name="object 178"/>
          <p:cNvSpPr/>
          <p:nvPr/>
        </p:nvSpPr>
        <p:spPr>
          <a:xfrm>
            <a:off x="6569791" y="4525509"/>
            <a:ext cx="399415" cy="1159510"/>
          </a:xfrm>
          <a:custGeom>
            <a:avLst/>
            <a:gdLst/>
            <a:ahLst/>
            <a:cxnLst/>
            <a:rect l="l" t="t" r="r" b="b"/>
            <a:pathLst>
              <a:path w="399414" h="1159510">
                <a:moveTo>
                  <a:pt x="398941" y="0"/>
                </a:moveTo>
                <a:lnTo>
                  <a:pt x="0" y="398259"/>
                </a:lnTo>
                <a:lnTo>
                  <a:pt x="0" y="1159144"/>
                </a:lnTo>
              </a:path>
            </a:pathLst>
          </a:custGeom>
          <a:ln w="3175">
            <a:solidFill>
              <a:srgbClr val="000000"/>
            </a:solidFill>
          </a:ln>
        </p:spPr>
        <p:txBody>
          <a:bodyPr wrap="square" lIns="0" tIns="0" rIns="0" bIns="0" rtlCol="0"/>
          <a:lstStyle/>
          <a:p>
            <a:pPr algn="l" rtl="0"/>
            <a:endParaRPr/>
          </a:p>
        </p:txBody>
      </p:sp>
      <p:sp>
        <p:nvSpPr>
          <p:cNvPr id="179" name="object 179"/>
          <p:cNvSpPr/>
          <p:nvPr/>
        </p:nvSpPr>
        <p:spPr>
          <a:xfrm>
            <a:off x="6763812" y="4770841"/>
            <a:ext cx="58419" cy="29845"/>
          </a:xfrm>
          <a:custGeom>
            <a:avLst/>
            <a:gdLst/>
            <a:ahLst/>
            <a:cxnLst/>
            <a:rect l="l" t="t" r="r" b="b"/>
            <a:pathLst>
              <a:path w="58420" h="29845">
                <a:moveTo>
                  <a:pt x="0" y="0"/>
                </a:moveTo>
                <a:lnTo>
                  <a:pt x="4971" y="16472"/>
                </a:lnTo>
                <a:lnTo>
                  <a:pt x="5927" y="19103"/>
                </a:lnTo>
                <a:lnTo>
                  <a:pt x="8530" y="20760"/>
                </a:lnTo>
                <a:lnTo>
                  <a:pt x="10197" y="22612"/>
                </a:lnTo>
                <a:lnTo>
                  <a:pt x="12800" y="24269"/>
                </a:lnTo>
                <a:lnTo>
                  <a:pt x="14701" y="25926"/>
                </a:lnTo>
                <a:lnTo>
                  <a:pt x="17313" y="26901"/>
                </a:lnTo>
                <a:lnTo>
                  <a:pt x="20628" y="27778"/>
                </a:lnTo>
                <a:lnTo>
                  <a:pt x="23241" y="28558"/>
                </a:lnTo>
                <a:lnTo>
                  <a:pt x="25844" y="29435"/>
                </a:lnTo>
                <a:lnTo>
                  <a:pt x="29402" y="29435"/>
                </a:lnTo>
                <a:lnTo>
                  <a:pt x="32015" y="29435"/>
                </a:lnTo>
                <a:lnTo>
                  <a:pt x="34384" y="28558"/>
                </a:lnTo>
                <a:lnTo>
                  <a:pt x="37942" y="27778"/>
                </a:lnTo>
                <a:lnTo>
                  <a:pt x="40555" y="26901"/>
                </a:lnTo>
                <a:lnTo>
                  <a:pt x="43167" y="25926"/>
                </a:lnTo>
                <a:lnTo>
                  <a:pt x="45770" y="24269"/>
                </a:lnTo>
                <a:lnTo>
                  <a:pt x="47428" y="22612"/>
                </a:lnTo>
                <a:lnTo>
                  <a:pt x="50040" y="20760"/>
                </a:lnTo>
                <a:lnTo>
                  <a:pt x="51698" y="19103"/>
                </a:lnTo>
                <a:lnTo>
                  <a:pt x="53599" y="16472"/>
                </a:lnTo>
                <a:lnTo>
                  <a:pt x="54310" y="13938"/>
                </a:lnTo>
                <a:lnTo>
                  <a:pt x="56211" y="11306"/>
                </a:lnTo>
                <a:lnTo>
                  <a:pt x="56923" y="8772"/>
                </a:lnTo>
                <a:lnTo>
                  <a:pt x="57869" y="6140"/>
                </a:lnTo>
                <a:lnTo>
                  <a:pt x="57869" y="2631"/>
                </a:lnTo>
                <a:lnTo>
                  <a:pt x="57869" y="0"/>
                </a:lnTo>
              </a:path>
            </a:pathLst>
          </a:custGeom>
          <a:ln w="3175">
            <a:solidFill>
              <a:srgbClr val="000000"/>
            </a:solidFill>
          </a:ln>
        </p:spPr>
        <p:txBody>
          <a:bodyPr wrap="square" lIns="0" tIns="0" rIns="0" bIns="0" rtlCol="0"/>
          <a:lstStyle/>
          <a:p>
            <a:pPr algn="l" rtl="0"/>
            <a:endParaRPr/>
          </a:p>
        </p:txBody>
      </p:sp>
      <p:sp>
        <p:nvSpPr>
          <p:cNvPr id="180" name="object 180"/>
          <p:cNvSpPr/>
          <p:nvPr/>
        </p:nvSpPr>
        <p:spPr>
          <a:xfrm>
            <a:off x="6704988" y="4741405"/>
            <a:ext cx="59055" cy="29845"/>
          </a:xfrm>
          <a:custGeom>
            <a:avLst/>
            <a:gdLst/>
            <a:ahLst/>
            <a:cxnLst/>
            <a:rect l="l" t="t" r="r" b="b"/>
            <a:pathLst>
              <a:path w="59054" h="29845">
                <a:moveTo>
                  <a:pt x="0" y="29435"/>
                </a:moveTo>
                <a:lnTo>
                  <a:pt x="0" y="26804"/>
                </a:lnTo>
                <a:lnTo>
                  <a:pt x="711" y="23587"/>
                </a:lnTo>
                <a:lnTo>
                  <a:pt x="1657" y="20955"/>
                </a:lnTo>
                <a:lnTo>
                  <a:pt x="2368" y="18324"/>
                </a:lnTo>
                <a:lnTo>
                  <a:pt x="3324" y="15790"/>
                </a:lnTo>
                <a:lnTo>
                  <a:pt x="4981" y="13158"/>
                </a:lnTo>
                <a:lnTo>
                  <a:pt x="6872" y="10331"/>
                </a:lnTo>
                <a:lnTo>
                  <a:pt x="8539" y="8674"/>
                </a:lnTo>
                <a:lnTo>
                  <a:pt x="10197" y="7017"/>
                </a:lnTo>
                <a:lnTo>
                  <a:pt x="12809" y="5165"/>
                </a:lnTo>
                <a:lnTo>
                  <a:pt x="15412" y="3508"/>
                </a:lnTo>
                <a:lnTo>
                  <a:pt x="18025" y="2534"/>
                </a:lnTo>
                <a:lnTo>
                  <a:pt x="20638" y="1851"/>
                </a:lnTo>
                <a:lnTo>
                  <a:pt x="23241" y="877"/>
                </a:lnTo>
                <a:lnTo>
                  <a:pt x="25853" y="0"/>
                </a:lnTo>
                <a:lnTo>
                  <a:pt x="29412" y="0"/>
                </a:lnTo>
                <a:lnTo>
                  <a:pt x="31781" y="0"/>
                </a:lnTo>
                <a:lnTo>
                  <a:pt x="35339" y="877"/>
                </a:lnTo>
                <a:lnTo>
                  <a:pt x="37952" y="1851"/>
                </a:lnTo>
                <a:lnTo>
                  <a:pt x="40555" y="2534"/>
                </a:lnTo>
                <a:lnTo>
                  <a:pt x="43167" y="3508"/>
                </a:lnTo>
                <a:lnTo>
                  <a:pt x="45770" y="5165"/>
                </a:lnTo>
                <a:lnTo>
                  <a:pt x="47437" y="7017"/>
                </a:lnTo>
                <a:lnTo>
                  <a:pt x="50040" y="8674"/>
                </a:lnTo>
                <a:lnTo>
                  <a:pt x="56923" y="20955"/>
                </a:lnTo>
                <a:lnTo>
                  <a:pt x="57869" y="23587"/>
                </a:lnTo>
                <a:lnTo>
                  <a:pt x="58824" y="26804"/>
                </a:lnTo>
                <a:lnTo>
                  <a:pt x="58824" y="29435"/>
                </a:lnTo>
              </a:path>
            </a:pathLst>
          </a:custGeom>
          <a:ln w="3175">
            <a:solidFill>
              <a:srgbClr val="000000"/>
            </a:solidFill>
          </a:ln>
        </p:spPr>
        <p:txBody>
          <a:bodyPr wrap="square" lIns="0" tIns="0" rIns="0" bIns="0" rtlCol="0"/>
          <a:lstStyle/>
          <a:p>
            <a:pPr algn="l" rtl="0"/>
            <a:endParaRPr/>
          </a:p>
        </p:txBody>
      </p:sp>
      <p:sp>
        <p:nvSpPr>
          <p:cNvPr id="181" name="object 181"/>
          <p:cNvSpPr/>
          <p:nvPr/>
        </p:nvSpPr>
        <p:spPr>
          <a:xfrm>
            <a:off x="6675341" y="4682727"/>
            <a:ext cx="175895" cy="176530"/>
          </a:xfrm>
          <a:custGeom>
            <a:avLst/>
            <a:gdLst/>
            <a:ahLst/>
            <a:cxnLst/>
            <a:rect l="l" t="t" r="r" b="b"/>
            <a:pathLst>
              <a:path w="175895" h="176529">
                <a:moveTo>
                  <a:pt x="0" y="88112"/>
                </a:moveTo>
                <a:lnTo>
                  <a:pt x="0" y="83921"/>
                </a:lnTo>
                <a:lnTo>
                  <a:pt x="945" y="79632"/>
                </a:lnTo>
                <a:lnTo>
                  <a:pt x="945" y="75148"/>
                </a:lnTo>
                <a:lnTo>
                  <a:pt x="14701" y="38890"/>
                </a:lnTo>
                <a:lnTo>
                  <a:pt x="46014" y="11306"/>
                </a:lnTo>
                <a:lnTo>
                  <a:pt x="62373" y="4191"/>
                </a:lnTo>
                <a:lnTo>
                  <a:pt x="70201" y="1656"/>
                </a:lnTo>
                <a:lnTo>
                  <a:pt x="74471" y="1656"/>
                </a:lnTo>
                <a:lnTo>
                  <a:pt x="78741" y="877"/>
                </a:lnTo>
                <a:lnTo>
                  <a:pt x="83956" y="877"/>
                </a:lnTo>
                <a:lnTo>
                  <a:pt x="88470" y="0"/>
                </a:lnTo>
                <a:lnTo>
                  <a:pt x="92730" y="877"/>
                </a:lnTo>
                <a:lnTo>
                  <a:pt x="97000" y="877"/>
                </a:lnTo>
                <a:lnTo>
                  <a:pt x="101270" y="1656"/>
                </a:lnTo>
                <a:lnTo>
                  <a:pt x="105784" y="1656"/>
                </a:lnTo>
                <a:lnTo>
                  <a:pt x="114314" y="4191"/>
                </a:lnTo>
                <a:lnTo>
                  <a:pt x="122143" y="6822"/>
                </a:lnTo>
                <a:lnTo>
                  <a:pt x="129971" y="11306"/>
                </a:lnTo>
                <a:lnTo>
                  <a:pt x="137799" y="15497"/>
                </a:lnTo>
                <a:lnTo>
                  <a:pt x="143727" y="20663"/>
                </a:lnTo>
                <a:lnTo>
                  <a:pt x="150609" y="25926"/>
                </a:lnTo>
                <a:lnTo>
                  <a:pt x="155825" y="32067"/>
                </a:lnTo>
                <a:lnTo>
                  <a:pt x="174084" y="70957"/>
                </a:lnTo>
                <a:lnTo>
                  <a:pt x="174796" y="75148"/>
                </a:lnTo>
                <a:lnTo>
                  <a:pt x="175751" y="79632"/>
                </a:lnTo>
                <a:lnTo>
                  <a:pt x="175751" y="83921"/>
                </a:lnTo>
                <a:lnTo>
                  <a:pt x="175751" y="88112"/>
                </a:lnTo>
                <a:lnTo>
                  <a:pt x="175751" y="92595"/>
                </a:lnTo>
                <a:lnTo>
                  <a:pt x="175751" y="96884"/>
                </a:lnTo>
                <a:lnTo>
                  <a:pt x="174796" y="101075"/>
                </a:lnTo>
                <a:lnTo>
                  <a:pt x="161040" y="137334"/>
                </a:lnTo>
                <a:lnTo>
                  <a:pt x="143727" y="155561"/>
                </a:lnTo>
                <a:lnTo>
                  <a:pt x="137799" y="160726"/>
                </a:lnTo>
                <a:lnTo>
                  <a:pt x="129971" y="165210"/>
                </a:lnTo>
                <a:lnTo>
                  <a:pt x="122143" y="169401"/>
                </a:lnTo>
                <a:lnTo>
                  <a:pt x="114314" y="172033"/>
                </a:lnTo>
                <a:lnTo>
                  <a:pt x="105784" y="174665"/>
                </a:lnTo>
                <a:lnTo>
                  <a:pt x="101270" y="174665"/>
                </a:lnTo>
                <a:lnTo>
                  <a:pt x="97000" y="175542"/>
                </a:lnTo>
                <a:lnTo>
                  <a:pt x="92730" y="175542"/>
                </a:lnTo>
                <a:lnTo>
                  <a:pt x="88470" y="176224"/>
                </a:lnTo>
                <a:lnTo>
                  <a:pt x="83956" y="175542"/>
                </a:lnTo>
                <a:lnTo>
                  <a:pt x="78741" y="175542"/>
                </a:lnTo>
                <a:lnTo>
                  <a:pt x="74471" y="174665"/>
                </a:lnTo>
                <a:lnTo>
                  <a:pt x="70201" y="174665"/>
                </a:lnTo>
                <a:lnTo>
                  <a:pt x="62373" y="172033"/>
                </a:lnTo>
                <a:lnTo>
                  <a:pt x="53833" y="169401"/>
                </a:lnTo>
                <a:lnTo>
                  <a:pt x="46014" y="165210"/>
                </a:lnTo>
                <a:lnTo>
                  <a:pt x="14701" y="137334"/>
                </a:lnTo>
                <a:lnTo>
                  <a:pt x="4503" y="114039"/>
                </a:lnTo>
                <a:lnTo>
                  <a:pt x="1891" y="105559"/>
                </a:lnTo>
                <a:lnTo>
                  <a:pt x="945" y="101075"/>
                </a:lnTo>
                <a:lnTo>
                  <a:pt x="945" y="96884"/>
                </a:lnTo>
                <a:lnTo>
                  <a:pt x="0" y="92595"/>
                </a:lnTo>
                <a:lnTo>
                  <a:pt x="0" y="88112"/>
                </a:lnTo>
              </a:path>
            </a:pathLst>
          </a:custGeom>
          <a:ln w="3175">
            <a:solidFill>
              <a:srgbClr val="000000"/>
            </a:solidFill>
          </a:ln>
        </p:spPr>
        <p:txBody>
          <a:bodyPr wrap="square" lIns="0" tIns="0" rIns="0" bIns="0" rtlCol="0"/>
          <a:lstStyle/>
          <a:p>
            <a:pPr algn="l" rtl="0"/>
            <a:endParaRPr/>
          </a:p>
        </p:txBody>
      </p:sp>
      <p:sp>
        <p:nvSpPr>
          <p:cNvPr id="182" name="object 182"/>
          <p:cNvSpPr txBox="1"/>
          <p:nvPr/>
        </p:nvSpPr>
        <p:spPr>
          <a:xfrm>
            <a:off x="8324816" y="3916617"/>
            <a:ext cx="269240" cy="215900"/>
          </a:xfrm>
          <a:prstGeom prst="rect">
            <a:avLst/>
          </a:prstGeom>
        </p:spPr>
        <p:txBody>
          <a:bodyPr vert="horz" wrap="square" lIns="0" tIns="0" rIns="0" bIns="0" rtlCol="0">
            <a:spAutoFit/>
          </a:bodyPr>
          <a:lstStyle/>
          <a:p>
            <a:pPr marL="12700" algn="l" rtl="0"/>
            <a:r>
              <a:rPr sz="1350" b="1" spc="10" dirty="0">
                <a:latin typeface="Tahoma"/>
                <a:cs typeface="Tahoma"/>
              </a:rPr>
              <a:t>z</a:t>
            </a:r>
            <a:r>
              <a:rPr sz="1350" spc="25" dirty="0">
                <a:latin typeface="Symbol"/>
                <a:cs typeface="Symbol"/>
              </a:rPr>
              <a:t></a:t>
            </a:r>
            <a:endParaRPr sz="1350">
              <a:latin typeface="Symbol"/>
              <a:cs typeface="Symbol"/>
            </a:endParaRPr>
          </a:p>
        </p:txBody>
      </p:sp>
      <p:sp>
        <p:nvSpPr>
          <p:cNvPr id="183" name="object 183"/>
          <p:cNvSpPr txBox="1"/>
          <p:nvPr/>
        </p:nvSpPr>
        <p:spPr>
          <a:xfrm>
            <a:off x="8289428" y="5715440"/>
            <a:ext cx="270510" cy="215900"/>
          </a:xfrm>
          <a:prstGeom prst="rect">
            <a:avLst/>
          </a:prstGeom>
        </p:spPr>
        <p:txBody>
          <a:bodyPr vert="horz" wrap="square" lIns="0" tIns="0" rIns="0" bIns="0" rtlCol="0">
            <a:spAutoFit/>
          </a:bodyPr>
          <a:lstStyle/>
          <a:p>
            <a:pPr marL="12700" algn="l" rtl="0"/>
            <a:r>
              <a:rPr sz="1350" b="1" spc="20" dirty="0">
                <a:latin typeface="Tahoma"/>
                <a:cs typeface="Tahoma"/>
              </a:rPr>
              <a:t>z</a:t>
            </a:r>
            <a:r>
              <a:rPr sz="1350" spc="25" dirty="0">
                <a:latin typeface="Symbol"/>
                <a:cs typeface="Symbol"/>
              </a:rPr>
              <a:t></a:t>
            </a:r>
            <a:endParaRPr sz="1350">
              <a:latin typeface="Symbol"/>
              <a:cs typeface="Symbol"/>
            </a:endParaRPr>
          </a:p>
        </p:txBody>
      </p:sp>
      <p:sp>
        <p:nvSpPr>
          <p:cNvPr id="184" name="object 184"/>
          <p:cNvSpPr txBox="1"/>
          <p:nvPr/>
        </p:nvSpPr>
        <p:spPr>
          <a:xfrm>
            <a:off x="6897208" y="4977932"/>
            <a:ext cx="160655" cy="207749"/>
          </a:xfrm>
          <a:prstGeom prst="rect">
            <a:avLst/>
          </a:prstGeom>
        </p:spPr>
        <p:txBody>
          <a:bodyPr vert="horz" wrap="square" lIns="0" tIns="0" rIns="0" bIns="0" rtlCol="0">
            <a:spAutoFit/>
          </a:bodyPr>
          <a:lstStyle/>
          <a:p>
            <a:pPr marL="12700" algn="l" rtl="0"/>
            <a:r>
              <a:rPr sz="1350" u="sng" spc="5" dirty="0">
                <a:latin typeface="Times New Roman"/>
                <a:cs typeface="Times New Roman"/>
              </a:rPr>
              <a:t> </a:t>
            </a:r>
            <a:r>
              <a:rPr sz="1350" u="sng" spc="40" dirty="0">
                <a:latin typeface="Times New Roman"/>
                <a:cs typeface="Times New Roman"/>
              </a:rPr>
              <a:t> </a:t>
            </a:r>
            <a:endParaRPr sz="1350">
              <a:latin typeface="Times New Roman"/>
              <a:cs typeface="Times New Roman"/>
            </a:endParaRPr>
          </a:p>
        </p:txBody>
      </p:sp>
      <p:sp>
        <p:nvSpPr>
          <p:cNvPr id="185" name="object 185"/>
          <p:cNvSpPr txBox="1"/>
          <p:nvPr/>
        </p:nvSpPr>
        <p:spPr>
          <a:xfrm>
            <a:off x="8309413" y="4977931"/>
            <a:ext cx="269240" cy="215900"/>
          </a:xfrm>
          <a:prstGeom prst="rect">
            <a:avLst/>
          </a:prstGeom>
        </p:spPr>
        <p:txBody>
          <a:bodyPr vert="horz" wrap="square" lIns="0" tIns="0" rIns="0" bIns="0" rtlCol="0">
            <a:spAutoFit/>
          </a:bodyPr>
          <a:lstStyle/>
          <a:p>
            <a:pPr marL="12700" algn="l" rtl="0"/>
            <a:r>
              <a:rPr sz="1350" b="1" spc="10" dirty="0">
                <a:latin typeface="Tahoma"/>
                <a:cs typeface="Tahoma"/>
              </a:rPr>
              <a:t>z</a:t>
            </a:r>
            <a:r>
              <a:rPr sz="1350" spc="25" dirty="0">
                <a:latin typeface="Symbol"/>
                <a:cs typeface="Symbol"/>
              </a:rPr>
              <a:t></a:t>
            </a:r>
            <a:endParaRPr sz="1350">
              <a:latin typeface="Symbol"/>
              <a:cs typeface="Symbol"/>
            </a:endParaRPr>
          </a:p>
        </p:txBody>
      </p:sp>
      <p:sp>
        <p:nvSpPr>
          <p:cNvPr id="186" name="object 186"/>
          <p:cNvSpPr/>
          <p:nvPr/>
        </p:nvSpPr>
        <p:spPr>
          <a:xfrm>
            <a:off x="8328061" y="4946479"/>
            <a:ext cx="247015" cy="0"/>
          </a:xfrm>
          <a:custGeom>
            <a:avLst/>
            <a:gdLst/>
            <a:ahLst/>
            <a:cxnLst/>
            <a:rect l="l" t="t" r="r" b="b"/>
            <a:pathLst>
              <a:path w="247015">
                <a:moveTo>
                  <a:pt x="0" y="0"/>
                </a:moveTo>
                <a:lnTo>
                  <a:pt x="246645" y="0"/>
                </a:lnTo>
              </a:path>
            </a:pathLst>
          </a:custGeom>
          <a:ln w="3175">
            <a:solidFill>
              <a:srgbClr val="000000"/>
            </a:solidFill>
          </a:ln>
        </p:spPr>
        <p:txBody>
          <a:bodyPr wrap="square" lIns="0" tIns="0" rIns="0" bIns="0" rtlCol="0"/>
          <a:lstStyle/>
          <a:p>
            <a:pPr algn="l" rtl="0"/>
            <a:endParaRPr/>
          </a:p>
        </p:txBody>
      </p:sp>
      <p:sp>
        <p:nvSpPr>
          <p:cNvPr id="187" name="object 187"/>
          <p:cNvSpPr txBox="1"/>
          <p:nvPr/>
        </p:nvSpPr>
        <p:spPr>
          <a:xfrm>
            <a:off x="7028846" y="4305521"/>
            <a:ext cx="157480" cy="214629"/>
          </a:xfrm>
          <a:prstGeom prst="rect">
            <a:avLst/>
          </a:prstGeom>
        </p:spPr>
        <p:txBody>
          <a:bodyPr vert="horz" wrap="square" lIns="0" tIns="0" rIns="0" bIns="0" rtlCol="0">
            <a:spAutoFit/>
          </a:bodyPr>
          <a:lstStyle/>
          <a:p>
            <a:pPr marL="12700" algn="l" rtl="0"/>
            <a:r>
              <a:rPr sz="1350" b="1" spc="25" dirty="0">
                <a:latin typeface="Tahoma"/>
                <a:cs typeface="Tahoma"/>
              </a:rPr>
              <a:t>GRAMO</a:t>
            </a:r>
            <a:endParaRPr sz="1350">
              <a:latin typeface="Tahoma"/>
              <a:cs typeface="Tahoma"/>
            </a:endParaRPr>
          </a:p>
        </p:txBody>
      </p:sp>
      <p:sp>
        <p:nvSpPr>
          <p:cNvPr id="188" name="object 188"/>
          <p:cNvSpPr txBox="1"/>
          <p:nvPr/>
        </p:nvSpPr>
        <p:spPr>
          <a:xfrm>
            <a:off x="7213158" y="4521609"/>
            <a:ext cx="281305" cy="215900"/>
          </a:xfrm>
          <a:prstGeom prst="rect">
            <a:avLst/>
          </a:prstGeom>
        </p:spPr>
        <p:txBody>
          <a:bodyPr vert="horz" wrap="square" lIns="0" tIns="0" rIns="0" bIns="0" rtlCol="0">
            <a:spAutoFit/>
          </a:bodyPr>
          <a:lstStyle/>
          <a:p>
            <a:pPr marL="12700" algn="l" rtl="0"/>
            <a:r>
              <a:rPr sz="1350" b="1" spc="20" dirty="0">
                <a:latin typeface="Tahoma"/>
                <a:cs typeface="Tahoma"/>
              </a:rPr>
              <a:t>B</a:t>
            </a:r>
            <a:r>
              <a:rPr sz="1350" spc="25" dirty="0">
                <a:latin typeface="Symbol"/>
                <a:cs typeface="Symbol"/>
              </a:rPr>
              <a:t></a:t>
            </a:r>
            <a:endParaRPr sz="1350">
              <a:latin typeface="Symbol"/>
              <a:cs typeface="Symbol"/>
            </a:endParaRPr>
          </a:p>
        </p:txBody>
      </p:sp>
      <p:sp>
        <p:nvSpPr>
          <p:cNvPr id="189" name="object 189"/>
          <p:cNvSpPr txBox="1"/>
          <p:nvPr/>
        </p:nvSpPr>
        <p:spPr>
          <a:xfrm>
            <a:off x="6396283" y="4513812"/>
            <a:ext cx="278130" cy="215900"/>
          </a:xfrm>
          <a:prstGeom prst="rect">
            <a:avLst/>
          </a:prstGeom>
        </p:spPr>
        <p:txBody>
          <a:bodyPr vert="horz" wrap="square" lIns="0" tIns="0" rIns="0" bIns="0" rtlCol="0">
            <a:spAutoFit/>
          </a:bodyPr>
          <a:lstStyle/>
          <a:p>
            <a:pPr marL="12700" algn="l" rtl="0"/>
            <a:r>
              <a:rPr sz="1350" b="1" spc="20" dirty="0">
                <a:latin typeface="Tahoma"/>
                <a:cs typeface="Tahoma"/>
              </a:rPr>
              <a:t>C</a:t>
            </a:r>
            <a:r>
              <a:rPr sz="1350" spc="25" dirty="0">
                <a:latin typeface="Symbol"/>
                <a:cs typeface="Symbol"/>
              </a:rPr>
              <a:t></a:t>
            </a:r>
            <a:endParaRPr sz="1350">
              <a:latin typeface="Symbol"/>
              <a:cs typeface="Symbol"/>
            </a:endParaRPr>
          </a:p>
        </p:txBody>
      </p:sp>
      <p:sp>
        <p:nvSpPr>
          <p:cNvPr id="190" name="object 190"/>
          <p:cNvSpPr txBox="1"/>
          <p:nvPr/>
        </p:nvSpPr>
        <p:spPr>
          <a:xfrm>
            <a:off x="6666199" y="3990791"/>
            <a:ext cx="280670" cy="215900"/>
          </a:xfrm>
          <a:prstGeom prst="rect">
            <a:avLst/>
          </a:prstGeom>
        </p:spPr>
        <p:txBody>
          <a:bodyPr vert="horz" wrap="square" lIns="0" tIns="0" rIns="0" bIns="0" rtlCol="0">
            <a:spAutoFit/>
          </a:bodyPr>
          <a:lstStyle/>
          <a:p>
            <a:pPr marL="12700" algn="l" rtl="0"/>
            <a:r>
              <a:rPr sz="1350" b="1" spc="20" dirty="0">
                <a:latin typeface="Tahoma"/>
                <a:cs typeface="Tahoma"/>
              </a:rPr>
              <a:t>A</a:t>
            </a:r>
            <a:r>
              <a:rPr sz="1350" spc="25" dirty="0">
                <a:latin typeface="Symbol"/>
                <a:cs typeface="Symbol"/>
              </a:rPr>
              <a:t></a:t>
            </a:r>
            <a:endParaRPr sz="1350">
              <a:latin typeface="Symbol"/>
              <a:cs typeface="Symbol"/>
            </a:endParaRPr>
          </a:p>
        </p:txBody>
      </p:sp>
      <p:sp>
        <p:nvSpPr>
          <p:cNvPr id="191" name="object 191"/>
          <p:cNvSpPr txBox="1"/>
          <p:nvPr/>
        </p:nvSpPr>
        <p:spPr>
          <a:xfrm>
            <a:off x="9944487" y="3804138"/>
            <a:ext cx="143510" cy="207749"/>
          </a:xfrm>
          <a:prstGeom prst="rect">
            <a:avLst/>
          </a:prstGeom>
        </p:spPr>
        <p:txBody>
          <a:bodyPr vert="horz" wrap="square" lIns="0" tIns="0" rIns="0" bIns="0" rtlCol="0">
            <a:spAutoFit/>
          </a:bodyPr>
          <a:lstStyle/>
          <a:p>
            <a:pPr marL="12700" algn="l" rtl="0"/>
            <a:r>
              <a:rPr sz="1350" spc="25" dirty="0">
                <a:latin typeface="Arial"/>
                <a:cs typeface="Arial"/>
              </a:rPr>
              <a:t>X</a:t>
            </a:r>
            <a:endParaRPr sz="1350">
              <a:latin typeface="Arial"/>
              <a:cs typeface="Arial"/>
            </a:endParaRPr>
          </a:p>
        </p:txBody>
      </p:sp>
      <p:sp>
        <p:nvSpPr>
          <p:cNvPr id="192" name="object 192"/>
          <p:cNvSpPr/>
          <p:nvPr/>
        </p:nvSpPr>
        <p:spPr>
          <a:xfrm>
            <a:off x="10016070" y="3886696"/>
            <a:ext cx="0" cy="1805305"/>
          </a:xfrm>
          <a:custGeom>
            <a:avLst/>
            <a:gdLst/>
            <a:ahLst/>
            <a:cxnLst/>
            <a:rect l="l" t="t" r="r" b="b"/>
            <a:pathLst>
              <a:path h="1805304">
                <a:moveTo>
                  <a:pt x="0" y="0"/>
                </a:moveTo>
                <a:lnTo>
                  <a:pt x="0" y="1804800"/>
                </a:lnTo>
              </a:path>
            </a:pathLst>
          </a:custGeom>
          <a:ln w="3175">
            <a:solidFill>
              <a:srgbClr val="000000"/>
            </a:solidFill>
          </a:ln>
        </p:spPr>
        <p:txBody>
          <a:bodyPr wrap="square" lIns="0" tIns="0" rIns="0" bIns="0" rtlCol="0"/>
          <a:lstStyle/>
          <a:p>
            <a:pPr algn="l" rtl="0"/>
            <a:endParaRPr/>
          </a:p>
        </p:txBody>
      </p:sp>
      <p:sp>
        <p:nvSpPr>
          <p:cNvPr id="193" name="object 193"/>
          <p:cNvSpPr txBox="1"/>
          <p:nvPr/>
        </p:nvSpPr>
        <p:spPr>
          <a:xfrm>
            <a:off x="9862501" y="3947109"/>
            <a:ext cx="379095" cy="433070"/>
          </a:xfrm>
          <a:prstGeom prst="rect">
            <a:avLst/>
          </a:prstGeom>
        </p:spPr>
        <p:txBody>
          <a:bodyPr vert="horz" wrap="square" lIns="0" tIns="0" rIns="0" bIns="0" rtlCol="0">
            <a:spAutoFit/>
          </a:bodyPr>
          <a:lstStyle/>
          <a:p>
            <a:pPr marL="12700" algn="l" rtl="0"/>
            <a:r>
              <a:rPr sz="2750" spc="30" dirty="0">
                <a:latin typeface="Webdings"/>
                <a:cs typeface="Webdings"/>
              </a:rPr>
              <a:t></a:t>
            </a:r>
            <a:endParaRPr sz="2750">
              <a:latin typeface="Webdings"/>
              <a:cs typeface="Webdings"/>
            </a:endParaRPr>
          </a:p>
        </p:txBody>
      </p:sp>
      <p:sp>
        <p:nvSpPr>
          <p:cNvPr id="194" name="object 194"/>
          <p:cNvSpPr txBox="1"/>
          <p:nvPr/>
        </p:nvSpPr>
        <p:spPr>
          <a:xfrm>
            <a:off x="9944487" y="4872578"/>
            <a:ext cx="143510" cy="207749"/>
          </a:xfrm>
          <a:prstGeom prst="rect">
            <a:avLst/>
          </a:prstGeom>
        </p:spPr>
        <p:txBody>
          <a:bodyPr vert="horz" wrap="square" lIns="0" tIns="0" rIns="0" bIns="0" rtlCol="0">
            <a:spAutoFit/>
          </a:bodyPr>
          <a:lstStyle/>
          <a:p>
            <a:pPr marL="12700" algn="l" rtl="0"/>
            <a:r>
              <a:rPr sz="1350" spc="25" dirty="0">
                <a:latin typeface="Arial"/>
                <a:cs typeface="Arial"/>
              </a:rPr>
              <a:t>X</a:t>
            </a:r>
            <a:endParaRPr sz="1350">
              <a:latin typeface="Arial"/>
              <a:cs typeface="Arial"/>
            </a:endParaRPr>
          </a:p>
        </p:txBody>
      </p:sp>
      <p:sp>
        <p:nvSpPr>
          <p:cNvPr id="195" name="object 195"/>
          <p:cNvSpPr txBox="1"/>
          <p:nvPr/>
        </p:nvSpPr>
        <p:spPr>
          <a:xfrm>
            <a:off x="9837349" y="5112200"/>
            <a:ext cx="379095" cy="681355"/>
          </a:xfrm>
          <a:prstGeom prst="rect">
            <a:avLst/>
          </a:prstGeom>
        </p:spPr>
        <p:txBody>
          <a:bodyPr vert="horz" wrap="square" lIns="0" tIns="0" rIns="0" bIns="0" rtlCol="0">
            <a:spAutoFit/>
          </a:bodyPr>
          <a:lstStyle/>
          <a:p>
            <a:pPr algn="ctr" rtl="0">
              <a:lnSpc>
                <a:spcPct val="100000"/>
              </a:lnSpc>
            </a:pPr>
            <a:r>
              <a:rPr sz="2750" spc="30" dirty="0">
                <a:latin typeface="Webdings"/>
                <a:cs typeface="Webdings"/>
              </a:rPr>
              <a:t></a:t>
            </a:r>
            <a:endParaRPr sz="2750">
              <a:latin typeface="Webdings"/>
              <a:cs typeface="Webdings"/>
            </a:endParaRPr>
          </a:p>
          <a:p>
            <a:pPr algn="ctr" rtl="0">
              <a:spcBef>
                <a:spcPts val="345"/>
              </a:spcBef>
            </a:pPr>
            <a:r>
              <a:rPr sz="1350" spc="25" dirty="0">
                <a:latin typeface="Arial"/>
                <a:cs typeface="Arial"/>
              </a:rPr>
              <a:t>X</a:t>
            </a:r>
            <a:endParaRPr sz="1350">
              <a:latin typeface="Arial"/>
              <a:cs typeface="Arial"/>
            </a:endParaRPr>
          </a:p>
        </p:txBody>
      </p:sp>
      <p:sp>
        <p:nvSpPr>
          <p:cNvPr id="196" name="object 196"/>
          <p:cNvSpPr txBox="1"/>
          <p:nvPr/>
        </p:nvSpPr>
        <p:spPr>
          <a:xfrm>
            <a:off x="7307071" y="6219952"/>
            <a:ext cx="2148840" cy="438150"/>
          </a:xfrm>
          <a:prstGeom prst="rect">
            <a:avLst/>
          </a:prstGeom>
        </p:spPr>
        <p:txBody>
          <a:bodyPr vert="horz" wrap="square" lIns="0" tIns="0" rIns="0" bIns="0" rtlCol="0">
            <a:spAutoFit/>
          </a:bodyPr>
          <a:lstStyle/>
          <a:p>
            <a:pPr marL="12700" marR="5080" indent="62230" algn="l" rtl="0"/>
            <a:r>
              <a:rPr sz="1400" dirty="0">
                <a:solidFill>
                  <a:srgbClr val="3366FF"/>
                </a:solidFill>
                <a:latin typeface="Arial"/>
                <a:cs typeface="Arial"/>
              </a:rPr>
              <a:t>Cálculos de cortocircuito</a:t>
            </a:r>
            <a:r>
              <a:rPr sz="1400" spc="-5" dirty="0">
                <a:solidFill>
                  <a:srgbClr val="3366FF"/>
                </a:solidFill>
                <a:latin typeface="Arial"/>
                <a:cs typeface="Arial"/>
              </a:rPr>
              <a:t>Falla</a:t>
            </a:r>
            <a:r>
              <a:rPr sz="1400" spc="-20" dirty="0">
                <a:solidFill>
                  <a:srgbClr val="3366FF"/>
                </a:solidFill>
                <a:latin typeface="Arial"/>
                <a:cs typeface="Arial"/>
              </a:rPr>
              <a:t>Tipos</a:t>
            </a:r>
            <a:r>
              <a:rPr sz="1400" dirty="0">
                <a:solidFill>
                  <a:srgbClr val="3366FF"/>
                </a:solidFill>
                <a:latin typeface="Arial"/>
                <a:cs typeface="Arial"/>
              </a:rPr>
              <a:t>- Tres</a:t>
            </a:r>
            <a:r>
              <a:rPr sz="1400" spc="-150" dirty="0">
                <a:solidFill>
                  <a:srgbClr val="3366FF"/>
                </a:solidFill>
                <a:latin typeface="Arial"/>
                <a:cs typeface="Arial"/>
              </a:rPr>
              <a:t> </a:t>
            </a:r>
            <a:r>
              <a:rPr sz="1400" dirty="0">
                <a:solidFill>
                  <a:srgbClr val="3366FF"/>
                </a:solidFill>
                <a:latin typeface="Arial"/>
                <a:cs typeface="Arial"/>
              </a:rPr>
              <a:t>Fase</a:t>
            </a:r>
            <a:endParaRPr sz="1400">
              <a:latin typeface="Arial"/>
              <a:cs typeface="Arial"/>
            </a:endParaRPr>
          </a:p>
        </p:txBody>
      </p:sp>
      <p:sp>
        <p:nvSpPr>
          <p:cNvPr id="198"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91</a:t>
            </a:fld>
            <a:endParaRPr spc="-5"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71141" y="111634"/>
            <a:ext cx="8082915" cy="635635"/>
          </a:xfrm>
          <a:prstGeom prst="rect">
            <a:avLst/>
          </a:prstGeom>
        </p:spPr>
        <p:txBody>
          <a:bodyPr vert="horz" wrap="square" lIns="0" tIns="0" rIns="0" bIns="0" rtlCol="0" anchor="ctr">
            <a:spAutoFit/>
          </a:bodyPr>
          <a:lstStyle/>
          <a:p>
            <a:pPr marL="12700" algn="l" rtl="0"/>
            <a:r>
              <a:rPr sz="4000" spc="-5" dirty="0">
                <a:latin typeface="Tw Cen MT Condensed"/>
                <a:cs typeface="Tw Cen MT Condensed"/>
              </a:rPr>
              <a:t>Aire acondicionado y</a:t>
            </a:r>
            <a:r>
              <a:rPr sz="4000" spc="40" dirty="0">
                <a:latin typeface="Tw Cen MT Condensed"/>
                <a:cs typeface="Tw Cen MT Condensed"/>
              </a:rPr>
              <a:t>corriente continua</a:t>
            </a:r>
            <a:r>
              <a:rPr sz="4000" spc="75" dirty="0">
                <a:latin typeface="Tw Cen MT Condensed"/>
                <a:cs typeface="Tw Cen MT Condensed"/>
              </a:rPr>
              <a:t>ACTUAL</a:t>
            </a:r>
            <a:r>
              <a:rPr sz="4000" spc="80" dirty="0">
                <a:latin typeface="Tw Cen MT Condensed"/>
                <a:cs typeface="Tw Cen MT Condensed"/>
              </a:rPr>
              <a:t>COMPONENTES</a:t>
            </a:r>
            <a:r>
              <a:rPr sz="4000" spc="45" dirty="0">
                <a:latin typeface="Tw Cen MT Condensed"/>
                <a:cs typeface="Tw Cen MT Condensed"/>
              </a:rPr>
              <a:t>DE</a:t>
            </a:r>
            <a:r>
              <a:rPr sz="4000" spc="-30" dirty="0">
                <a:latin typeface="Tw Cen MT Condensed"/>
                <a:cs typeface="Tw Cen MT Condensed"/>
              </a:rPr>
              <a:t>FALLA</a:t>
            </a:r>
            <a:r>
              <a:rPr sz="4000" spc="540" dirty="0">
                <a:latin typeface="Tw Cen MT Condensed"/>
                <a:cs typeface="Tw Cen MT Condensed"/>
              </a:rPr>
              <a:t> </a:t>
            </a:r>
            <a:r>
              <a:rPr sz="4000" spc="75" dirty="0">
                <a:latin typeface="Tw Cen MT Condensed"/>
                <a:cs typeface="Tw Cen MT Condensed"/>
              </a:rPr>
              <a:t>ACTUAL</a:t>
            </a:r>
            <a:endParaRPr sz="4000">
              <a:latin typeface="Tw Cen MT Condensed"/>
              <a:cs typeface="Tw Cen MT Condensed"/>
            </a:endParaRPr>
          </a:p>
        </p:txBody>
      </p:sp>
      <p:sp>
        <p:nvSpPr>
          <p:cNvPr id="3" name="object 3"/>
          <p:cNvSpPr/>
          <p:nvPr/>
        </p:nvSpPr>
        <p:spPr>
          <a:xfrm>
            <a:off x="2647188" y="1085088"/>
            <a:ext cx="6731508" cy="2580132"/>
          </a:xfrm>
          <a:prstGeom prst="rect">
            <a:avLst/>
          </a:prstGeom>
          <a:blipFill>
            <a:blip r:embed="rId2" cstate="print"/>
            <a:stretch>
              <a:fillRect/>
            </a:stretch>
          </a:blipFill>
        </p:spPr>
        <p:txBody>
          <a:bodyPr wrap="square" lIns="0" tIns="0" rIns="0" bIns="0" rtlCol="0"/>
          <a:lstStyle/>
          <a:p>
            <a:pPr algn="l" rtl="0"/>
            <a:endParaRPr/>
          </a:p>
        </p:txBody>
      </p:sp>
      <p:sp>
        <p:nvSpPr>
          <p:cNvPr id="5" name="object 5"/>
          <p:cNvSpPr/>
          <p:nvPr/>
        </p:nvSpPr>
        <p:spPr>
          <a:xfrm>
            <a:off x="1674876" y="3680459"/>
            <a:ext cx="4584192" cy="2625852"/>
          </a:xfrm>
          <a:prstGeom prst="rect">
            <a:avLst/>
          </a:prstGeom>
          <a:blipFill>
            <a:blip r:embed="rId3" cstate="print"/>
            <a:stretch>
              <a:fillRect/>
            </a:stretch>
          </a:blipFill>
        </p:spPr>
        <p:txBody>
          <a:bodyPr wrap="square" lIns="0" tIns="0" rIns="0" bIns="0" rtlCol="0"/>
          <a:lstStyle/>
          <a:p>
            <a:pPr algn="l" rtl="0"/>
            <a:endParaRPr/>
          </a:p>
        </p:txBody>
      </p:sp>
      <p:sp>
        <p:nvSpPr>
          <p:cNvPr id="6" name="object 6"/>
          <p:cNvSpPr/>
          <p:nvPr/>
        </p:nvSpPr>
        <p:spPr>
          <a:xfrm>
            <a:off x="6126479" y="3680460"/>
            <a:ext cx="4445508" cy="2525267"/>
          </a:xfrm>
          <a:prstGeom prst="rect">
            <a:avLst/>
          </a:prstGeom>
          <a:blipFill>
            <a:blip r:embed="rId4" cstate="print"/>
            <a:stretch>
              <a:fillRect/>
            </a:stretch>
          </a:blipFill>
        </p:spPr>
        <p:txBody>
          <a:bodyPr wrap="square" lIns="0" tIns="0" rIns="0" bIns="0" rtlCol="0"/>
          <a:lstStyle/>
          <a:p>
            <a:pPr algn="l" rtl="0"/>
            <a:endParaRPr/>
          </a:p>
        </p:txBody>
      </p:sp>
      <p:sp>
        <p:nvSpPr>
          <p:cNvPr id="7" name="object 7"/>
          <p:cNvSpPr txBox="1"/>
          <p:nvPr/>
        </p:nvSpPr>
        <p:spPr>
          <a:xfrm>
            <a:off x="2180640" y="6428130"/>
            <a:ext cx="3272154" cy="215444"/>
          </a:xfrm>
          <a:prstGeom prst="rect">
            <a:avLst/>
          </a:prstGeom>
        </p:spPr>
        <p:txBody>
          <a:bodyPr vert="horz" wrap="square" lIns="0" tIns="0" rIns="0" bIns="0" rtlCol="0">
            <a:spAutoFit/>
          </a:bodyPr>
          <a:lstStyle/>
          <a:p>
            <a:pPr marL="12700" algn="l" rtl="0"/>
            <a:r>
              <a:rPr sz="1400" spc="70" dirty="0">
                <a:solidFill>
                  <a:srgbClr val="3366FF"/>
                </a:solidFill>
                <a:latin typeface="Tw Cen MT Condensed"/>
                <a:cs typeface="Tw Cen MT Condensed"/>
              </a:rPr>
              <a:t>VARIACIÓN</a:t>
            </a:r>
            <a:r>
              <a:rPr sz="1400" spc="45" dirty="0">
                <a:solidFill>
                  <a:srgbClr val="3366FF"/>
                </a:solidFill>
                <a:latin typeface="Tw Cen MT Condensed"/>
                <a:cs typeface="Tw Cen MT Condensed"/>
              </a:rPr>
              <a:t>DE</a:t>
            </a:r>
            <a:r>
              <a:rPr sz="1400" spc="80" dirty="0">
                <a:solidFill>
                  <a:srgbClr val="3366FF"/>
                </a:solidFill>
                <a:latin typeface="Tw Cen MT Condensed"/>
                <a:cs typeface="Tw Cen MT Condensed"/>
              </a:rPr>
              <a:t>ACTUAL</a:t>
            </a:r>
            <a:r>
              <a:rPr sz="1400" spc="70" dirty="0">
                <a:solidFill>
                  <a:srgbClr val="3366FF"/>
                </a:solidFill>
                <a:latin typeface="Tw Cen MT Condensed"/>
                <a:cs typeface="Tw Cen MT Condensed"/>
              </a:rPr>
              <a:t>CON TIEMPO</a:t>
            </a:r>
            <a:r>
              <a:rPr sz="1400" spc="80" dirty="0">
                <a:solidFill>
                  <a:srgbClr val="3366FF"/>
                </a:solidFill>
                <a:latin typeface="Tw Cen MT Condensed"/>
                <a:cs typeface="Tw Cen MT Condensed"/>
              </a:rPr>
              <a:t>DURANTE</a:t>
            </a:r>
            <a:r>
              <a:rPr sz="1400" dirty="0">
                <a:solidFill>
                  <a:srgbClr val="3366FF"/>
                </a:solidFill>
                <a:latin typeface="Tw Cen MT Condensed"/>
                <a:cs typeface="Tw Cen MT Condensed"/>
              </a:rPr>
              <a:t>A</a:t>
            </a:r>
            <a:r>
              <a:rPr sz="1400" spc="10" dirty="0">
                <a:solidFill>
                  <a:srgbClr val="3366FF"/>
                </a:solidFill>
                <a:latin typeface="Tw Cen MT Condensed"/>
                <a:cs typeface="Tw Cen MT Condensed"/>
              </a:rPr>
              <a:t> </a:t>
            </a:r>
            <a:r>
              <a:rPr sz="1400" spc="40" dirty="0">
                <a:solidFill>
                  <a:srgbClr val="3366FF"/>
                </a:solidFill>
                <a:latin typeface="Tw Cen MT Condensed"/>
                <a:cs typeface="Tw Cen MT Condensed"/>
              </a:rPr>
              <a:t>FALLA</a:t>
            </a:r>
            <a:endParaRPr sz="1400">
              <a:latin typeface="Tw Cen MT Condensed"/>
              <a:cs typeface="Tw Cen MT Condensed"/>
            </a:endParaRPr>
          </a:p>
        </p:txBody>
      </p:sp>
      <p:sp>
        <p:nvSpPr>
          <p:cNvPr id="8" name="object 8"/>
          <p:cNvSpPr txBox="1"/>
          <p:nvPr/>
        </p:nvSpPr>
        <p:spPr>
          <a:xfrm>
            <a:off x="6806946" y="6228689"/>
            <a:ext cx="2378710" cy="340350"/>
          </a:xfrm>
          <a:prstGeom prst="rect">
            <a:avLst/>
          </a:prstGeom>
        </p:spPr>
        <p:txBody>
          <a:bodyPr vert="horz" wrap="square" lIns="0" tIns="0" rIns="0" bIns="0" rtlCol="0">
            <a:spAutoFit/>
          </a:bodyPr>
          <a:lstStyle/>
          <a:p>
            <a:pPr marL="12700" marR="5080" algn="l" rtl="0">
              <a:lnSpc>
                <a:spcPts val="1340"/>
              </a:lnSpc>
            </a:pPr>
            <a:r>
              <a:rPr sz="1400" spc="70" dirty="0">
                <a:solidFill>
                  <a:srgbClr val="3366FF"/>
                </a:solidFill>
                <a:latin typeface="Tw Cen MT Condensed"/>
                <a:cs typeface="Tw Cen MT Condensed"/>
              </a:rPr>
              <a:t>VARIACIÓN</a:t>
            </a:r>
            <a:r>
              <a:rPr sz="1400" spc="45" dirty="0">
                <a:solidFill>
                  <a:srgbClr val="3366FF"/>
                </a:solidFill>
                <a:latin typeface="Tw Cen MT Condensed"/>
                <a:cs typeface="Tw Cen MT Condensed"/>
              </a:rPr>
              <a:t>DE</a:t>
            </a:r>
            <a:r>
              <a:rPr sz="1400" spc="75" dirty="0">
                <a:solidFill>
                  <a:srgbClr val="3366FF"/>
                </a:solidFill>
                <a:latin typeface="Tw Cen MT Condensed"/>
                <a:cs typeface="Tw Cen MT Condensed"/>
              </a:rPr>
              <a:t>REACTANCIA DEL GENERADOR</a:t>
            </a:r>
            <a:r>
              <a:rPr sz="1400" spc="80" dirty="0">
                <a:solidFill>
                  <a:srgbClr val="3366FF"/>
                </a:solidFill>
                <a:latin typeface="Tw Cen MT Condensed"/>
                <a:cs typeface="Tw Cen MT Condensed"/>
              </a:rPr>
              <a:t>DURANTE</a:t>
            </a:r>
            <a:r>
              <a:rPr sz="1400" dirty="0">
                <a:solidFill>
                  <a:srgbClr val="3366FF"/>
                </a:solidFill>
                <a:latin typeface="Tw Cen MT Condensed"/>
                <a:cs typeface="Tw Cen MT Condensed"/>
              </a:rPr>
              <a:t>A</a:t>
            </a:r>
            <a:r>
              <a:rPr sz="1400" spc="225" dirty="0">
                <a:solidFill>
                  <a:srgbClr val="3366FF"/>
                </a:solidFill>
                <a:latin typeface="Tw Cen MT Condensed"/>
                <a:cs typeface="Tw Cen MT Condensed"/>
              </a:rPr>
              <a:t> </a:t>
            </a:r>
            <a:r>
              <a:rPr sz="1400" spc="40" dirty="0">
                <a:solidFill>
                  <a:srgbClr val="3366FF"/>
                </a:solidFill>
                <a:latin typeface="Tw Cen MT Condensed"/>
                <a:cs typeface="Tw Cen MT Condensed"/>
              </a:rPr>
              <a:t>FALLA</a:t>
            </a:r>
            <a:endParaRPr sz="1400">
              <a:latin typeface="Tw Cen MT Condensed"/>
              <a:cs typeface="Tw Cen MT Condensed"/>
            </a:endParaRPr>
          </a:p>
        </p:txBody>
      </p:sp>
      <p:sp>
        <p:nvSpPr>
          <p:cNvPr id="9"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92</a:t>
            </a:fld>
            <a:endParaRPr spc="-5"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332305"/>
            <a:ext cx="10027920" cy="615553"/>
          </a:xfrm>
          <a:prstGeom prst="rect">
            <a:avLst/>
          </a:prstGeom>
        </p:spPr>
        <p:txBody>
          <a:bodyPr vert="horz" wrap="square" lIns="0" tIns="0" rIns="0" bIns="0" rtlCol="0" anchor="ctr">
            <a:spAutoFit/>
          </a:bodyPr>
          <a:lstStyle/>
          <a:p>
            <a:pPr marL="12700" algn="l" rtl="0"/>
            <a:r>
              <a:rPr sz="4000" spc="75" dirty="0">
                <a:latin typeface="Tw Cen MT Condensed"/>
                <a:cs typeface="Tw Cen MT Condensed"/>
              </a:rPr>
              <a:t>ÚTIL</a:t>
            </a:r>
            <a:r>
              <a:rPr sz="4000" spc="100" dirty="0">
                <a:latin typeface="Tw Cen MT Condensed"/>
                <a:cs typeface="Tw Cen MT Condensed"/>
              </a:rPr>
              <a:t> </a:t>
            </a:r>
            <a:r>
              <a:rPr sz="4000" spc="80" dirty="0">
                <a:latin typeface="Tw Cen MT Condensed"/>
                <a:cs typeface="Tw Cen MT Condensed"/>
              </a:rPr>
              <a:t>CONVERSIONES</a:t>
            </a:r>
            <a:endParaRPr sz="4000">
              <a:latin typeface="Tw Cen MT Condensed"/>
              <a:cs typeface="Tw Cen MT Condensed"/>
            </a:endParaRPr>
          </a:p>
        </p:txBody>
      </p:sp>
      <p:sp>
        <p:nvSpPr>
          <p:cNvPr id="3" name="object 3"/>
          <p:cNvSpPr/>
          <p:nvPr/>
        </p:nvSpPr>
        <p:spPr>
          <a:xfrm>
            <a:off x="3052572" y="975360"/>
            <a:ext cx="6277356" cy="5585460"/>
          </a:xfrm>
          <a:prstGeom prst="rect">
            <a:avLst/>
          </a:prstGeom>
          <a:blipFill>
            <a:blip r:embed="rId2" cstate="print"/>
            <a:stretch>
              <a:fillRect/>
            </a:stretch>
          </a:blipFill>
        </p:spPr>
        <p:txBody>
          <a:bodyPr wrap="square" lIns="0" tIns="0" rIns="0" bIns="0" rtlCol="0"/>
          <a:lstStyle/>
          <a:p>
            <a:pPr algn="l" rtl="0"/>
            <a:endParaRPr/>
          </a:p>
        </p:txBody>
      </p:sp>
      <p:sp>
        <p:nvSpPr>
          <p:cNvPr id="5"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93</a:t>
            </a:fld>
            <a:endParaRPr spc="-5"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233560"/>
            <a:ext cx="10027920" cy="813043"/>
          </a:xfrm>
          <a:prstGeom prst="rect">
            <a:avLst/>
          </a:prstGeom>
        </p:spPr>
        <p:txBody>
          <a:bodyPr vert="horz" wrap="square" lIns="0" tIns="195580" rIns="0" bIns="0" rtlCol="0" anchor="ctr">
            <a:spAutoFit/>
          </a:bodyPr>
          <a:lstStyle/>
          <a:p>
            <a:pPr marL="295275" algn="l" rtl="0"/>
            <a:r>
              <a:rPr sz="4000" spc="60" dirty="0">
                <a:latin typeface="Tw Cen MT Condensed"/>
                <a:cs typeface="Tw Cen MT Condensed"/>
              </a:rPr>
              <a:t>POR UNIDAD</a:t>
            </a:r>
            <a:r>
              <a:rPr sz="4000" spc="245" dirty="0">
                <a:latin typeface="Tw Cen MT Condensed"/>
                <a:cs typeface="Tw Cen MT Condensed"/>
              </a:rPr>
              <a:t> </a:t>
            </a:r>
            <a:r>
              <a:rPr sz="4000" spc="80" dirty="0">
                <a:latin typeface="Tw Cen MT Condensed"/>
                <a:cs typeface="Tw Cen MT Condensed"/>
              </a:rPr>
              <a:t>SISTEMA</a:t>
            </a:r>
            <a:endParaRPr sz="4000">
              <a:latin typeface="Tw Cen MT Condensed"/>
              <a:cs typeface="Tw Cen MT Condensed"/>
            </a:endParaRPr>
          </a:p>
        </p:txBody>
      </p:sp>
      <p:sp>
        <p:nvSpPr>
          <p:cNvPr id="3" name="object 3"/>
          <p:cNvSpPr txBox="1"/>
          <p:nvPr/>
        </p:nvSpPr>
        <p:spPr>
          <a:xfrm>
            <a:off x="2297074" y="1218310"/>
            <a:ext cx="3848100" cy="2700020"/>
          </a:xfrm>
          <a:prstGeom prst="rect">
            <a:avLst/>
          </a:prstGeom>
        </p:spPr>
        <p:txBody>
          <a:bodyPr vert="horz" wrap="square" lIns="0" tIns="0" rIns="0" bIns="0" rtlCol="0">
            <a:spAutoFit/>
          </a:bodyPr>
          <a:lstStyle/>
          <a:p>
            <a:pPr marL="12700" algn="l" rtl="0"/>
            <a:r>
              <a:rPr sz="2400" spc="-5" dirty="0">
                <a:latin typeface="Tw Cen MT"/>
                <a:cs typeface="Tw Cen MT"/>
              </a:rPr>
              <a:t>Establecer</a:t>
            </a:r>
            <a:r>
              <a:rPr sz="2400" spc="-20" dirty="0">
                <a:latin typeface="Tw Cen MT"/>
                <a:cs typeface="Tw Cen MT"/>
              </a:rPr>
              <a:t>dos</a:t>
            </a:r>
            <a:r>
              <a:rPr sz="2400" spc="-5" dirty="0">
                <a:latin typeface="Tw Cen MT"/>
                <a:cs typeface="Tw Cen MT"/>
              </a:rPr>
              <a:t>base</a:t>
            </a:r>
            <a:r>
              <a:rPr sz="2400" spc="10" dirty="0">
                <a:latin typeface="Tw Cen MT"/>
                <a:cs typeface="Tw Cen MT"/>
              </a:rPr>
              <a:t> </a:t>
            </a:r>
            <a:r>
              <a:rPr sz="2400" spc="-5" dirty="0">
                <a:latin typeface="Tw Cen MT"/>
                <a:cs typeface="Tw Cen MT"/>
              </a:rPr>
              <a:t>cantidades:</a:t>
            </a:r>
            <a:endParaRPr sz="2400">
              <a:latin typeface="Tw Cen MT"/>
              <a:cs typeface="Tw Cen MT"/>
            </a:endParaRPr>
          </a:p>
          <a:p>
            <a:pPr marL="12700" algn="l" rtl="0">
              <a:spcBef>
                <a:spcPts val="1105"/>
              </a:spcBef>
            </a:pPr>
            <a:r>
              <a:rPr sz="1900" dirty="0">
                <a:solidFill>
                  <a:srgbClr val="1CACE3"/>
                </a:solidFill>
                <a:latin typeface="Wingdings"/>
                <a:cs typeface="Wingdings"/>
              </a:rPr>
              <a:t></a:t>
            </a:r>
            <a:r>
              <a:rPr sz="2400" dirty="0">
                <a:latin typeface="Tw Cen MT"/>
                <a:cs typeface="Tw Cen MT"/>
              </a:rPr>
              <a:t>Estándar</a:t>
            </a:r>
            <a:r>
              <a:rPr sz="2400" spc="-5" dirty="0">
                <a:latin typeface="Tw Cen MT"/>
                <a:cs typeface="Tw Cen MT"/>
              </a:rPr>
              <a:t>práctica</a:t>
            </a:r>
            <a:r>
              <a:rPr sz="2400" dirty="0">
                <a:latin typeface="Tw Cen MT"/>
                <a:cs typeface="Tw Cen MT"/>
              </a:rPr>
              <a:t>Es para</a:t>
            </a:r>
            <a:r>
              <a:rPr sz="2400" spc="-60" dirty="0">
                <a:latin typeface="Tw Cen MT"/>
                <a:cs typeface="Tw Cen MT"/>
              </a:rPr>
              <a:t> </a:t>
            </a:r>
            <a:r>
              <a:rPr sz="2400" spc="-5" dirty="0">
                <a:latin typeface="Tw Cen MT"/>
                <a:cs typeface="Tw Cen MT"/>
              </a:rPr>
              <a:t>definir</a:t>
            </a:r>
            <a:endParaRPr sz="2400">
              <a:latin typeface="Tw Cen MT"/>
              <a:cs typeface="Tw Cen MT"/>
            </a:endParaRPr>
          </a:p>
          <a:p>
            <a:pPr marL="277495" indent="-135255" algn="l" rtl="0">
              <a:spcBef>
                <a:spcPts val="120"/>
              </a:spcBef>
              <a:buClr>
                <a:srgbClr val="1CACE3"/>
              </a:buClr>
              <a:buFont typeface="Wingdings 3"/>
              <a:buChar char=""/>
              <a:tabLst>
                <a:tab pos="278130" algn="l"/>
              </a:tabLst>
            </a:pPr>
            <a:r>
              <a:rPr sz="2400" dirty="0">
                <a:latin typeface="Tw Cen MT"/>
                <a:cs typeface="Tw Cen MT"/>
              </a:rPr>
              <a:t>Base</a:t>
            </a:r>
            <a:r>
              <a:rPr sz="2400" spc="-30" dirty="0">
                <a:latin typeface="Tw Cen MT"/>
                <a:cs typeface="Tw Cen MT"/>
              </a:rPr>
              <a:t>fuerza</a:t>
            </a:r>
            <a:r>
              <a:rPr sz="2400" dirty="0">
                <a:latin typeface="Tw Cen MT"/>
                <a:cs typeface="Tw Cen MT"/>
              </a:rPr>
              <a:t>– 3</a:t>
            </a:r>
            <a:r>
              <a:rPr sz="2400" spc="-45" dirty="0">
                <a:latin typeface="Tw Cen MT"/>
                <a:cs typeface="Tw Cen MT"/>
              </a:rPr>
              <a:t> </a:t>
            </a:r>
            <a:r>
              <a:rPr sz="2400" dirty="0">
                <a:latin typeface="Tw Cen MT"/>
                <a:cs typeface="Tw Cen MT"/>
              </a:rPr>
              <a:t>fase</a:t>
            </a:r>
            <a:endParaRPr sz="2400">
              <a:latin typeface="Tw Cen MT"/>
              <a:cs typeface="Tw Cen MT"/>
            </a:endParaRPr>
          </a:p>
          <a:p>
            <a:pPr marL="277495" indent="-135255" algn="l" rtl="0">
              <a:spcBef>
                <a:spcPts val="310"/>
              </a:spcBef>
              <a:buClr>
                <a:srgbClr val="1CACE3"/>
              </a:buClr>
              <a:buFont typeface="Wingdings 3"/>
              <a:buChar char=""/>
              <a:tabLst>
                <a:tab pos="278130" algn="l"/>
              </a:tabLst>
            </a:pPr>
            <a:r>
              <a:rPr sz="2400" dirty="0">
                <a:latin typeface="Tw Cen MT"/>
                <a:cs typeface="Tw Cen MT"/>
              </a:rPr>
              <a:t>Base</a:t>
            </a:r>
            <a:r>
              <a:rPr sz="2400" spc="-20" dirty="0">
                <a:latin typeface="Tw Cen MT"/>
                <a:cs typeface="Tw Cen MT"/>
              </a:rPr>
              <a:t>Voltaje</a:t>
            </a:r>
            <a:r>
              <a:rPr sz="2400" dirty="0">
                <a:latin typeface="Tw Cen MT"/>
                <a:cs typeface="Tw Cen MT"/>
              </a:rPr>
              <a:t>–</a:t>
            </a:r>
            <a:r>
              <a:rPr sz="2400" spc="-5" dirty="0">
                <a:latin typeface="Tw Cen MT"/>
                <a:cs typeface="Tw Cen MT"/>
              </a:rPr>
              <a:t>línea</a:t>
            </a:r>
            <a:r>
              <a:rPr sz="2400" dirty="0">
                <a:latin typeface="Tw Cen MT"/>
                <a:cs typeface="Tw Cen MT"/>
              </a:rPr>
              <a:t>a</a:t>
            </a:r>
            <a:r>
              <a:rPr sz="2400" spc="-30" dirty="0">
                <a:latin typeface="Tw Cen MT"/>
                <a:cs typeface="Tw Cen MT"/>
              </a:rPr>
              <a:t> </a:t>
            </a:r>
            <a:r>
              <a:rPr sz="2400" spc="-5" dirty="0">
                <a:latin typeface="Tw Cen MT"/>
                <a:cs typeface="Tw Cen MT"/>
              </a:rPr>
              <a:t>línea</a:t>
            </a:r>
            <a:endParaRPr sz="2400">
              <a:latin typeface="Tw Cen MT"/>
              <a:cs typeface="Tw Cen MT"/>
            </a:endParaRPr>
          </a:p>
          <a:p>
            <a:pPr marL="12700" marR="546100" algn="l" rtl="0">
              <a:lnSpc>
                <a:spcPct val="138800"/>
              </a:lnSpc>
              <a:spcBef>
                <a:spcPts val="204"/>
              </a:spcBef>
            </a:pPr>
            <a:r>
              <a:rPr sz="1900" dirty="0">
                <a:solidFill>
                  <a:srgbClr val="1CACE3"/>
                </a:solidFill>
                <a:latin typeface="Wingdings"/>
                <a:cs typeface="Wingdings"/>
              </a:rPr>
              <a:t></a:t>
            </a:r>
            <a:r>
              <a:rPr sz="2400" dirty="0">
                <a:latin typeface="Tw Cen MT"/>
                <a:cs typeface="Tw Cen MT"/>
              </a:rPr>
              <a:t>Otras cantidades</a:t>
            </a:r>
            <a:r>
              <a:rPr sz="2400" spc="-10" dirty="0">
                <a:latin typeface="Tw Cen MT"/>
                <a:cs typeface="Tw Cen MT"/>
              </a:rPr>
              <a:t>derivado</a:t>
            </a:r>
            <a:r>
              <a:rPr sz="2400" dirty="0">
                <a:latin typeface="Tw Cen MT"/>
                <a:cs typeface="Tw Cen MT"/>
              </a:rPr>
              <a:t>con</a:t>
            </a:r>
            <a:r>
              <a:rPr sz="2400" spc="-5" dirty="0">
                <a:latin typeface="Tw Cen MT"/>
                <a:cs typeface="Tw Cen MT"/>
              </a:rPr>
              <a:t>básico</a:t>
            </a:r>
            <a:r>
              <a:rPr sz="2400" spc="-30" dirty="0">
                <a:latin typeface="Tw Cen MT"/>
                <a:cs typeface="Tw Cen MT"/>
              </a:rPr>
              <a:t>fuerza</a:t>
            </a:r>
            <a:r>
              <a:rPr sz="2400" spc="-35" dirty="0">
                <a:latin typeface="Tw Cen MT"/>
                <a:cs typeface="Tw Cen MT"/>
              </a:rPr>
              <a:t> </a:t>
            </a:r>
            <a:r>
              <a:rPr sz="2400" spc="-5" dirty="0">
                <a:latin typeface="Tw Cen MT"/>
                <a:cs typeface="Tw Cen MT"/>
              </a:rPr>
              <a:t>ecuaciones</a:t>
            </a:r>
            <a:endParaRPr sz="2400">
              <a:latin typeface="Tw Cen MT"/>
              <a:cs typeface="Tw Cen MT"/>
            </a:endParaRPr>
          </a:p>
        </p:txBody>
      </p:sp>
      <p:sp>
        <p:nvSpPr>
          <p:cNvPr id="4" name="object 4"/>
          <p:cNvSpPr/>
          <p:nvPr/>
        </p:nvSpPr>
        <p:spPr>
          <a:xfrm>
            <a:off x="6149341" y="3153155"/>
            <a:ext cx="4233671" cy="3317748"/>
          </a:xfrm>
          <a:prstGeom prst="rect">
            <a:avLst/>
          </a:prstGeom>
          <a:blipFill>
            <a:blip r:embed="rId2" cstate="print"/>
            <a:stretch>
              <a:fillRect/>
            </a:stretch>
          </a:blipFill>
        </p:spPr>
        <p:txBody>
          <a:bodyPr wrap="square" lIns="0" tIns="0" rIns="0" bIns="0" rtlCol="0"/>
          <a:lstStyle/>
          <a:p>
            <a:pPr algn="l" rtl="0"/>
            <a:endParaRPr/>
          </a:p>
        </p:txBody>
      </p:sp>
      <p:sp>
        <p:nvSpPr>
          <p:cNvPr id="7" name="object 4"/>
          <p:cNvSpPr txBox="1">
            <a:spLocks noGrp="1"/>
          </p:cNvSpPr>
          <p:nvPr>
            <p:ph type="sldNum" sz="quarter" idx="12"/>
          </p:nvPr>
        </p:nvSpPr>
        <p:spPr>
          <a:xfrm>
            <a:off x="5562600"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94</a:t>
            </a:fld>
            <a:endParaRPr spc="-5"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8540" y="284735"/>
            <a:ext cx="4804410" cy="1123315"/>
          </a:xfrm>
          <a:prstGeom prst="rect">
            <a:avLst/>
          </a:prstGeom>
        </p:spPr>
        <p:txBody>
          <a:bodyPr vert="horz" wrap="square" lIns="0" tIns="0" rIns="0" bIns="0" rtlCol="0" anchor="ctr">
            <a:spAutoFit/>
          </a:bodyPr>
          <a:lstStyle/>
          <a:p>
            <a:pPr marL="12700" algn="l" rtl="0">
              <a:lnSpc>
                <a:spcPts val="4320"/>
              </a:lnSpc>
            </a:pPr>
            <a:r>
              <a:rPr sz="4000" spc="65" dirty="0">
                <a:latin typeface="Tw Cen MT Condensed"/>
                <a:cs typeface="Tw Cen MT Condensed"/>
              </a:rPr>
              <a:t>CORTOCIRCUITO</a:t>
            </a:r>
            <a:r>
              <a:rPr sz="4000" spc="270" dirty="0">
                <a:latin typeface="Tw Cen MT Condensed"/>
                <a:cs typeface="Tw Cen MT Condensed"/>
              </a:rPr>
              <a:t> </a:t>
            </a:r>
            <a:r>
              <a:rPr sz="4000" spc="55" dirty="0">
                <a:latin typeface="Tw Cen MT Condensed"/>
                <a:cs typeface="Tw Cen MT Condensed"/>
              </a:rPr>
              <a:t>CÁLCULOS</a:t>
            </a:r>
            <a:endParaRPr sz="4000">
              <a:latin typeface="Tw Cen MT Condensed"/>
              <a:cs typeface="Tw Cen MT Condensed"/>
            </a:endParaRPr>
          </a:p>
          <a:p>
            <a:pPr marL="12700" algn="l" rtl="0">
              <a:lnSpc>
                <a:spcPts val="4320"/>
              </a:lnSpc>
            </a:pPr>
            <a:r>
              <a:rPr sz="4000" spc="60" dirty="0">
                <a:latin typeface="Tw Cen MT Condensed"/>
                <a:cs typeface="Tw Cen MT Condensed"/>
              </a:rPr>
              <a:t>POR</a:t>
            </a:r>
            <a:r>
              <a:rPr sz="4000" spc="65" dirty="0">
                <a:latin typeface="Tw Cen MT Condensed"/>
                <a:cs typeface="Tw Cen MT Condensed"/>
              </a:rPr>
              <a:t>UNIDAD</a:t>
            </a:r>
            <a:r>
              <a:rPr sz="4000" spc="225" dirty="0">
                <a:latin typeface="Tw Cen MT Condensed"/>
                <a:cs typeface="Tw Cen MT Condensed"/>
              </a:rPr>
              <a:t> </a:t>
            </a:r>
            <a:r>
              <a:rPr sz="4000" spc="85" dirty="0">
                <a:latin typeface="Tw Cen MT Condensed"/>
                <a:cs typeface="Tw Cen MT Condensed"/>
              </a:rPr>
              <a:t>SISTEMA</a:t>
            </a:r>
            <a:endParaRPr sz="4000">
              <a:latin typeface="Tw Cen MT Condensed"/>
              <a:cs typeface="Tw Cen MT Condensed"/>
            </a:endParaRPr>
          </a:p>
        </p:txBody>
      </p:sp>
      <p:sp>
        <p:nvSpPr>
          <p:cNvPr id="3" name="object 3"/>
          <p:cNvSpPr txBox="1"/>
          <p:nvPr/>
        </p:nvSpPr>
        <p:spPr>
          <a:xfrm>
            <a:off x="2153819" y="1838579"/>
            <a:ext cx="2329815" cy="370205"/>
          </a:xfrm>
          <a:prstGeom prst="rect">
            <a:avLst/>
          </a:prstGeom>
        </p:spPr>
        <p:txBody>
          <a:bodyPr vert="horz" wrap="square" lIns="0" tIns="0" rIns="0" bIns="0" rtlCol="0">
            <a:spAutoFit/>
          </a:bodyPr>
          <a:lstStyle/>
          <a:p>
            <a:pPr marL="12700" algn="l" rtl="0">
              <a:tabLst>
                <a:tab pos="2094864" algn="l"/>
              </a:tabLst>
            </a:pPr>
            <a:r>
              <a:rPr sz="2400" spc="-65" dirty="0">
                <a:solidFill>
                  <a:srgbClr val="000099"/>
                </a:solidFill>
                <a:latin typeface="Tahoma"/>
                <a:cs typeface="Tahoma"/>
              </a:rPr>
              <a:t>PAG</a:t>
            </a:r>
            <a:r>
              <a:rPr sz="2400" spc="-5" dirty="0">
                <a:solidFill>
                  <a:srgbClr val="000099"/>
                </a:solidFill>
                <a:latin typeface="Tahoma"/>
                <a:cs typeface="Tahoma"/>
              </a:rPr>
              <a:t>mi</a:t>
            </a:r>
            <a:r>
              <a:rPr sz="2400" dirty="0">
                <a:solidFill>
                  <a:srgbClr val="000099"/>
                </a:solidFill>
                <a:latin typeface="Tahoma"/>
                <a:cs typeface="Tahoma"/>
              </a:rPr>
              <a:t>ejecutarlo</a:t>
            </a:r>
            <a:r>
              <a:rPr sz="2400" spc="5" dirty="0">
                <a:solidFill>
                  <a:srgbClr val="000099"/>
                </a:solidFill>
                <a:latin typeface="Tahoma"/>
                <a:cs typeface="Tahoma"/>
              </a:rPr>
              <a:t> </a:t>
            </a:r>
            <a:r>
              <a:rPr sz="2400" spc="-120" dirty="0">
                <a:solidFill>
                  <a:srgbClr val="000099"/>
                </a:solidFill>
                <a:latin typeface="Tahoma"/>
                <a:cs typeface="Tahoma"/>
              </a:rPr>
              <a:t>V</a:t>
            </a:r>
            <a:r>
              <a:rPr sz="2400" dirty="0">
                <a:solidFill>
                  <a:srgbClr val="000099"/>
                </a:solidFill>
                <a:latin typeface="Tahoma"/>
                <a:cs typeface="Tahoma"/>
              </a:rPr>
              <a:t>Alabama</a:t>
            </a:r>
            <a:r>
              <a:rPr sz="2400" spc="5" dirty="0">
                <a:solidFill>
                  <a:srgbClr val="000099"/>
                </a:solidFill>
                <a:latin typeface="Tahoma"/>
                <a:cs typeface="Tahoma"/>
              </a:rPr>
              <a:t>tu</a:t>
            </a:r>
            <a:r>
              <a:rPr sz="2400" dirty="0">
                <a:solidFill>
                  <a:srgbClr val="000099"/>
                </a:solidFill>
                <a:latin typeface="Tahoma"/>
                <a:cs typeface="Tahoma"/>
              </a:rPr>
              <a:t>mi =</a:t>
            </a:r>
            <a:endParaRPr sz="2400">
              <a:latin typeface="Tahoma"/>
              <a:cs typeface="Tahoma"/>
            </a:endParaRPr>
          </a:p>
        </p:txBody>
      </p:sp>
      <p:sp>
        <p:nvSpPr>
          <p:cNvPr id="4" name="object 4"/>
          <p:cNvSpPr txBox="1"/>
          <p:nvPr/>
        </p:nvSpPr>
        <p:spPr>
          <a:xfrm>
            <a:off x="4897373" y="1838579"/>
            <a:ext cx="2086610" cy="735965"/>
          </a:xfrm>
          <a:prstGeom prst="rect">
            <a:avLst/>
          </a:prstGeom>
        </p:spPr>
        <p:txBody>
          <a:bodyPr vert="horz" wrap="square" lIns="0" tIns="0" rIns="0" bIns="0" rtlCol="0">
            <a:spAutoFit/>
          </a:bodyPr>
          <a:lstStyle/>
          <a:p>
            <a:pPr algn="ctr" rtl="0">
              <a:lnSpc>
                <a:spcPct val="100000"/>
              </a:lnSpc>
            </a:pPr>
            <a:r>
              <a:rPr sz="2400" u="heavy" dirty="0">
                <a:solidFill>
                  <a:srgbClr val="000099"/>
                </a:solidFill>
                <a:latin typeface="Tahoma"/>
                <a:cs typeface="Tahoma"/>
              </a:rPr>
              <a:t>Actual</a:t>
            </a:r>
            <a:r>
              <a:rPr sz="2400" u="heavy" spc="-90" dirty="0">
                <a:solidFill>
                  <a:srgbClr val="000099"/>
                </a:solidFill>
                <a:latin typeface="Tahoma"/>
                <a:cs typeface="Tahoma"/>
              </a:rPr>
              <a:t> </a:t>
            </a:r>
            <a:r>
              <a:rPr sz="2400" u="heavy" spc="-5" dirty="0">
                <a:solidFill>
                  <a:srgbClr val="000099"/>
                </a:solidFill>
                <a:latin typeface="Tahoma"/>
                <a:cs typeface="Tahoma"/>
              </a:rPr>
              <a:t>Cantidad</a:t>
            </a:r>
            <a:endParaRPr sz="2400">
              <a:latin typeface="Tahoma"/>
              <a:cs typeface="Tahoma"/>
            </a:endParaRPr>
          </a:p>
          <a:p>
            <a:pPr marL="2540" algn="ctr" rtl="0"/>
            <a:r>
              <a:rPr sz="2400" dirty="0">
                <a:solidFill>
                  <a:srgbClr val="000099"/>
                </a:solidFill>
                <a:latin typeface="Tahoma"/>
                <a:cs typeface="Tahoma"/>
              </a:rPr>
              <a:t>Base</a:t>
            </a:r>
            <a:r>
              <a:rPr sz="2400" spc="-65" dirty="0">
                <a:solidFill>
                  <a:srgbClr val="000099"/>
                </a:solidFill>
                <a:latin typeface="Tahoma"/>
                <a:cs typeface="Tahoma"/>
              </a:rPr>
              <a:t> </a:t>
            </a:r>
            <a:r>
              <a:rPr sz="2400" spc="-5" dirty="0">
                <a:solidFill>
                  <a:srgbClr val="000099"/>
                </a:solidFill>
                <a:latin typeface="Tahoma"/>
                <a:cs typeface="Tahoma"/>
              </a:rPr>
              <a:t>Cantidad</a:t>
            </a:r>
            <a:endParaRPr sz="2400">
              <a:latin typeface="Tahoma"/>
              <a:cs typeface="Tahoma"/>
            </a:endParaRPr>
          </a:p>
        </p:txBody>
      </p:sp>
      <p:sp>
        <p:nvSpPr>
          <p:cNvPr id="5" name="object 5"/>
          <p:cNvSpPr txBox="1"/>
          <p:nvPr/>
        </p:nvSpPr>
        <p:spPr>
          <a:xfrm>
            <a:off x="2288541" y="3068955"/>
            <a:ext cx="568325" cy="474489"/>
          </a:xfrm>
          <a:prstGeom prst="rect">
            <a:avLst/>
          </a:prstGeom>
        </p:spPr>
        <p:txBody>
          <a:bodyPr vert="horz" wrap="square" lIns="0" tIns="0" rIns="0" bIns="0" rtlCol="0">
            <a:spAutoFit/>
          </a:bodyPr>
          <a:lstStyle/>
          <a:p>
            <a:pPr marL="12700" algn="l" rtl="0">
              <a:lnSpc>
                <a:spcPts val="3665"/>
              </a:lnSpc>
            </a:pPr>
            <a:r>
              <a:rPr sz="4800" spc="-7" baseline="13888" dirty="0">
                <a:solidFill>
                  <a:srgbClr val="000099"/>
                </a:solidFill>
                <a:latin typeface="Tahoma"/>
                <a:cs typeface="Tahoma"/>
              </a:rPr>
              <a:t>V</a:t>
            </a:r>
            <a:r>
              <a:rPr sz="2100" spc="15" dirty="0">
                <a:solidFill>
                  <a:srgbClr val="000099"/>
                </a:solidFill>
                <a:latin typeface="Tahoma"/>
                <a:cs typeface="Tahoma"/>
              </a:rPr>
              <a:t>pu</a:t>
            </a:r>
            <a:endParaRPr sz="2100">
              <a:latin typeface="Tahoma"/>
              <a:cs typeface="Tahoma"/>
            </a:endParaRPr>
          </a:p>
        </p:txBody>
      </p:sp>
      <p:sp>
        <p:nvSpPr>
          <p:cNvPr id="6" name="object 6"/>
          <p:cNvSpPr txBox="1"/>
          <p:nvPr/>
        </p:nvSpPr>
        <p:spPr>
          <a:xfrm>
            <a:off x="3085847" y="2968371"/>
            <a:ext cx="321945" cy="488950"/>
          </a:xfrm>
          <a:prstGeom prst="rect">
            <a:avLst/>
          </a:prstGeom>
        </p:spPr>
        <p:txBody>
          <a:bodyPr vert="horz" wrap="square" lIns="0" tIns="0" rIns="0" bIns="0" rtlCol="0">
            <a:spAutoFit/>
          </a:bodyPr>
          <a:lstStyle/>
          <a:p>
            <a:pPr marL="12700" algn="l" rtl="0"/>
            <a:r>
              <a:rPr sz="3200" dirty="0">
                <a:solidFill>
                  <a:srgbClr val="000099"/>
                </a:solidFill>
                <a:latin typeface="Tahoma"/>
                <a:cs typeface="Tahoma"/>
              </a:rPr>
              <a:t>=</a:t>
            </a:r>
            <a:endParaRPr sz="3200">
              <a:latin typeface="Tahoma"/>
              <a:cs typeface="Tahoma"/>
            </a:endParaRPr>
          </a:p>
        </p:txBody>
      </p:sp>
      <p:sp>
        <p:nvSpPr>
          <p:cNvPr id="7" name="object 7"/>
          <p:cNvSpPr txBox="1"/>
          <p:nvPr/>
        </p:nvSpPr>
        <p:spPr>
          <a:xfrm>
            <a:off x="3710685" y="3068955"/>
            <a:ext cx="1014094" cy="984885"/>
          </a:xfrm>
          <a:prstGeom prst="rect">
            <a:avLst/>
          </a:prstGeom>
        </p:spPr>
        <p:txBody>
          <a:bodyPr vert="horz" wrap="square" lIns="0" tIns="0" rIns="0" bIns="0" rtlCol="0">
            <a:spAutoFit/>
          </a:bodyPr>
          <a:lstStyle/>
          <a:p>
            <a:pPr marL="12700" marR="5080" indent="51435" algn="l" rtl="0"/>
            <a:r>
              <a:rPr sz="4800" spc="-225" baseline="13888" dirty="0">
                <a:solidFill>
                  <a:srgbClr val="000099"/>
                </a:solidFill>
                <a:latin typeface="Tahoma"/>
                <a:cs typeface="Tahoma"/>
              </a:rPr>
              <a:t>V</a:t>
            </a:r>
            <a:r>
              <a:rPr sz="2100" spc="15" dirty="0">
                <a:solidFill>
                  <a:srgbClr val="000099"/>
                </a:solidFill>
                <a:latin typeface="Tahoma"/>
                <a:cs typeface="Tahoma"/>
              </a:rPr>
              <a:t>actuar</a:t>
            </a:r>
            <a:r>
              <a:rPr sz="2100" spc="5" dirty="0">
                <a:solidFill>
                  <a:srgbClr val="000099"/>
                </a:solidFill>
                <a:latin typeface="Tahoma"/>
                <a:cs typeface="Tahoma"/>
              </a:rPr>
              <a:t>a</a:t>
            </a:r>
            <a:r>
              <a:rPr sz="2100" spc="10" dirty="0">
                <a:solidFill>
                  <a:srgbClr val="000099"/>
                </a:solidFill>
                <a:latin typeface="Tahoma"/>
                <a:cs typeface="Tahoma"/>
              </a:rPr>
              <a:t>yo</a:t>
            </a:r>
            <a:r>
              <a:rPr sz="4800" spc="15" baseline="13888" dirty="0">
                <a:solidFill>
                  <a:srgbClr val="000099"/>
                </a:solidFill>
                <a:latin typeface="Tahoma"/>
                <a:cs typeface="Tahoma"/>
              </a:rPr>
              <a:t>V</a:t>
            </a:r>
            <a:r>
              <a:rPr sz="2100" spc="10" dirty="0">
                <a:solidFill>
                  <a:srgbClr val="000099"/>
                </a:solidFill>
                <a:latin typeface="Tahoma"/>
                <a:cs typeface="Tahoma"/>
              </a:rPr>
              <a:t>base</a:t>
            </a:r>
            <a:endParaRPr sz="2100">
              <a:latin typeface="Tahoma"/>
              <a:cs typeface="Tahoma"/>
            </a:endParaRPr>
          </a:p>
        </p:txBody>
      </p:sp>
      <p:sp>
        <p:nvSpPr>
          <p:cNvPr id="8" name="object 8"/>
          <p:cNvSpPr/>
          <p:nvPr/>
        </p:nvSpPr>
        <p:spPr>
          <a:xfrm>
            <a:off x="3706367" y="3538728"/>
            <a:ext cx="1143000" cy="0"/>
          </a:xfrm>
          <a:custGeom>
            <a:avLst/>
            <a:gdLst/>
            <a:ahLst/>
            <a:cxnLst/>
            <a:rect l="l" t="t" r="r" b="b"/>
            <a:pathLst>
              <a:path w="1143000">
                <a:moveTo>
                  <a:pt x="0" y="0"/>
                </a:moveTo>
                <a:lnTo>
                  <a:pt x="1142999" y="0"/>
                </a:lnTo>
              </a:path>
            </a:pathLst>
          </a:custGeom>
          <a:ln w="9144">
            <a:solidFill>
              <a:srgbClr val="000000"/>
            </a:solidFill>
          </a:ln>
        </p:spPr>
        <p:txBody>
          <a:bodyPr wrap="square" lIns="0" tIns="0" rIns="0" bIns="0" rtlCol="0"/>
          <a:lstStyle/>
          <a:p>
            <a:pPr algn="l" rtl="0"/>
            <a:endParaRPr/>
          </a:p>
        </p:txBody>
      </p:sp>
      <p:sp>
        <p:nvSpPr>
          <p:cNvPr id="9" name="object 9"/>
          <p:cNvSpPr txBox="1"/>
          <p:nvPr/>
        </p:nvSpPr>
        <p:spPr>
          <a:xfrm>
            <a:off x="2174240" y="4135755"/>
            <a:ext cx="477520" cy="474489"/>
          </a:xfrm>
          <a:prstGeom prst="rect">
            <a:avLst/>
          </a:prstGeom>
        </p:spPr>
        <p:txBody>
          <a:bodyPr vert="horz" wrap="square" lIns="0" tIns="0" rIns="0" bIns="0" rtlCol="0">
            <a:spAutoFit/>
          </a:bodyPr>
          <a:lstStyle/>
          <a:p>
            <a:pPr marL="12700" algn="l" rtl="0">
              <a:lnSpc>
                <a:spcPts val="3665"/>
              </a:lnSpc>
            </a:pPr>
            <a:r>
              <a:rPr sz="4800" spc="-15" baseline="13888" dirty="0">
                <a:solidFill>
                  <a:srgbClr val="000099"/>
                </a:solidFill>
                <a:latin typeface="Tahoma"/>
                <a:cs typeface="Tahoma"/>
              </a:rPr>
              <a:t>I</a:t>
            </a:r>
            <a:r>
              <a:rPr sz="2100" spc="15" dirty="0">
                <a:solidFill>
                  <a:srgbClr val="000099"/>
                </a:solidFill>
                <a:latin typeface="Tahoma"/>
                <a:cs typeface="Tahoma"/>
              </a:rPr>
              <a:t>pu</a:t>
            </a:r>
            <a:endParaRPr sz="2100">
              <a:latin typeface="Tahoma"/>
              <a:cs typeface="Tahoma"/>
            </a:endParaRPr>
          </a:p>
        </p:txBody>
      </p:sp>
      <p:sp>
        <p:nvSpPr>
          <p:cNvPr id="10" name="object 10"/>
          <p:cNvSpPr txBox="1"/>
          <p:nvPr/>
        </p:nvSpPr>
        <p:spPr>
          <a:xfrm>
            <a:off x="2878583" y="4035170"/>
            <a:ext cx="321945" cy="488950"/>
          </a:xfrm>
          <a:prstGeom prst="rect">
            <a:avLst/>
          </a:prstGeom>
        </p:spPr>
        <p:txBody>
          <a:bodyPr vert="horz" wrap="square" lIns="0" tIns="0" rIns="0" bIns="0" rtlCol="0">
            <a:spAutoFit/>
          </a:bodyPr>
          <a:lstStyle/>
          <a:p>
            <a:pPr marL="12700" algn="l" rtl="0"/>
            <a:r>
              <a:rPr sz="3200" dirty="0">
                <a:solidFill>
                  <a:srgbClr val="000099"/>
                </a:solidFill>
                <a:latin typeface="Tahoma"/>
                <a:cs typeface="Tahoma"/>
              </a:rPr>
              <a:t>=</a:t>
            </a:r>
            <a:endParaRPr sz="3200">
              <a:latin typeface="Tahoma"/>
              <a:cs typeface="Tahoma"/>
            </a:endParaRPr>
          </a:p>
        </p:txBody>
      </p:sp>
      <p:sp>
        <p:nvSpPr>
          <p:cNvPr id="11" name="object 11"/>
          <p:cNvSpPr txBox="1"/>
          <p:nvPr/>
        </p:nvSpPr>
        <p:spPr>
          <a:xfrm>
            <a:off x="3555777" y="4135755"/>
            <a:ext cx="885825" cy="474489"/>
          </a:xfrm>
          <a:prstGeom prst="rect">
            <a:avLst/>
          </a:prstGeom>
        </p:spPr>
        <p:txBody>
          <a:bodyPr vert="horz" wrap="square" lIns="0" tIns="0" rIns="0" bIns="0" rtlCol="0">
            <a:spAutoFit/>
          </a:bodyPr>
          <a:lstStyle/>
          <a:p>
            <a:pPr marL="12700" algn="l" rtl="0">
              <a:lnSpc>
                <a:spcPts val="3665"/>
              </a:lnSpc>
            </a:pPr>
            <a:r>
              <a:rPr sz="4800" baseline="13888" dirty="0">
                <a:solidFill>
                  <a:srgbClr val="000099"/>
                </a:solidFill>
                <a:latin typeface="Tahoma"/>
                <a:cs typeface="Tahoma"/>
              </a:rPr>
              <a:t>I</a:t>
            </a:r>
            <a:r>
              <a:rPr sz="2100" dirty="0">
                <a:solidFill>
                  <a:srgbClr val="000099"/>
                </a:solidFill>
                <a:latin typeface="Tahoma"/>
                <a:cs typeface="Tahoma"/>
              </a:rPr>
              <a:t>actual</a:t>
            </a:r>
            <a:endParaRPr sz="2100">
              <a:latin typeface="Tahoma"/>
              <a:cs typeface="Tahoma"/>
            </a:endParaRPr>
          </a:p>
        </p:txBody>
      </p:sp>
      <p:sp>
        <p:nvSpPr>
          <p:cNvPr id="12" name="object 12"/>
          <p:cNvSpPr txBox="1"/>
          <p:nvPr/>
        </p:nvSpPr>
        <p:spPr>
          <a:xfrm>
            <a:off x="3596386" y="4623690"/>
            <a:ext cx="732155" cy="474489"/>
          </a:xfrm>
          <a:prstGeom prst="rect">
            <a:avLst/>
          </a:prstGeom>
        </p:spPr>
        <p:txBody>
          <a:bodyPr vert="horz" wrap="square" lIns="0" tIns="0" rIns="0" bIns="0" rtlCol="0">
            <a:spAutoFit/>
          </a:bodyPr>
          <a:lstStyle/>
          <a:p>
            <a:pPr marL="12700" algn="l" rtl="0">
              <a:lnSpc>
                <a:spcPts val="3665"/>
              </a:lnSpc>
            </a:pPr>
            <a:r>
              <a:rPr sz="4800" baseline="13888" dirty="0">
                <a:solidFill>
                  <a:srgbClr val="000099"/>
                </a:solidFill>
                <a:latin typeface="Tahoma"/>
                <a:cs typeface="Tahoma"/>
              </a:rPr>
              <a:t>I</a:t>
            </a:r>
            <a:r>
              <a:rPr sz="2100" spc="10" dirty="0">
                <a:solidFill>
                  <a:srgbClr val="000099"/>
                </a:solidFill>
                <a:latin typeface="Tahoma"/>
                <a:cs typeface="Tahoma"/>
              </a:rPr>
              <a:t>base</a:t>
            </a:r>
            <a:endParaRPr sz="2100">
              <a:latin typeface="Tahoma"/>
              <a:cs typeface="Tahoma"/>
            </a:endParaRPr>
          </a:p>
        </p:txBody>
      </p:sp>
      <p:sp>
        <p:nvSpPr>
          <p:cNvPr id="13" name="object 13"/>
          <p:cNvSpPr/>
          <p:nvPr/>
        </p:nvSpPr>
        <p:spPr>
          <a:xfrm>
            <a:off x="3369564" y="4555235"/>
            <a:ext cx="1143000" cy="0"/>
          </a:xfrm>
          <a:custGeom>
            <a:avLst/>
            <a:gdLst/>
            <a:ahLst/>
            <a:cxnLst/>
            <a:rect l="l" t="t" r="r" b="b"/>
            <a:pathLst>
              <a:path w="1143000">
                <a:moveTo>
                  <a:pt x="0" y="0"/>
                </a:moveTo>
                <a:lnTo>
                  <a:pt x="1143000" y="0"/>
                </a:lnTo>
              </a:path>
            </a:pathLst>
          </a:custGeom>
          <a:ln w="9144">
            <a:solidFill>
              <a:srgbClr val="000000"/>
            </a:solidFill>
          </a:ln>
        </p:spPr>
        <p:txBody>
          <a:bodyPr wrap="square" lIns="0" tIns="0" rIns="0" bIns="0" rtlCol="0"/>
          <a:lstStyle/>
          <a:p>
            <a:pPr algn="l" rtl="0"/>
            <a:endParaRPr/>
          </a:p>
        </p:txBody>
      </p:sp>
      <p:sp>
        <p:nvSpPr>
          <p:cNvPr id="14" name="object 14"/>
          <p:cNvSpPr txBox="1"/>
          <p:nvPr/>
        </p:nvSpPr>
        <p:spPr>
          <a:xfrm>
            <a:off x="2009344" y="5403089"/>
            <a:ext cx="553085" cy="474489"/>
          </a:xfrm>
          <a:prstGeom prst="rect">
            <a:avLst/>
          </a:prstGeom>
        </p:spPr>
        <p:txBody>
          <a:bodyPr vert="horz" wrap="square" lIns="0" tIns="0" rIns="0" bIns="0" rtlCol="0">
            <a:spAutoFit/>
          </a:bodyPr>
          <a:lstStyle/>
          <a:p>
            <a:pPr marL="12700" algn="l" rtl="0">
              <a:lnSpc>
                <a:spcPts val="3665"/>
              </a:lnSpc>
            </a:pPr>
            <a:r>
              <a:rPr sz="4800" spc="-7" baseline="13888" dirty="0">
                <a:solidFill>
                  <a:srgbClr val="000099"/>
                </a:solidFill>
                <a:latin typeface="Tahoma"/>
                <a:cs typeface="Tahoma"/>
              </a:rPr>
              <a:t>z</a:t>
            </a:r>
            <a:r>
              <a:rPr sz="2100" spc="15" dirty="0">
                <a:solidFill>
                  <a:srgbClr val="000099"/>
                </a:solidFill>
                <a:latin typeface="Tahoma"/>
                <a:cs typeface="Tahoma"/>
              </a:rPr>
              <a:t>pu</a:t>
            </a:r>
            <a:endParaRPr sz="2100">
              <a:latin typeface="Tahoma"/>
              <a:cs typeface="Tahoma"/>
            </a:endParaRPr>
          </a:p>
        </p:txBody>
      </p:sp>
      <p:sp>
        <p:nvSpPr>
          <p:cNvPr id="15" name="object 15"/>
          <p:cNvSpPr txBox="1"/>
          <p:nvPr/>
        </p:nvSpPr>
        <p:spPr>
          <a:xfrm>
            <a:off x="2789683" y="5302503"/>
            <a:ext cx="321945" cy="488950"/>
          </a:xfrm>
          <a:prstGeom prst="rect">
            <a:avLst/>
          </a:prstGeom>
        </p:spPr>
        <p:txBody>
          <a:bodyPr vert="horz" wrap="square" lIns="0" tIns="0" rIns="0" bIns="0" rtlCol="0">
            <a:spAutoFit/>
          </a:bodyPr>
          <a:lstStyle/>
          <a:p>
            <a:pPr marL="12700" algn="l" rtl="0"/>
            <a:r>
              <a:rPr sz="3200" dirty="0">
                <a:solidFill>
                  <a:srgbClr val="000099"/>
                </a:solidFill>
                <a:latin typeface="Tahoma"/>
                <a:cs typeface="Tahoma"/>
              </a:rPr>
              <a:t>=</a:t>
            </a:r>
            <a:endParaRPr sz="3200">
              <a:latin typeface="Tahoma"/>
              <a:cs typeface="Tahoma"/>
            </a:endParaRPr>
          </a:p>
        </p:txBody>
      </p:sp>
      <p:sp>
        <p:nvSpPr>
          <p:cNvPr id="16" name="object 16"/>
          <p:cNvSpPr txBox="1"/>
          <p:nvPr/>
        </p:nvSpPr>
        <p:spPr>
          <a:xfrm>
            <a:off x="3466371" y="5403089"/>
            <a:ext cx="958215" cy="474489"/>
          </a:xfrm>
          <a:prstGeom prst="rect">
            <a:avLst/>
          </a:prstGeom>
        </p:spPr>
        <p:txBody>
          <a:bodyPr vert="horz" wrap="square" lIns="0" tIns="0" rIns="0" bIns="0" rtlCol="0">
            <a:spAutoFit/>
          </a:bodyPr>
          <a:lstStyle/>
          <a:p>
            <a:pPr marL="12700" algn="l" rtl="0">
              <a:lnSpc>
                <a:spcPts val="3665"/>
              </a:lnSpc>
            </a:pPr>
            <a:r>
              <a:rPr sz="4800" spc="-120" baseline="13888" dirty="0">
                <a:solidFill>
                  <a:srgbClr val="000099"/>
                </a:solidFill>
                <a:latin typeface="Tahoma"/>
                <a:cs typeface="Tahoma"/>
              </a:rPr>
              <a:t>z</a:t>
            </a:r>
            <a:r>
              <a:rPr sz="2100" spc="15" dirty="0">
                <a:solidFill>
                  <a:srgbClr val="000099"/>
                </a:solidFill>
                <a:latin typeface="Tahoma"/>
                <a:cs typeface="Tahoma"/>
              </a:rPr>
              <a:t>actual</a:t>
            </a:r>
            <a:endParaRPr sz="2100">
              <a:latin typeface="Tahoma"/>
              <a:cs typeface="Tahoma"/>
            </a:endParaRPr>
          </a:p>
        </p:txBody>
      </p:sp>
      <p:sp>
        <p:nvSpPr>
          <p:cNvPr id="17" name="object 17"/>
          <p:cNvSpPr txBox="1"/>
          <p:nvPr/>
        </p:nvSpPr>
        <p:spPr>
          <a:xfrm>
            <a:off x="3431285" y="5890768"/>
            <a:ext cx="807720" cy="474489"/>
          </a:xfrm>
          <a:prstGeom prst="rect">
            <a:avLst/>
          </a:prstGeom>
        </p:spPr>
        <p:txBody>
          <a:bodyPr vert="horz" wrap="square" lIns="0" tIns="0" rIns="0" bIns="0" rtlCol="0">
            <a:spAutoFit/>
          </a:bodyPr>
          <a:lstStyle/>
          <a:p>
            <a:pPr marL="12700" algn="l" rtl="0">
              <a:lnSpc>
                <a:spcPts val="3665"/>
              </a:lnSpc>
            </a:pPr>
            <a:r>
              <a:rPr sz="4800" spc="-7" baseline="13888" dirty="0">
                <a:solidFill>
                  <a:srgbClr val="000099"/>
                </a:solidFill>
                <a:latin typeface="Tahoma"/>
                <a:cs typeface="Tahoma"/>
              </a:rPr>
              <a:t>z</a:t>
            </a:r>
            <a:r>
              <a:rPr sz="2100" spc="10" dirty="0">
                <a:solidFill>
                  <a:srgbClr val="000099"/>
                </a:solidFill>
                <a:latin typeface="Tahoma"/>
                <a:cs typeface="Tahoma"/>
              </a:rPr>
              <a:t>base</a:t>
            </a:r>
            <a:endParaRPr sz="2100">
              <a:latin typeface="Tahoma"/>
              <a:cs typeface="Tahoma"/>
            </a:endParaRPr>
          </a:p>
        </p:txBody>
      </p:sp>
      <p:sp>
        <p:nvSpPr>
          <p:cNvPr id="18" name="object 18"/>
          <p:cNvSpPr/>
          <p:nvPr/>
        </p:nvSpPr>
        <p:spPr>
          <a:xfrm>
            <a:off x="3320795" y="5844540"/>
            <a:ext cx="1143000" cy="0"/>
          </a:xfrm>
          <a:custGeom>
            <a:avLst/>
            <a:gdLst/>
            <a:ahLst/>
            <a:cxnLst/>
            <a:rect l="l" t="t" r="r" b="b"/>
            <a:pathLst>
              <a:path w="1143000">
                <a:moveTo>
                  <a:pt x="0" y="0"/>
                </a:moveTo>
                <a:lnTo>
                  <a:pt x="1143000" y="0"/>
                </a:lnTo>
              </a:path>
            </a:pathLst>
          </a:custGeom>
          <a:ln w="9144">
            <a:solidFill>
              <a:srgbClr val="000000"/>
            </a:solidFill>
          </a:ln>
        </p:spPr>
        <p:txBody>
          <a:bodyPr wrap="square" lIns="0" tIns="0" rIns="0" bIns="0" rtlCol="0"/>
          <a:lstStyle/>
          <a:p>
            <a:pPr algn="l" rtl="0"/>
            <a:endParaRPr/>
          </a:p>
        </p:txBody>
      </p:sp>
      <p:sp>
        <p:nvSpPr>
          <p:cNvPr id="19" name="object 19"/>
          <p:cNvSpPr txBox="1"/>
          <p:nvPr/>
        </p:nvSpPr>
        <p:spPr>
          <a:xfrm>
            <a:off x="7147011" y="3571638"/>
            <a:ext cx="1834514" cy="436017"/>
          </a:xfrm>
          <a:prstGeom prst="rect">
            <a:avLst/>
          </a:prstGeom>
        </p:spPr>
        <p:txBody>
          <a:bodyPr vert="horz" wrap="square" lIns="0" tIns="0" rIns="0" bIns="0" rtlCol="0">
            <a:spAutoFit/>
          </a:bodyPr>
          <a:lstStyle/>
          <a:p>
            <a:pPr marL="12700" algn="l" rtl="0">
              <a:lnSpc>
                <a:spcPts val="3379"/>
              </a:lnSpc>
            </a:pPr>
            <a:r>
              <a:rPr sz="4500" baseline="14814" dirty="0">
                <a:latin typeface="Symbol"/>
                <a:cs typeface="Symbol"/>
              </a:rPr>
              <a:t></a:t>
            </a:r>
            <a:r>
              <a:rPr sz="4500" baseline="14814" dirty="0">
                <a:latin typeface="Arial"/>
                <a:cs typeface="Arial"/>
              </a:rPr>
              <a:t>3</a:t>
            </a:r>
            <a:r>
              <a:rPr sz="2700" spc="22" baseline="24691" dirty="0">
                <a:latin typeface="Arial"/>
                <a:cs typeface="Arial"/>
              </a:rPr>
              <a:t>X</a:t>
            </a:r>
            <a:r>
              <a:rPr sz="3750" i="1" spc="-104" baseline="17777" dirty="0">
                <a:latin typeface="Tahoma"/>
                <a:cs typeface="Tahoma"/>
              </a:rPr>
              <a:t>kV</a:t>
            </a:r>
            <a:r>
              <a:rPr sz="3750" i="1" spc="-772" baseline="17777" dirty="0">
                <a:latin typeface="Tahoma"/>
                <a:cs typeface="Tahoma"/>
              </a:rPr>
              <a:t> </a:t>
            </a:r>
            <a:r>
              <a:rPr sz="1600" i="1" spc="-45" dirty="0">
                <a:latin typeface="Tahoma"/>
                <a:cs typeface="Tahoma"/>
              </a:rPr>
              <a:t>LL</a:t>
            </a:r>
            <a:r>
              <a:rPr sz="1600" i="1" spc="-25" dirty="0">
                <a:latin typeface="Tahoma"/>
                <a:cs typeface="Tahoma"/>
              </a:rPr>
              <a:t>base</a:t>
            </a:r>
            <a:endParaRPr sz="1600">
              <a:latin typeface="Tahoma"/>
              <a:cs typeface="Tahoma"/>
            </a:endParaRPr>
          </a:p>
        </p:txBody>
      </p:sp>
      <p:sp>
        <p:nvSpPr>
          <p:cNvPr id="20" name="object 20"/>
          <p:cNvSpPr/>
          <p:nvPr/>
        </p:nvSpPr>
        <p:spPr>
          <a:xfrm>
            <a:off x="7362470" y="3519447"/>
            <a:ext cx="163195" cy="0"/>
          </a:xfrm>
          <a:custGeom>
            <a:avLst/>
            <a:gdLst/>
            <a:ahLst/>
            <a:cxnLst/>
            <a:rect l="l" t="t" r="r" b="b"/>
            <a:pathLst>
              <a:path w="163195">
                <a:moveTo>
                  <a:pt x="0" y="0"/>
                </a:moveTo>
                <a:lnTo>
                  <a:pt x="162611" y="0"/>
                </a:lnTo>
              </a:path>
            </a:pathLst>
          </a:custGeom>
          <a:ln w="11540">
            <a:solidFill>
              <a:srgbClr val="000000"/>
            </a:solidFill>
          </a:ln>
        </p:spPr>
        <p:txBody>
          <a:bodyPr wrap="square" lIns="0" tIns="0" rIns="0" bIns="0" rtlCol="0"/>
          <a:lstStyle/>
          <a:p>
            <a:pPr algn="l" rtl="0"/>
            <a:endParaRPr/>
          </a:p>
        </p:txBody>
      </p:sp>
      <p:sp>
        <p:nvSpPr>
          <p:cNvPr id="21" name="object 21"/>
          <p:cNvSpPr txBox="1"/>
          <p:nvPr/>
        </p:nvSpPr>
        <p:spPr>
          <a:xfrm>
            <a:off x="5824029" y="3144384"/>
            <a:ext cx="168910" cy="459740"/>
          </a:xfrm>
          <a:prstGeom prst="rect">
            <a:avLst/>
          </a:prstGeom>
        </p:spPr>
        <p:txBody>
          <a:bodyPr vert="horz" wrap="square" lIns="0" tIns="0" rIns="0" bIns="0" rtlCol="0">
            <a:spAutoFit/>
          </a:bodyPr>
          <a:lstStyle/>
          <a:p>
            <a:pPr marL="12700" algn="l" rtl="0"/>
            <a:r>
              <a:rPr sz="3000" spc="5" dirty="0">
                <a:latin typeface="Tahoma"/>
                <a:cs typeface="Tahoma"/>
              </a:rPr>
              <a:t>I</a:t>
            </a:r>
            <a:endParaRPr sz="3000">
              <a:latin typeface="Tahoma"/>
              <a:cs typeface="Tahoma"/>
            </a:endParaRPr>
          </a:p>
        </p:txBody>
      </p:sp>
      <p:sp>
        <p:nvSpPr>
          <p:cNvPr id="22" name="object 22"/>
          <p:cNvSpPr txBox="1"/>
          <p:nvPr/>
        </p:nvSpPr>
        <p:spPr>
          <a:xfrm>
            <a:off x="6090743" y="3382363"/>
            <a:ext cx="554355" cy="325755"/>
          </a:xfrm>
          <a:prstGeom prst="rect">
            <a:avLst/>
          </a:prstGeom>
        </p:spPr>
        <p:txBody>
          <a:bodyPr vert="horz" wrap="square" lIns="0" tIns="0" rIns="0" bIns="0" rtlCol="0">
            <a:spAutoFit/>
          </a:bodyPr>
          <a:lstStyle/>
          <a:p>
            <a:pPr marL="12700" algn="l" rtl="0"/>
            <a:r>
              <a:rPr sz="2100" i="1" spc="-70" dirty="0">
                <a:latin typeface="Tahoma"/>
                <a:cs typeface="Tahoma"/>
              </a:rPr>
              <a:t>b</a:t>
            </a:r>
            <a:r>
              <a:rPr sz="2100" i="1" spc="-15" dirty="0">
                <a:latin typeface="Tahoma"/>
                <a:cs typeface="Tahoma"/>
              </a:rPr>
              <a:t>a</a:t>
            </a:r>
            <a:r>
              <a:rPr sz="2100" i="1" spc="-30" dirty="0">
                <a:latin typeface="Tahoma"/>
                <a:cs typeface="Tahoma"/>
              </a:rPr>
              <a:t>s</a:t>
            </a:r>
            <a:r>
              <a:rPr sz="2100" i="1" spc="-50" dirty="0">
                <a:latin typeface="Tahoma"/>
                <a:cs typeface="Tahoma"/>
              </a:rPr>
              <a:t>mi</a:t>
            </a:r>
            <a:endParaRPr sz="2100">
              <a:latin typeface="Tahoma"/>
              <a:cs typeface="Tahoma"/>
            </a:endParaRPr>
          </a:p>
        </p:txBody>
      </p:sp>
      <p:sp>
        <p:nvSpPr>
          <p:cNvPr id="23" name="object 23"/>
          <p:cNvSpPr txBox="1"/>
          <p:nvPr/>
        </p:nvSpPr>
        <p:spPr>
          <a:xfrm>
            <a:off x="6833666" y="3234207"/>
            <a:ext cx="250190" cy="466725"/>
          </a:xfrm>
          <a:prstGeom prst="rect">
            <a:avLst/>
          </a:prstGeom>
        </p:spPr>
        <p:txBody>
          <a:bodyPr vert="horz" wrap="square" lIns="0" tIns="0" rIns="0" bIns="0" rtlCol="0">
            <a:spAutoFit/>
          </a:bodyPr>
          <a:lstStyle/>
          <a:p>
            <a:pPr marL="12700" algn="l" rtl="0"/>
            <a:r>
              <a:rPr sz="3000" spc="10" dirty="0">
                <a:latin typeface="Arial"/>
                <a:cs typeface="Arial"/>
              </a:rPr>
              <a:t>=</a:t>
            </a:r>
            <a:endParaRPr sz="3000">
              <a:latin typeface="Arial"/>
              <a:cs typeface="Arial"/>
            </a:endParaRPr>
          </a:p>
        </p:txBody>
      </p:sp>
      <p:sp>
        <p:nvSpPr>
          <p:cNvPr id="24" name="object 24"/>
          <p:cNvSpPr txBox="1"/>
          <p:nvPr/>
        </p:nvSpPr>
        <p:spPr>
          <a:xfrm>
            <a:off x="7030626" y="2840306"/>
            <a:ext cx="2508885" cy="461665"/>
          </a:xfrm>
          <a:prstGeom prst="rect">
            <a:avLst/>
          </a:prstGeom>
        </p:spPr>
        <p:txBody>
          <a:bodyPr vert="horz" wrap="square" lIns="0" tIns="0" rIns="0" bIns="0" rtlCol="0">
            <a:spAutoFit/>
          </a:bodyPr>
          <a:lstStyle/>
          <a:p>
            <a:pPr marL="12700" algn="l" rtl="0"/>
            <a:r>
              <a:rPr sz="3000" spc="-20" dirty="0">
                <a:latin typeface="Tahoma"/>
                <a:cs typeface="Tahoma"/>
              </a:rPr>
              <a:t>AMEU</a:t>
            </a:r>
            <a:r>
              <a:rPr sz="3150" i="1" spc="-30" baseline="-25132" dirty="0">
                <a:latin typeface="Tahoma"/>
                <a:cs typeface="Tahoma"/>
              </a:rPr>
              <a:t>base</a:t>
            </a:r>
            <a:r>
              <a:rPr sz="3000" spc="10" dirty="0">
                <a:latin typeface="Arial"/>
                <a:cs typeface="Arial"/>
              </a:rPr>
              <a:t>X</a:t>
            </a:r>
            <a:r>
              <a:rPr sz="3000" spc="-180" dirty="0">
                <a:latin typeface="Arial"/>
                <a:cs typeface="Arial"/>
              </a:rPr>
              <a:t> </a:t>
            </a:r>
            <a:r>
              <a:rPr sz="3000" dirty="0">
                <a:latin typeface="Tahoma"/>
                <a:cs typeface="Tahoma"/>
              </a:rPr>
              <a:t>1000</a:t>
            </a:r>
            <a:endParaRPr sz="3000">
              <a:latin typeface="Tahoma"/>
              <a:cs typeface="Tahoma"/>
            </a:endParaRPr>
          </a:p>
        </p:txBody>
      </p:sp>
      <p:sp>
        <p:nvSpPr>
          <p:cNvPr id="25" name="object 25"/>
          <p:cNvSpPr/>
          <p:nvPr/>
        </p:nvSpPr>
        <p:spPr>
          <a:xfrm>
            <a:off x="7153632" y="3418382"/>
            <a:ext cx="2367280" cy="0"/>
          </a:xfrm>
          <a:custGeom>
            <a:avLst/>
            <a:gdLst/>
            <a:ahLst/>
            <a:cxnLst/>
            <a:rect l="l" t="t" r="r" b="b"/>
            <a:pathLst>
              <a:path w="2367279">
                <a:moveTo>
                  <a:pt x="0" y="0"/>
                </a:moveTo>
                <a:lnTo>
                  <a:pt x="2367245" y="0"/>
                </a:lnTo>
              </a:path>
            </a:pathLst>
          </a:custGeom>
          <a:ln w="11540">
            <a:solidFill>
              <a:srgbClr val="000000"/>
            </a:solidFill>
          </a:ln>
        </p:spPr>
        <p:txBody>
          <a:bodyPr wrap="square" lIns="0" tIns="0" rIns="0" bIns="0" rtlCol="0"/>
          <a:lstStyle/>
          <a:p>
            <a:pPr algn="l" rtl="0"/>
            <a:endParaRPr/>
          </a:p>
        </p:txBody>
      </p:sp>
      <p:sp>
        <p:nvSpPr>
          <p:cNvPr id="26" name="object 26"/>
          <p:cNvSpPr txBox="1"/>
          <p:nvPr/>
        </p:nvSpPr>
        <p:spPr>
          <a:xfrm>
            <a:off x="5696450" y="4651756"/>
            <a:ext cx="890905" cy="448841"/>
          </a:xfrm>
          <a:prstGeom prst="rect">
            <a:avLst/>
          </a:prstGeom>
        </p:spPr>
        <p:txBody>
          <a:bodyPr vert="horz" wrap="square" lIns="0" tIns="0" rIns="0" bIns="0" rtlCol="0">
            <a:spAutoFit/>
          </a:bodyPr>
          <a:lstStyle/>
          <a:p>
            <a:pPr marL="12700" algn="l" rtl="0">
              <a:lnSpc>
                <a:spcPts val="3460"/>
              </a:lnSpc>
            </a:pPr>
            <a:r>
              <a:rPr sz="4500" spc="15" baseline="17592" dirty="0">
                <a:latin typeface="Tahoma"/>
                <a:cs typeface="Tahoma"/>
              </a:rPr>
              <a:t>z</a:t>
            </a:r>
            <a:r>
              <a:rPr sz="4500" spc="-104" baseline="17592" dirty="0">
                <a:latin typeface="Tahoma"/>
                <a:cs typeface="Tahoma"/>
              </a:rPr>
              <a:t> </a:t>
            </a:r>
            <a:r>
              <a:rPr sz="2100" i="1" spc="-40" dirty="0">
                <a:latin typeface="Tahoma"/>
                <a:cs typeface="Tahoma"/>
              </a:rPr>
              <a:t>base</a:t>
            </a:r>
            <a:endParaRPr sz="2100">
              <a:latin typeface="Tahoma"/>
              <a:cs typeface="Tahoma"/>
            </a:endParaRPr>
          </a:p>
        </p:txBody>
      </p:sp>
      <p:sp>
        <p:nvSpPr>
          <p:cNvPr id="27" name="object 27"/>
          <p:cNvSpPr txBox="1"/>
          <p:nvPr/>
        </p:nvSpPr>
        <p:spPr>
          <a:xfrm>
            <a:off x="6845229" y="4662950"/>
            <a:ext cx="250190" cy="466725"/>
          </a:xfrm>
          <a:prstGeom prst="rect">
            <a:avLst/>
          </a:prstGeom>
        </p:spPr>
        <p:txBody>
          <a:bodyPr vert="horz" wrap="square" lIns="0" tIns="0" rIns="0" bIns="0" rtlCol="0">
            <a:spAutoFit/>
          </a:bodyPr>
          <a:lstStyle/>
          <a:p>
            <a:pPr marL="12700" algn="l" rtl="0"/>
            <a:r>
              <a:rPr sz="3000" spc="10" dirty="0">
                <a:latin typeface="Arial"/>
                <a:cs typeface="Arial"/>
              </a:rPr>
              <a:t>=</a:t>
            </a:r>
            <a:endParaRPr sz="3000">
              <a:latin typeface="Arial"/>
              <a:cs typeface="Arial"/>
            </a:endParaRPr>
          </a:p>
        </p:txBody>
      </p:sp>
      <p:sp>
        <p:nvSpPr>
          <p:cNvPr id="28" name="object 28"/>
          <p:cNvSpPr txBox="1"/>
          <p:nvPr/>
        </p:nvSpPr>
        <p:spPr>
          <a:xfrm>
            <a:off x="7332420" y="4314225"/>
            <a:ext cx="620395" cy="466725"/>
          </a:xfrm>
          <a:prstGeom prst="rect">
            <a:avLst/>
          </a:prstGeom>
        </p:spPr>
        <p:txBody>
          <a:bodyPr vert="horz" wrap="square" lIns="0" tIns="0" rIns="0" bIns="0" rtlCol="0">
            <a:spAutoFit/>
          </a:bodyPr>
          <a:lstStyle/>
          <a:p>
            <a:pPr marL="12700" algn="l" rtl="0"/>
            <a:r>
              <a:rPr sz="3000" i="1" spc="50" dirty="0">
                <a:latin typeface="Arial"/>
                <a:cs typeface="Arial"/>
              </a:rPr>
              <a:t>k</a:t>
            </a:r>
            <a:r>
              <a:rPr sz="3000" i="1" spc="5" dirty="0">
                <a:latin typeface="Arial"/>
                <a:cs typeface="Arial"/>
              </a:rPr>
              <a:t>V</a:t>
            </a:r>
            <a:r>
              <a:rPr sz="3000" spc="7" baseline="26388" dirty="0">
                <a:latin typeface="Arial"/>
                <a:cs typeface="Arial"/>
              </a:rPr>
              <a:t>2</a:t>
            </a:r>
            <a:endParaRPr sz="3000" baseline="26388">
              <a:latin typeface="Arial"/>
              <a:cs typeface="Arial"/>
            </a:endParaRPr>
          </a:p>
        </p:txBody>
      </p:sp>
      <p:sp>
        <p:nvSpPr>
          <p:cNvPr id="29" name="object 29"/>
          <p:cNvSpPr txBox="1"/>
          <p:nvPr/>
        </p:nvSpPr>
        <p:spPr>
          <a:xfrm>
            <a:off x="7326595" y="4593342"/>
            <a:ext cx="1499235" cy="251460"/>
          </a:xfrm>
          <a:prstGeom prst="rect">
            <a:avLst/>
          </a:prstGeom>
        </p:spPr>
        <p:txBody>
          <a:bodyPr vert="horz" wrap="square" lIns="0" tIns="0" rIns="0" bIns="0" rtlCol="0">
            <a:spAutoFit/>
          </a:bodyPr>
          <a:lstStyle/>
          <a:p>
            <a:pPr marL="12700" algn="l" rtl="0">
              <a:tabLst>
                <a:tab pos="609600" algn="l"/>
                <a:tab pos="1485900" algn="l"/>
              </a:tabLst>
            </a:pPr>
            <a:r>
              <a:rPr sz="1600" i="1" u="sng" spc="-15" dirty="0">
                <a:latin typeface="Tahoma"/>
                <a:cs typeface="Tahoma"/>
              </a:rPr>
              <a:t> </a:t>
            </a:r>
            <a:r>
              <a:rPr sz="1600" i="1" u="sng" spc="-45" dirty="0">
                <a:latin typeface="Tahoma"/>
                <a:cs typeface="Tahoma"/>
              </a:rPr>
              <a:t>LL</a:t>
            </a:r>
            <a:r>
              <a:rPr sz="1600" i="1" u="sng" spc="-85" dirty="0">
                <a:latin typeface="Tahoma"/>
                <a:cs typeface="Tahoma"/>
              </a:rPr>
              <a:t> </a:t>
            </a:r>
            <a:r>
              <a:rPr sz="1600" i="1" u="sng" spc="-25" dirty="0">
                <a:latin typeface="Tahoma"/>
                <a:cs typeface="Tahoma"/>
              </a:rPr>
              <a:t>base</a:t>
            </a:r>
            <a:endParaRPr sz="1600">
              <a:latin typeface="Tahoma"/>
              <a:cs typeface="Tahoma"/>
            </a:endParaRPr>
          </a:p>
        </p:txBody>
      </p:sp>
      <p:sp>
        <p:nvSpPr>
          <p:cNvPr id="30" name="object 30"/>
          <p:cNvSpPr txBox="1"/>
          <p:nvPr/>
        </p:nvSpPr>
        <p:spPr>
          <a:xfrm>
            <a:off x="5533135" y="5786070"/>
            <a:ext cx="419734" cy="288925"/>
          </a:xfrm>
          <a:prstGeom prst="rect">
            <a:avLst/>
          </a:prstGeom>
        </p:spPr>
        <p:txBody>
          <a:bodyPr vert="horz" wrap="square" lIns="0" tIns="0" rIns="0" bIns="0" rtlCol="0">
            <a:spAutoFit/>
          </a:bodyPr>
          <a:lstStyle/>
          <a:p>
            <a:pPr marL="12700" algn="l" rtl="0"/>
            <a:r>
              <a:rPr sz="1850" spc="5" dirty="0">
                <a:solidFill>
                  <a:srgbClr val="000099"/>
                </a:solidFill>
                <a:latin typeface="Tahoma"/>
                <a:cs typeface="Tahoma"/>
              </a:rPr>
              <a:t>pag</a:t>
            </a:r>
            <a:r>
              <a:rPr sz="1850" spc="10" dirty="0">
                <a:solidFill>
                  <a:srgbClr val="000099"/>
                </a:solidFill>
                <a:latin typeface="Tahoma"/>
                <a:cs typeface="Tahoma"/>
              </a:rPr>
              <a:t>u2</a:t>
            </a:r>
            <a:endParaRPr sz="1850">
              <a:latin typeface="Tahoma"/>
              <a:cs typeface="Tahoma"/>
            </a:endParaRPr>
          </a:p>
        </p:txBody>
      </p:sp>
      <p:sp>
        <p:nvSpPr>
          <p:cNvPr id="31" name="object 31"/>
          <p:cNvSpPr txBox="1"/>
          <p:nvPr/>
        </p:nvSpPr>
        <p:spPr>
          <a:xfrm>
            <a:off x="4905247" y="5578550"/>
            <a:ext cx="1596390" cy="434340"/>
          </a:xfrm>
          <a:prstGeom prst="rect">
            <a:avLst/>
          </a:prstGeom>
        </p:spPr>
        <p:txBody>
          <a:bodyPr vert="horz" wrap="square" lIns="0" tIns="0" rIns="0" bIns="0" rtlCol="0">
            <a:spAutoFit/>
          </a:bodyPr>
          <a:lstStyle/>
          <a:p>
            <a:pPr marL="12700" algn="l" rtl="0">
              <a:tabLst>
                <a:tab pos="1161415" algn="l"/>
              </a:tabLst>
            </a:pPr>
            <a:r>
              <a:rPr sz="2800" spc="-5" dirty="0">
                <a:solidFill>
                  <a:srgbClr val="000099"/>
                </a:solidFill>
                <a:latin typeface="Wingdings 3"/>
                <a:cs typeface="Wingdings 3"/>
              </a:rPr>
              <a:t></a:t>
            </a:r>
            <a:r>
              <a:rPr sz="2800" spc="45" dirty="0">
                <a:solidFill>
                  <a:srgbClr val="000099"/>
                </a:solidFill>
                <a:latin typeface="Times New Roman"/>
                <a:cs typeface="Times New Roman"/>
              </a:rPr>
              <a:t> </a:t>
            </a:r>
            <a:r>
              <a:rPr sz="2800" spc="-5" dirty="0">
                <a:solidFill>
                  <a:srgbClr val="000099"/>
                </a:solidFill>
                <a:latin typeface="Tahoma"/>
                <a:cs typeface="Tahoma"/>
              </a:rPr>
              <a:t>z</a:t>
            </a:r>
            <a:r>
              <a:rPr sz="2800" dirty="0">
                <a:solidFill>
                  <a:srgbClr val="000099"/>
                </a:solidFill>
                <a:latin typeface="Tahoma"/>
                <a:cs typeface="Tahoma"/>
              </a:rPr>
              <a:t> </a:t>
            </a:r>
            <a:r>
              <a:rPr sz="2400" dirty="0">
                <a:solidFill>
                  <a:srgbClr val="000099"/>
                </a:solidFill>
                <a:latin typeface="Tahoma"/>
                <a:cs typeface="Tahoma"/>
              </a:rPr>
              <a:t>=</a:t>
            </a:r>
            <a:r>
              <a:rPr sz="2800" spc="-5" dirty="0">
                <a:solidFill>
                  <a:srgbClr val="000099"/>
                </a:solidFill>
                <a:latin typeface="Tahoma"/>
                <a:cs typeface="Tahoma"/>
              </a:rPr>
              <a:t>z</a:t>
            </a:r>
            <a:endParaRPr sz="2800">
              <a:latin typeface="Tahoma"/>
              <a:cs typeface="Tahoma"/>
            </a:endParaRPr>
          </a:p>
        </p:txBody>
      </p:sp>
      <p:sp>
        <p:nvSpPr>
          <p:cNvPr id="32" name="object 32"/>
          <p:cNvSpPr txBox="1"/>
          <p:nvPr/>
        </p:nvSpPr>
        <p:spPr>
          <a:xfrm>
            <a:off x="6475221" y="5716220"/>
            <a:ext cx="646430" cy="358775"/>
          </a:xfrm>
          <a:prstGeom prst="rect">
            <a:avLst/>
          </a:prstGeom>
        </p:spPr>
        <p:txBody>
          <a:bodyPr vert="horz" wrap="square" lIns="0" tIns="0" rIns="0" bIns="0" rtlCol="0">
            <a:spAutoFit/>
          </a:bodyPr>
          <a:lstStyle/>
          <a:p>
            <a:pPr marL="12700" algn="l" rtl="0">
              <a:lnSpc>
                <a:spcPts val="2820"/>
              </a:lnSpc>
            </a:pPr>
            <a:r>
              <a:rPr sz="1850" spc="10" dirty="0">
                <a:solidFill>
                  <a:srgbClr val="000099"/>
                </a:solidFill>
                <a:latin typeface="Tahoma"/>
                <a:cs typeface="Tahoma"/>
              </a:rPr>
              <a:t>pu1</a:t>
            </a:r>
            <a:r>
              <a:rPr sz="1850" spc="-85" dirty="0">
                <a:solidFill>
                  <a:srgbClr val="000099"/>
                </a:solidFill>
                <a:latin typeface="Tahoma"/>
                <a:cs typeface="Tahoma"/>
              </a:rPr>
              <a:t> </a:t>
            </a:r>
            <a:r>
              <a:rPr sz="3600" baseline="5787" dirty="0">
                <a:solidFill>
                  <a:srgbClr val="000099"/>
                </a:solidFill>
                <a:latin typeface="Tahoma"/>
                <a:cs typeface="Tahoma"/>
              </a:rPr>
              <a:t>X</a:t>
            </a:r>
            <a:endParaRPr sz="3600" baseline="5787">
              <a:latin typeface="Tahoma"/>
              <a:cs typeface="Tahoma"/>
            </a:endParaRPr>
          </a:p>
        </p:txBody>
      </p:sp>
      <p:sp>
        <p:nvSpPr>
          <p:cNvPr id="33" name="object 33"/>
          <p:cNvSpPr txBox="1"/>
          <p:nvPr/>
        </p:nvSpPr>
        <p:spPr>
          <a:xfrm>
            <a:off x="7243318" y="5559500"/>
            <a:ext cx="692785" cy="451484"/>
          </a:xfrm>
          <a:prstGeom prst="rect">
            <a:avLst/>
          </a:prstGeom>
        </p:spPr>
        <p:txBody>
          <a:bodyPr vert="horz" wrap="square" lIns="0" tIns="0" rIns="0" bIns="0" rtlCol="0">
            <a:spAutoFit/>
          </a:bodyPr>
          <a:lstStyle/>
          <a:p>
            <a:pPr marL="12700" algn="l" rtl="0"/>
            <a:r>
              <a:rPr sz="2950" i="1" spc="-90" dirty="0">
                <a:solidFill>
                  <a:srgbClr val="000099"/>
                </a:solidFill>
                <a:latin typeface="Tahoma"/>
                <a:cs typeface="Tahoma"/>
              </a:rPr>
              <a:t>kV</a:t>
            </a:r>
            <a:r>
              <a:rPr sz="2950" i="1" spc="5" dirty="0">
                <a:solidFill>
                  <a:srgbClr val="000099"/>
                </a:solidFill>
                <a:latin typeface="Tahoma"/>
                <a:cs typeface="Tahoma"/>
              </a:rPr>
              <a:t> </a:t>
            </a:r>
            <a:r>
              <a:rPr sz="3150" spc="30" baseline="25132" dirty="0">
                <a:solidFill>
                  <a:srgbClr val="000099"/>
                </a:solidFill>
                <a:latin typeface="Tahoma"/>
                <a:cs typeface="Tahoma"/>
              </a:rPr>
              <a:t>2</a:t>
            </a:r>
            <a:endParaRPr sz="3150" baseline="25132">
              <a:latin typeface="Tahoma"/>
              <a:cs typeface="Tahoma"/>
            </a:endParaRPr>
          </a:p>
        </p:txBody>
      </p:sp>
      <p:sp>
        <p:nvSpPr>
          <p:cNvPr id="34" name="object 34"/>
          <p:cNvSpPr txBox="1"/>
          <p:nvPr/>
        </p:nvSpPr>
        <p:spPr>
          <a:xfrm>
            <a:off x="7320769" y="4966914"/>
            <a:ext cx="2945765" cy="1141338"/>
          </a:xfrm>
          <a:prstGeom prst="rect">
            <a:avLst/>
          </a:prstGeom>
        </p:spPr>
        <p:txBody>
          <a:bodyPr vert="horz" wrap="square" lIns="0" tIns="0" rIns="0" bIns="0" rtlCol="0">
            <a:spAutoFit/>
          </a:bodyPr>
          <a:lstStyle/>
          <a:p>
            <a:pPr marL="12700" algn="l" rtl="0"/>
            <a:r>
              <a:rPr sz="4500" spc="-44" baseline="18518" dirty="0">
                <a:latin typeface="Tahoma"/>
                <a:cs typeface="Tahoma"/>
              </a:rPr>
              <a:t>AMEU</a:t>
            </a:r>
            <a:r>
              <a:rPr sz="2100" i="1" spc="-30" dirty="0">
                <a:latin typeface="Tahoma"/>
                <a:cs typeface="Tahoma"/>
              </a:rPr>
              <a:t>base</a:t>
            </a:r>
            <a:endParaRPr sz="2100">
              <a:latin typeface="Tahoma"/>
              <a:cs typeface="Tahoma"/>
            </a:endParaRPr>
          </a:p>
          <a:p>
            <a:pPr marL="601345" algn="l" rtl="0">
              <a:lnSpc>
                <a:spcPts val="3525"/>
              </a:lnSpc>
              <a:spcBef>
                <a:spcPts val="1750"/>
              </a:spcBef>
            </a:pPr>
            <a:r>
              <a:rPr sz="3150" spc="15" baseline="-2645" dirty="0">
                <a:solidFill>
                  <a:srgbClr val="000099"/>
                </a:solidFill>
                <a:latin typeface="Tahoma"/>
                <a:cs typeface="Tahoma"/>
              </a:rPr>
              <a:t>base1</a:t>
            </a:r>
            <a:r>
              <a:rPr sz="3600" baseline="5787" dirty="0">
                <a:solidFill>
                  <a:srgbClr val="000099"/>
                </a:solidFill>
                <a:latin typeface="Tahoma"/>
                <a:cs typeface="Tahoma"/>
              </a:rPr>
              <a:t>X</a:t>
            </a:r>
            <a:r>
              <a:rPr sz="3600" spc="-254" baseline="5787" dirty="0">
                <a:solidFill>
                  <a:srgbClr val="000099"/>
                </a:solidFill>
                <a:latin typeface="Tahoma"/>
                <a:cs typeface="Tahoma"/>
              </a:rPr>
              <a:t> </a:t>
            </a:r>
            <a:r>
              <a:rPr sz="4425" i="1" spc="-60" baseline="13182" dirty="0">
                <a:solidFill>
                  <a:srgbClr val="000099"/>
                </a:solidFill>
                <a:latin typeface="Tahoma"/>
                <a:cs typeface="Tahoma"/>
              </a:rPr>
              <a:t>AMEU</a:t>
            </a:r>
            <a:r>
              <a:rPr sz="1850" spc="-40" dirty="0">
                <a:solidFill>
                  <a:srgbClr val="000099"/>
                </a:solidFill>
                <a:latin typeface="Tahoma"/>
                <a:cs typeface="Tahoma"/>
              </a:rPr>
              <a:t>base2</a:t>
            </a:r>
            <a:endParaRPr sz="1850">
              <a:latin typeface="Tahoma"/>
              <a:cs typeface="Tahoma"/>
            </a:endParaRPr>
          </a:p>
        </p:txBody>
      </p:sp>
      <p:sp>
        <p:nvSpPr>
          <p:cNvPr id="35" name="object 35"/>
          <p:cNvSpPr txBox="1"/>
          <p:nvPr/>
        </p:nvSpPr>
        <p:spPr>
          <a:xfrm>
            <a:off x="7407909" y="6047485"/>
            <a:ext cx="675640" cy="451484"/>
          </a:xfrm>
          <a:prstGeom prst="rect">
            <a:avLst/>
          </a:prstGeom>
        </p:spPr>
        <p:txBody>
          <a:bodyPr vert="horz" wrap="square" lIns="0" tIns="0" rIns="0" bIns="0" rtlCol="0">
            <a:spAutoFit/>
          </a:bodyPr>
          <a:lstStyle/>
          <a:p>
            <a:pPr marL="12700" algn="l" rtl="0"/>
            <a:r>
              <a:rPr sz="2950" i="1" spc="-90" dirty="0">
                <a:solidFill>
                  <a:srgbClr val="000099"/>
                </a:solidFill>
                <a:latin typeface="Tahoma"/>
                <a:cs typeface="Tahoma"/>
              </a:rPr>
              <a:t>kV</a:t>
            </a:r>
            <a:r>
              <a:rPr sz="2950" i="1" spc="-125" dirty="0">
                <a:solidFill>
                  <a:srgbClr val="000099"/>
                </a:solidFill>
                <a:latin typeface="Tahoma"/>
                <a:cs typeface="Tahoma"/>
              </a:rPr>
              <a:t> </a:t>
            </a:r>
            <a:r>
              <a:rPr sz="3150" spc="22" baseline="25132" dirty="0">
                <a:solidFill>
                  <a:srgbClr val="000099"/>
                </a:solidFill>
                <a:latin typeface="Tahoma"/>
                <a:cs typeface="Tahoma"/>
              </a:rPr>
              <a:t>2</a:t>
            </a:r>
            <a:endParaRPr sz="3150" baseline="25132">
              <a:latin typeface="Tahoma"/>
              <a:cs typeface="Tahoma"/>
            </a:endParaRPr>
          </a:p>
        </p:txBody>
      </p:sp>
      <p:sp>
        <p:nvSpPr>
          <p:cNvPr id="36" name="object 36"/>
          <p:cNvSpPr txBox="1"/>
          <p:nvPr/>
        </p:nvSpPr>
        <p:spPr>
          <a:xfrm>
            <a:off x="8057516" y="6256020"/>
            <a:ext cx="728345" cy="326390"/>
          </a:xfrm>
          <a:prstGeom prst="rect">
            <a:avLst/>
          </a:prstGeom>
        </p:spPr>
        <p:txBody>
          <a:bodyPr vert="horz" wrap="square" lIns="0" tIns="0" rIns="0" bIns="0" rtlCol="0">
            <a:spAutoFit/>
          </a:bodyPr>
          <a:lstStyle/>
          <a:p>
            <a:pPr marL="12700" algn="l" rtl="0"/>
            <a:r>
              <a:rPr sz="2100" spc="10" dirty="0">
                <a:solidFill>
                  <a:srgbClr val="000099"/>
                </a:solidFill>
                <a:latin typeface="Tahoma"/>
                <a:cs typeface="Tahoma"/>
              </a:rPr>
              <a:t>bas</a:t>
            </a:r>
            <a:r>
              <a:rPr sz="2100" spc="15" dirty="0">
                <a:solidFill>
                  <a:srgbClr val="000099"/>
                </a:solidFill>
                <a:latin typeface="Tahoma"/>
                <a:cs typeface="Tahoma"/>
              </a:rPr>
              <a:t>e2</a:t>
            </a:r>
            <a:endParaRPr sz="2100">
              <a:latin typeface="Tahoma"/>
              <a:cs typeface="Tahoma"/>
            </a:endParaRPr>
          </a:p>
        </p:txBody>
      </p:sp>
      <p:sp>
        <p:nvSpPr>
          <p:cNvPr id="37" name="object 37"/>
          <p:cNvSpPr txBox="1"/>
          <p:nvPr/>
        </p:nvSpPr>
        <p:spPr>
          <a:xfrm>
            <a:off x="8971915" y="6134354"/>
            <a:ext cx="1333500" cy="436017"/>
          </a:xfrm>
          <a:prstGeom prst="rect">
            <a:avLst/>
          </a:prstGeom>
        </p:spPr>
        <p:txBody>
          <a:bodyPr vert="horz" wrap="square" lIns="0" tIns="0" rIns="0" bIns="0" rtlCol="0">
            <a:spAutoFit/>
          </a:bodyPr>
          <a:lstStyle/>
          <a:p>
            <a:pPr marL="12700" algn="l" rtl="0">
              <a:lnSpc>
                <a:spcPts val="3370"/>
              </a:lnSpc>
            </a:pPr>
            <a:r>
              <a:rPr sz="4425" i="1" spc="-179" baseline="13182" dirty="0">
                <a:solidFill>
                  <a:srgbClr val="000099"/>
                </a:solidFill>
                <a:latin typeface="Tahoma"/>
                <a:cs typeface="Tahoma"/>
              </a:rPr>
              <a:t>METRO</a:t>
            </a:r>
            <a:r>
              <a:rPr sz="4425" i="1" spc="-247" baseline="13182" dirty="0">
                <a:solidFill>
                  <a:srgbClr val="000099"/>
                </a:solidFill>
                <a:latin typeface="Tahoma"/>
                <a:cs typeface="Tahoma"/>
              </a:rPr>
              <a:t>V</a:t>
            </a:r>
            <a:r>
              <a:rPr sz="4425" i="1" spc="-135" baseline="13182" dirty="0">
                <a:solidFill>
                  <a:srgbClr val="000099"/>
                </a:solidFill>
                <a:latin typeface="Tahoma"/>
                <a:cs typeface="Tahoma"/>
              </a:rPr>
              <a:t>A</a:t>
            </a:r>
            <a:r>
              <a:rPr sz="1850" spc="10" dirty="0">
                <a:solidFill>
                  <a:srgbClr val="000099"/>
                </a:solidFill>
                <a:latin typeface="Tahoma"/>
                <a:cs typeface="Tahoma"/>
              </a:rPr>
              <a:t>base1</a:t>
            </a:r>
            <a:endParaRPr sz="1850">
              <a:latin typeface="Tahoma"/>
              <a:cs typeface="Tahoma"/>
            </a:endParaRPr>
          </a:p>
        </p:txBody>
      </p:sp>
      <p:sp>
        <p:nvSpPr>
          <p:cNvPr id="38" name="object 38"/>
          <p:cNvSpPr/>
          <p:nvPr/>
        </p:nvSpPr>
        <p:spPr>
          <a:xfrm>
            <a:off x="7224521" y="6067805"/>
            <a:ext cx="3352800" cy="0"/>
          </a:xfrm>
          <a:custGeom>
            <a:avLst/>
            <a:gdLst/>
            <a:ahLst/>
            <a:cxnLst/>
            <a:rect l="l" t="t" r="r" b="b"/>
            <a:pathLst>
              <a:path w="3352800">
                <a:moveTo>
                  <a:pt x="0" y="0"/>
                </a:moveTo>
                <a:lnTo>
                  <a:pt x="3352800" y="0"/>
                </a:lnTo>
              </a:path>
            </a:pathLst>
          </a:custGeom>
          <a:ln w="28956">
            <a:solidFill>
              <a:srgbClr val="000000"/>
            </a:solidFill>
          </a:ln>
        </p:spPr>
        <p:txBody>
          <a:bodyPr wrap="square" lIns="0" tIns="0" rIns="0" bIns="0" rtlCol="0"/>
          <a:lstStyle/>
          <a:p>
            <a:pPr algn="l" rtl="0"/>
            <a:endParaRPr/>
          </a:p>
        </p:txBody>
      </p:sp>
      <p:sp>
        <p:nvSpPr>
          <p:cNvPr id="40" name="object 4"/>
          <p:cNvSpPr txBox="1">
            <a:spLocks noGrp="1"/>
          </p:cNvSpPr>
          <p:nvPr>
            <p:ph type="sldNum" sz="quarter" idx="12"/>
          </p:nvPr>
        </p:nvSpPr>
        <p:spPr>
          <a:xfrm>
            <a:off x="10088880" y="5386307"/>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95</a:t>
            </a:fld>
            <a:endParaRPr spc="-5"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981200" y="893064"/>
            <a:ext cx="5541264" cy="4021836"/>
          </a:xfrm>
          <a:prstGeom prst="rect">
            <a:avLst/>
          </a:prstGeom>
          <a:blipFill>
            <a:blip r:embed="rId2" cstate="print"/>
            <a:stretch>
              <a:fillRect/>
            </a:stretch>
          </a:blipFill>
        </p:spPr>
        <p:txBody>
          <a:bodyPr wrap="square" lIns="0" tIns="0" rIns="0" bIns="0" rtlCol="0"/>
          <a:lstStyle/>
          <a:p>
            <a:pPr algn="l" rtl="0"/>
            <a:endParaRPr/>
          </a:p>
        </p:txBody>
      </p:sp>
      <p:sp>
        <p:nvSpPr>
          <p:cNvPr id="3" name="object 3"/>
          <p:cNvSpPr txBox="1">
            <a:spLocks noGrp="1"/>
          </p:cNvSpPr>
          <p:nvPr>
            <p:ph type="title"/>
          </p:nvPr>
        </p:nvSpPr>
        <p:spPr>
          <a:xfrm>
            <a:off x="2621280" y="332305"/>
            <a:ext cx="10027920" cy="615553"/>
          </a:xfrm>
          <a:prstGeom prst="rect">
            <a:avLst/>
          </a:prstGeom>
        </p:spPr>
        <p:txBody>
          <a:bodyPr vert="horz" wrap="square" lIns="0" tIns="0" rIns="0" bIns="0" rtlCol="0" anchor="ctr">
            <a:spAutoFit/>
          </a:bodyPr>
          <a:lstStyle/>
          <a:p>
            <a:pPr marL="12700" algn="l" rtl="0"/>
            <a:r>
              <a:rPr sz="4000" spc="-30" dirty="0">
                <a:latin typeface="Tw Cen MT Condensed"/>
                <a:cs typeface="Tw Cen MT Condensed"/>
              </a:rPr>
              <a:t>FALLA</a:t>
            </a:r>
            <a:r>
              <a:rPr sz="4000" spc="75" dirty="0">
                <a:latin typeface="Tw Cen MT Condensed"/>
                <a:cs typeface="Tw Cen MT Condensed"/>
              </a:rPr>
              <a:t>INTERRUPCIÓN</a:t>
            </a:r>
            <a:r>
              <a:rPr sz="4000" spc="55" dirty="0">
                <a:latin typeface="Tw Cen MT Condensed"/>
                <a:cs typeface="Tw Cen MT Condensed"/>
              </a:rPr>
              <a:t>Y</a:t>
            </a:r>
            <a:r>
              <a:rPr sz="4000" spc="480" dirty="0">
                <a:latin typeface="Tw Cen MT Condensed"/>
                <a:cs typeface="Tw Cen MT Condensed"/>
              </a:rPr>
              <a:t> </a:t>
            </a:r>
            <a:r>
              <a:rPr sz="4000" spc="60" dirty="0">
                <a:latin typeface="Tw Cen MT Condensed"/>
                <a:cs typeface="Tw Cen MT Condensed"/>
              </a:rPr>
              <a:t>ARCO</a:t>
            </a:r>
            <a:endParaRPr sz="4000">
              <a:latin typeface="Tw Cen MT Condensed"/>
              <a:cs typeface="Tw Cen MT Condensed"/>
            </a:endParaRPr>
          </a:p>
        </p:txBody>
      </p:sp>
      <p:sp>
        <p:nvSpPr>
          <p:cNvPr id="4" name="object 4"/>
          <p:cNvSpPr/>
          <p:nvPr/>
        </p:nvSpPr>
        <p:spPr>
          <a:xfrm>
            <a:off x="5655565" y="3418331"/>
            <a:ext cx="4727447" cy="3439667"/>
          </a:xfrm>
          <a:prstGeom prst="rect">
            <a:avLst/>
          </a:prstGeom>
          <a:blipFill>
            <a:blip r:embed="rId3" cstate="print"/>
            <a:stretch>
              <a:fillRect/>
            </a:stretch>
          </a:blipFill>
        </p:spPr>
        <p:txBody>
          <a:bodyPr wrap="square" lIns="0" tIns="0" rIns="0" bIns="0" rtlCol="0"/>
          <a:lstStyle/>
          <a:p>
            <a:pPr algn="l" rtl="0"/>
            <a:endParaRPr/>
          </a:p>
        </p:txBody>
      </p:sp>
      <p:sp>
        <p:nvSpPr>
          <p:cNvPr id="6" name="object 4"/>
          <p:cNvSpPr txBox="1">
            <a:spLocks noGrp="1"/>
          </p:cNvSpPr>
          <p:nvPr>
            <p:ph type="sldNum" sz="quarter" idx="12"/>
          </p:nvPr>
        </p:nvSpPr>
        <p:spPr>
          <a:xfrm>
            <a:off x="5181600"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96</a:t>
            </a:fld>
            <a:endParaRPr spc="-5"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148601"/>
            <a:ext cx="10027920" cy="982961"/>
          </a:xfrm>
          <a:prstGeom prst="rect">
            <a:avLst/>
          </a:prstGeom>
        </p:spPr>
        <p:txBody>
          <a:bodyPr vert="horz" wrap="square" lIns="0" tIns="363855" rIns="0" bIns="0" rtlCol="0" anchor="ctr">
            <a:spAutoFit/>
          </a:bodyPr>
          <a:lstStyle/>
          <a:p>
            <a:pPr marL="323850" algn="l" rtl="0"/>
            <a:r>
              <a:rPr sz="4000" spc="55" dirty="0">
                <a:solidFill>
                  <a:srgbClr val="0D0D0D"/>
                </a:solidFill>
                <a:latin typeface="Tw Cen MT Condensed"/>
                <a:cs typeface="Tw Cen MT Condensed"/>
              </a:rPr>
              <a:t>FUERZA</a:t>
            </a:r>
            <a:r>
              <a:rPr sz="4000" spc="65" dirty="0">
                <a:solidFill>
                  <a:srgbClr val="0D0D0D"/>
                </a:solidFill>
                <a:latin typeface="Tw Cen MT Condensed"/>
                <a:cs typeface="Tw Cen MT Condensed"/>
              </a:rPr>
              <a:t>LÍNEA</a:t>
            </a:r>
            <a:r>
              <a:rPr sz="4000" spc="70" dirty="0">
                <a:solidFill>
                  <a:srgbClr val="0D0D0D"/>
                </a:solidFill>
                <a:latin typeface="Tw Cen MT Condensed"/>
                <a:cs typeface="Tw Cen MT Condensed"/>
              </a:rPr>
              <a:t>PROTECCION</a:t>
            </a:r>
            <a:r>
              <a:rPr sz="4000" spc="430" dirty="0">
                <a:solidFill>
                  <a:srgbClr val="0D0D0D"/>
                </a:solidFill>
                <a:latin typeface="Tw Cen MT Condensed"/>
                <a:cs typeface="Tw Cen MT Condensed"/>
              </a:rPr>
              <a:t> </a:t>
            </a:r>
            <a:r>
              <a:rPr sz="4000" spc="80" dirty="0">
                <a:solidFill>
                  <a:srgbClr val="0D0D0D"/>
                </a:solidFill>
                <a:latin typeface="Tw Cen MT Condensed"/>
                <a:cs typeface="Tw Cen MT Condensed"/>
              </a:rPr>
              <a:t>PRINCIPIOS</a:t>
            </a:r>
            <a:endParaRPr sz="4000">
              <a:latin typeface="Tw Cen MT Condensed"/>
              <a:cs typeface="Tw Cen MT Condensed"/>
            </a:endParaRPr>
          </a:p>
        </p:txBody>
      </p:sp>
      <p:sp>
        <p:nvSpPr>
          <p:cNvPr id="3" name="object 3"/>
          <p:cNvSpPr txBox="1"/>
          <p:nvPr/>
        </p:nvSpPr>
        <p:spPr>
          <a:xfrm>
            <a:off x="2256536" y="2816353"/>
            <a:ext cx="1987550" cy="382905"/>
          </a:xfrm>
          <a:prstGeom prst="rect">
            <a:avLst/>
          </a:prstGeom>
        </p:spPr>
        <p:txBody>
          <a:bodyPr vert="horz" wrap="square" lIns="0" tIns="0" rIns="0" bIns="0" rtlCol="0">
            <a:spAutoFit/>
          </a:bodyPr>
          <a:lstStyle/>
          <a:p>
            <a:pPr marL="12700" algn="l" rtl="0"/>
            <a:r>
              <a:rPr sz="2400" dirty="0">
                <a:latin typeface="Tw Cen MT"/>
                <a:cs typeface="Tw Cen MT"/>
              </a:rPr>
              <a:t>Diferencial</a:t>
            </a:r>
            <a:r>
              <a:rPr sz="2400" spc="-114" dirty="0">
                <a:latin typeface="Tw Cen MT"/>
                <a:cs typeface="Tw Cen MT"/>
              </a:rPr>
              <a:t> </a:t>
            </a:r>
            <a:r>
              <a:rPr sz="2400" spc="-5" dirty="0">
                <a:latin typeface="Tw Cen MT"/>
                <a:cs typeface="Tw Cen MT"/>
              </a:rPr>
              <a:t>(87)</a:t>
            </a:r>
            <a:endParaRPr sz="2400">
              <a:latin typeface="Tw Cen MT"/>
              <a:cs typeface="Tw Cen MT"/>
            </a:endParaRPr>
          </a:p>
        </p:txBody>
      </p:sp>
      <p:sp>
        <p:nvSpPr>
          <p:cNvPr id="4" name="object 4"/>
          <p:cNvSpPr/>
          <p:nvPr/>
        </p:nvSpPr>
        <p:spPr>
          <a:xfrm>
            <a:off x="5791961" y="4374007"/>
            <a:ext cx="4297680" cy="120650"/>
          </a:xfrm>
          <a:custGeom>
            <a:avLst/>
            <a:gdLst/>
            <a:ahLst/>
            <a:cxnLst/>
            <a:rect l="l" t="t" r="r" b="b"/>
            <a:pathLst>
              <a:path w="4297680" h="120650">
                <a:moveTo>
                  <a:pt x="102997" y="0"/>
                </a:moveTo>
                <a:lnTo>
                  <a:pt x="0" y="60071"/>
                </a:lnTo>
                <a:lnTo>
                  <a:pt x="102997" y="120142"/>
                </a:lnTo>
                <a:lnTo>
                  <a:pt x="110998" y="118110"/>
                </a:lnTo>
                <a:lnTo>
                  <a:pt x="114553" y="111887"/>
                </a:lnTo>
                <a:lnTo>
                  <a:pt x="118110" y="105791"/>
                </a:lnTo>
                <a:lnTo>
                  <a:pt x="116077" y="97790"/>
                </a:lnTo>
                <a:lnTo>
                  <a:pt x="109854" y="94234"/>
                </a:lnTo>
                <a:lnTo>
                  <a:pt x="73496" y="73025"/>
                </a:lnTo>
                <a:lnTo>
                  <a:pt x="25653" y="73025"/>
                </a:lnTo>
                <a:lnTo>
                  <a:pt x="25653" y="47117"/>
                </a:lnTo>
                <a:lnTo>
                  <a:pt x="73496" y="47117"/>
                </a:lnTo>
                <a:lnTo>
                  <a:pt x="109854" y="25908"/>
                </a:lnTo>
                <a:lnTo>
                  <a:pt x="116077" y="22352"/>
                </a:lnTo>
                <a:lnTo>
                  <a:pt x="118110" y="14351"/>
                </a:lnTo>
                <a:lnTo>
                  <a:pt x="114553" y="8255"/>
                </a:lnTo>
                <a:lnTo>
                  <a:pt x="110998" y="2032"/>
                </a:lnTo>
                <a:lnTo>
                  <a:pt x="102997" y="0"/>
                </a:lnTo>
                <a:close/>
              </a:path>
              <a:path w="4297680" h="120650">
                <a:moveTo>
                  <a:pt x="73496" y="47117"/>
                </a:moveTo>
                <a:lnTo>
                  <a:pt x="25653" y="47117"/>
                </a:lnTo>
                <a:lnTo>
                  <a:pt x="25653" y="73025"/>
                </a:lnTo>
                <a:lnTo>
                  <a:pt x="73496" y="73025"/>
                </a:lnTo>
                <a:lnTo>
                  <a:pt x="70448" y="71247"/>
                </a:lnTo>
                <a:lnTo>
                  <a:pt x="32130" y="71247"/>
                </a:lnTo>
                <a:lnTo>
                  <a:pt x="32130" y="48895"/>
                </a:lnTo>
                <a:lnTo>
                  <a:pt x="70448" y="48895"/>
                </a:lnTo>
                <a:lnTo>
                  <a:pt x="73496" y="47117"/>
                </a:lnTo>
                <a:close/>
              </a:path>
              <a:path w="4297680" h="120650">
                <a:moveTo>
                  <a:pt x="4297680" y="47117"/>
                </a:moveTo>
                <a:lnTo>
                  <a:pt x="73496" y="47117"/>
                </a:lnTo>
                <a:lnTo>
                  <a:pt x="51289" y="60071"/>
                </a:lnTo>
                <a:lnTo>
                  <a:pt x="73496" y="73025"/>
                </a:lnTo>
                <a:lnTo>
                  <a:pt x="4297680" y="73025"/>
                </a:lnTo>
                <a:lnTo>
                  <a:pt x="4297680" y="47117"/>
                </a:lnTo>
                <a:close/>
              </a:path>
              <a:path w="4297680" h="120650">
                <a:moveTo>
                  <a:pt x="32130" y="48895"/>
                </a:moveTo>
                <a:lnTo>
                  <a:pt x="32130" y="71247"/>
                </a:lnTo>
                <a:lnTo>
                  <a:pt x="51289" y="60071"/>
                </a:lnTo>
                <a:lnTo>
                  <a:pt x="32130" y="48895"/>
                </a:lnTo>
                <a:close/>
              </a:path>
              <a:path w="4297680" h="120650">
                <a:moveTo>
                  <a:pt x="51289" y="60071"/>
                </a:moveTo>
                <a:lnTo>
                  <a:pt x="32130" y="71247"/>
                </a:lnTo>
                <a:lnTo>
                  <a:pt x="70448" y="71247"/>
                </a:lnTo>
                <a:lnTo>
                  <a:pt x="51289" y="60071"/>
                </a:lnTo>
                <a:close/>
              </a:path>
              <a:path w="4297680" h="120650">
                <a:moveTo>
                  <a:pt x="70448" y="48895"/>
                </a:moveTo>
                <a:lnTo>
                  <a:pt x="32130" y="48895"/>
                </a:lnTo>
                <a:lnTo>
                  <a:pt x="51289" y="60071"/>
                </a:lnTo>
                <a:lnTo>
                  <a:pt x="70448" y="48895"/>
                </a:lnTo>
                <a:close/>
              </a:path>
            </a:pathLst>
          </a:custGeom>
          <a:solidFill>
            <a:srgbClr val="000000"/>
          </a:solidFill>
        </p:spPr>
        <p:txBody>
          <a:bodyPr wrap="square" lIns="0" tIns="0" rIns="0" bIns="0" rtlCol="0"/>
          <a:lstStyle/>
          <a:p>
            <a:pPr algn="l" rtl="0"/>
            <a:endParaRPr/>
          </a:p>
        </p:txBody>
      </p:sp>
      <p:sp>
        <p:nvSpPr>
          <p:cNvPr id="5" name="object 5"/>
          <p:cNvSpPr/>
          <p:nvPr/>
        </p:nvSpPr>
        <p:spPr>
          <a:xfrm>
            <a:off x="9820656" y="2826258"/>
            <a:ext cx="120650" cy="1882139"/>
          </a:xfrm>
          <a:custGeom>
            <a:avLst/>
            <a:gdLst/>
            <a:ahLst/>
            <a:cxnLst/>
            <a:rect l="l" t="t" r="r" b="b"/>
            <a:pathLst>
              <a:path w="120650" h="1882139">
                <a:moveTo>
                  <a:pt x="60198" y="51289"/>
                </a:moveTo>
                <a:lnTo>
                  <a:pt x="47244" y="73496"/>
                </a:lnTo>
                <a:lnTo>
                  <a:pt x="47244" y="1882139"/>
                </a:lnTo>
                <a:lnTo>
                  <a:pt x="73151" y="1882139"/>
                </a:lnTo>
                <a:lnTo>
                  <a:pt x="73151" y="73496"/>
                </a:lnTo>
                <a:lnTo>
                  <a:pt x="60198" y="51289"/>
                </a:lnTo>
                <a:close/>
              </a:path>
              <a:path w="120650" h="1882139">
                <a:moveTo>
                  <a:pt x="60198" y="0"/>
                </a:moveTo>
                <a:lnTo>
                  <a:pt x="3683" y="96900"/>
                </a:lnTo>
                <a:lnTo>
                  <a:pt x="0" y="102996"/>
                </a:lnTo>
                <a:lnTo>
                  <a:pt x="2159" y="110997"/>
                </a:lnTo>
                <a:lnTo>
                  <a:pt x="8382" y="114553"/>
                </a:lnTo>
                <a:lnTo>
                  <a:pt x="14477" y="118109"/>
                </a:lnTo>
                <a:lnTo>
                  <a:pt x="22478" y="116077"/>
                </a:lnTo>
                <a:lnTo>
                  <a:pt x="26035" y="109854"/>
                </a:lnTo>
                <a:lnTo>
                  <a:pt x="47244" y="73496"/>
                </a:lnTo>
                <a:lnTo>
                  <a:pt x="47244" y="25653"/>
                </a:lnTo>
                <a:lnTo>
                  <a:pt x="75160" y="25653"/>
                </a:lnTo>
                <a:lnTo>
                  <a:pt x="60198" y="0"/>
                </a:lnTo>
                <a:close/>
              </a:path>
              <a:path w="120650" h="1882139">
                <a:moveTo>
                  <a:pt x="75160" y="25653"/>
                </a:moveTo>
                <a:lnTo>
                  <a:pt x="73151" y="25653"/>
                </a:lnTo>
                <a:lnTo>
                  <a:pt x="73152" y="73496"/>
                </a:lnTo>
                <a:lnTo>
                  <a:pt x="94361" y="109854"/>
                </a:lnTo>
                <a:lnTo>
                  <a:pt x="97917" y="116077"/>
                </a:lnTo>
                <a:lnTo>
                  <a:pt x="105918" y="118109"/>
                </a:lnTo>
                <a:lnTo>
                  <a:pt x="112014" y="114553"/>
                </a:lnTo>
                <a:lnTo>
                  <a:pt x="118237" y="110997"/>
                </a:lnTo>
                <a:lnTo>
                  <a:pt x="120269" y="102996"/>
                </a:lnTo>
                <a:lnTo>
                  <a:pt x="75160" y="25653"/>
                </a:lnTo>
                <a:close/>
              </a:path>
              <a:path w="120650" h="1882139">
                <a:moveTo>
                  <a:pt x="73151" y="25653"/>
                </a:moveTo>
                <a:lnTo>
                  <a:pt x="47244" y="25653"/>
                </a:lnTo>
                <a:lnTo>
                  <a:pt x="47244" y="73496"/>
                </a:lnTo>
                <a:lnTo>
                  <a:pt x="60198" y="51289"/>
                </a:lnTo>
                <a:lnTo>
                  <a:pt x="49022" y="32130"/>
                </a:lnTo>
                <a:lnTo>
                  <a:pt x="73151" y="32130"/>
                </a:lnTo>
                <a:lnTo>
                  <a:pt x="73151" y="25653"/>
                </a:lnTo>
                <a:close/>
              </a:path>
              <a:path w="120650" h="1882139">
                <a:moveTo>
                  <a:pt x="73151" y="32130"/>
                </a:moveTo>
                <a:lnTo>
                  <a:pt x="71374" y="32130"/>
                </a:lnTo>
                <a:lnTo>
                  <a:pt x="60198" y="51289"/>
                </a:lnTo>
                <a:lnTo>
                  <a:pt x="73152" y="73496"/>
                </a:lnTo>
                <a:lnTo>
                  <a:pt x="73151" y="32130"/>
                </a:lnTo>
                <a:close/>
              </a:path>
              <a:path w="120650" h="1882139">
                <a:moveTo>
                  <a:pt x="71374" y="32130"/>
                </a:moveTo>
                <a:lnTo>
                  <a:pt x="49022" y="32130"/>
                </a:lnTo>
                <a:lnTo>
                  <a:pt x="60198" y="51289"/>
                </a:lnTo>
                <a:lnTo>
                  <a:pt x="71374" y="32130"/>
                </a:lnTo>
                <a:close/>
              </a:path>
            </a:pathLst>
          </a:custGeom>
          <a:solidFill>
            <a:srgbClr val="000000"/>
          </a:solidFill>
        </p:spPr>
        <p:txBody>
          <a:bodyPr wrap="square" lIns="0" tIns="0" rIns="0" bIns="0" rtlCol="0"/>
          <a:lstStyle/>
          <a:p>
            <a:pPr algn="l" rtl="0"/>
            <a:endParaRPr/>
          </a:p>
        </p:txBody>
      </p:sp>
      <p:sp>
        <p:nvSpPr>
          <p:cNvPr id="6" name="object 6"/>
          <p:cNvSpPr txBox="1"/>
          <p:nvPr/>
        </p:nvSpPr>
        <p:spPr>
          <a:xfrm>
            <a:off x="10105391" y="2826639"/>
            <a:ext cx="75565" cy="215444"/>
          </a:xfrm>
          <a:prstGeom prst="rect">
            <a:avLst/>
          </a:prstGeom>
        </p:spPr>
        <p:txBody>
          <a:bodyPr vert="horz" wrap="square" lIns="0" tIns="0" rIns="0" bIns="0" rtlCol="0">
            <a:spAutoFit/>
          </a:bodyPr>
          <a:lstStyle/>
          <a:p>
            <a:pPr marL="12700" algn="l" rtl="0"/>
            <a:r>
              <a:rPr sz="1400" dirty="0">
                <a:latin typeface="Arial"/>
                <a:cs typeface="Arial"/>
              </a:rPr>
              <a:t>t</a:t>
            </a:r>
            <a:endParaRPr sz="1400">
              <a:latin typeface="Arial"/>
              <a:cs typeface="Arial"/>
            </a:endParaRPr>
          </a:p>
        </p:txBody>
      </p:sp>
      <p:sp>
        <p:nvSpPr>
          <p:cNvPr id="7" name="object 7"/>
          <p:cNvSpPr/>
          <p:nvPr/>
        </p:nvSpPr>
        <p:spPr>
          <a:xfrm>
            <a:off x="7993253" y="3331590"/>
            <a:ext cx="438784" cy="384810"/>
          </a:xfrm>
          <a:custGeom>
            <a:avLst/>
            <a:gdLst/>
            <a:ahLst/>
            <a:cxnLst/>
            <a:rect l="l" t="t" r="r" b="b"/>
            <a:pathLst>
              <a:path w="438784" h="384810">
                <a:moveTo>
                  <a:pt x="390681" y="360428"/>
                </a:moveTo>
                <a:lnTo>
                  <a:pt x="382143" y="370205"/>
                </a:lnTo>
                <a:lnTo>
                  <a:pt x="438276" y="384683"/>
                </a:lnTo>
                <a:lnTo>
                  <a:pt x="431821" y="368935"/>
                </a:lnTo>
                <a:lnTo>
                  <a:pt x="400430" y="368935"/>
                </a:lnTo>
                <a:lnTo>
                  <a:pt x="390681" y="360428"/>
                </a:lnTo>
                <a:close/>
              </a:path>
              <a:path w="438784" h="384810">
                <a:moveTo>
                  <a:pt x="407735" y="340901"/>
                </a:moveTo>
                <a:lnTo>
                  <a:pt x="390681" y="360428"/>
                </a:lnTo>
                <a:lnTo>
                  <a:pt x="400430" y="368935"/>
                </a:lnTo>
                <a:lnTo>
                  <a:pt x="417449" y="349377"/>
                </a:lnTo>
                <a:lnTo>
                  <a:pt x="407735" y="340901"/>
                </a:lnTo>
                <a:close/>
              </a:path>
              <a:path w="438784" h="384810">
                <a:moveTo>
                  <a:pt x="416305" y="331089"/>
                </a:moveTo>
                <a:lnTo>
                  <a:pt x="407735" y="340901"/>
                </a:lnTo>
                <a:lnTo>
                  <a:pt x="417449" y="349377"/>
                </a:lnTo>
                <a:lnTo>
                  <a:pt x="400430" y="368935"/>
                </a:lnTo>
                <a:lnTo>
                  <a:pt x="431821" y="368935"/>
                </a:lnTo>
                <a:lnTo>
                  <a:pt x="416305" y="331089"/>
                </a:lnTo>
                <a:close/>
              </a:path>
              <a:path w="438784" h="384810">
                <a:moveTo>
                  <a:pt x="17018" y="0"/>
                </a:moveTo>
                <a:lnTo>
                  <a:pt x="0" y="19558"/>
                </a:lnTo>
                <a:lnTo>
                  <a:pt x="390681" y="360428"/>
                </a:lnTo>
                <a:lnTo>
                  <a:pt x="407735" y="340901"/>
                </a:lnTo>
                <a:lnTo>
                  <a:pt x="17018" y="0"/>
                </a:lnTo>
                <a:close/>
              </a:path>
            </a:pathLst>
          </a:custGeom>
          <a:solidFill>
            <a:srgbClr val="000000"/>
          </a:solidFill>
        </p:spPr>
        <p:txBody>
          <a:bodyPr wrap="square" lIns="0" tIns="0" rIns="0" bIns="0" rtlCol="0"/>
          <a:lstStyle/>
          <a:p>
            <a:pPr algn="l" rtl="0"/>
            <a:endParaRPr/>
          </a:p>
        </p:txBody>
      </p:sp>
      <p:sp>
        <p:nvSpPr>
          <p:cNvPr id="8" name="object 8"/>
          <p:cNvSpPr txBox="1"/>
          <p:nvPr/>
        </p:nvSpPr>
        <p:spPr>
          <a:xfrm>
            <a:off x="2256536" y="1295147"/>
            <a:ext cx="4998720" cy="1610995"/>
          </a:xfrm>
          <a:prstGeom prst="rect">
            <a:avLst/>
          </a:prstGeom>
        </p:spPr>
        <p:txBody>
          <a:bodyPr vert="horz" wrap="square" lIns="0" tIns="0" rIns="0" bIns="0" rtlCol="0">
            <a:spAutoFit/>
          </a:bodyPr>
          <a:lstStyle/>
          <a:p>
            <a:pPr marL="12700" algn="l" rtl="0"/>
            <a:r>
              <a:rPr sz="2400" spc="-5" dirty="0">
                <a:latin typeface="Tw Cen MT"/>
                <a:cs typeface="Tw Cen MT"/>
              </a:rPr>
              <a:t>Sobrecorriente (50, 51, 50N,</a:t>
            </a:r>
            <a:r>
              <a:rPr sz="2400" spc="-45" dirty="0">
                <a:latin typeface="Tw Cen MT"/>
                <a:cs typeface="Tw Cen MT"/>
              </a:rPr>
              <a:t> </a:t>
            </a:r>
            <a:r>
              <a:rPr sz="2400" spc="-5" dirty="0">
                <a:latin typeface="Tw Cen MT"/>
                <a:cs typeface="Tw Cen MT"/>
              </a:rPr>
              <a:t>51N)</a:t>
            </a:r>
            <a:endParaRPr sz="2400">
              <a:latin typeface="Tw Cen MT"/>
              <a:cs typeface="Tw Cen MT"/>
            </a:endParaRPr>
          </a:p>
          <a:p>
            <a:pPr marL="12700" algn="l" rtl="0">
              <a:spcBef>
                <a:spcPts val="1100"/>
              </a:spcBef>
            </a:pPr>
            <a:r>
              <a:rPr sz="2400" dirty="0">
                <a:latin typeface="Tw Cen MT"/>
                <a:cs typeface="Tw Cen MT"/>
              </a:rPr>
              <a:t>Direccional</a:t>
            </a:r>
            <a:r>
              <a:rPr sz="2400" spc="-5" dirty="0">
                <a:latin typeface="Tw Cen MT"/>
                <a:cs typeface="Tw Cen MT"/>
              </a:rPr>
              <a:t>sobrecorriente (67,</a:t>
            </a:r>
            <a:r>
              <a:rPr sz="2400" spc="-80" dirty="0">
                <a:latin typeface="Tw Cen MT"/>
                <a:cs typeface="Tw Cen MT"/>
              </a:rPr>
              <a:t> </a:t>
            </a:r>
            <a:r>
              <a:rPr sz="2400" spc="-10" dirty="0">
                <a:latin typeface="Tw Cen MT"/>
                <a:cs typeface="Tw Cen MT"/>
              </a:rPr>
              <a:t>67N)</a:t>
            </a:r>
            <a:endParaRPr sz="2400">
              <a:latin typeface="Tw Cen MT"/>
              <a:cs typeface="Tw Cen MT"/>
            </a:endParaRPr>
          </a:p>
          <a:p>
            <a:pPr marL="12700" algn="l" rtl="0">
              <a:spcBef>
                <a:spcPts val="1115"/>
              </a:spcBef>
            </a:pPr>
            <a:r>
              <a:rPr sz="2400" dirty="0">
                <a:latin typeface="Tw Cen MT"/>
                <a:cs typeface="Tw Cen MT"/>
              </a:rPr>
              <a:t>Distancia</a:t>
            </a:r>
            <a:r>
              <a:rPr sz="2400" spc="-5" dirty="0">
                <a:latin typeface="Tw Cen MT"/>
                <a:cs typeface="Tw Cen MT"/>
              </a:rPr>
              <a:t>(21,</a:t>
            </a:r>
            <a:r>
              <a:rPr sz="2400" spc="-80" dirty="0">
                <a:latin typeface="Tw Cen MT"/>
                <a:cs typeface="Tw Cen MT"/>
              </a:rPr>
              <a:t> </a:t>
            </a:r>
            <a:r>
              <a:rPr sz="2400" spc="-5" dirty="0">
                <a:latin typeface="Tw Cen MT"/>
                <a:cs typeface="Tw Cen MT"/>
              </a:rPr>
              <a:t>21N)</a:t>
            </a:r>
            <a:endParaRPr sz="2400">
              <a:latin typeface="Tw Cen MT"/>
              <a:cs typeface="Tw Cen MT"/>
            </a:endParaRPr>
          </a:p>
          <a:p>
            <a:pPr marR="5080" algn="l" rtl="0">
              <a:spcBef>
                <a:spcPts val="140"/>
              </a:spcBef>
            </a:pPr>
            <a:r>
              <a:rPr sz="1400" spc="-10" dirty="0">
                <a:latin typeface="Arial"/>
                <a:cs typeface="Arial"/>
              </a:rPr>
              <a:t>R</a:t>
            </a:r>
            <a:r>
              <a:rPr sz="1400" dirty="0">
                <a:latin typeface="Arial"/>
                <a:cs typeface="Arial"/>
              </a:rPr>
              <a:t>elay</a:t>
            </a:r>
            <a:endParaRPr sz="1400">
              <a:latin typeface="Arial"/>
              <a:cs typeface="Arial"/>
            </a:endParaRPr>
          </a:p>
        </p:txBody>
      </p:sp>
      <p:sp>
        <p:nvSpPr>
          <p:cNvPr id="9" name="object 9"/>
          <p:cNvSpPr txBox="1"/>
          <p:nvPr/>
        </p:nvSpPr>
        <p:spPr>
          <a:xfrm>
            <a:off x="6774307" y="2905886"/>
            <a:ext cx="808990" cy="438150"/>
          </a:xfrm>
          <a:prstGeom prst="rect">
            <a:avLst/>
          </a:prstGeom>
        </p:spPr>
        <p:txBody>
          <a:bodyPr vert="horz" wrap="square" lIns="0" tIns="0" rIns="0" bIns="0" rtlCol="0">
            <a:spAutoFit/>
          </a:bodyPr>
          <a:lstStyle/>
          <a:p>
            <a:pPr marL="12700" marR="5080" algn="l" rtl="0"/>
            <a:r>
              <a:rPr sz="1400" dirty="0">
                <a:latin typeface="Arial"/>
                <a:cs typeface="Arial"/>
              </a:rPr>
              <a:t>Operación</a:t>
            </a:r>
            <a:r>
              <a:rPr sz="1400" spc="-15" dirty="0">
                <a:latin typeface="Arial"/>
                <a:cs typeface="Arial"/>
              </a:rPr>
              <a:t>Tiempo</a:t>
            </a:r>
            <a:endParaRPr sz="1400">
              <a:latin typeface="Arial"/>
              <a:cs typeface="Arial"/>
            </a:endParaRPr>
          </a:p>
        </p:txBody>
      </p:sp>
      <p:sp>
        <p:nvSpPr>
          <p:cNvPr id="10" name="object 10"/>
          <p:cNvSpPr txBox="1"/>
          <p:nvPr/>
        </p:nvSpPr>
        <p:spPr>
          <a:xfrm>
            <a:off x="5574029" y="4414011"/>
            <a:ext cx="85090" cy="215444"/>
          </a:xfrm>
          <a:prstGeom prst="rect">
            <a:avLst/>
          </a:prstGeom>
        </p:spPr>
        <p:txBody>
          <a:bodyPr vert="horz" wrap="square" lIns="0" tIns="0" rIns="0" bIns="0" rtlCol="0">
            <a:spAutoFit/>
          </a:bodyPr>
          <a:lstStyle/>
          <a:p>
            <a:pPr marL="12700" algn="l" rtl="0"/>
            <a:r>
              <a:rPr sz="1400" i="1" dirty="0">
                <a:latin typeface="Times New Roman"/>
                <a:cs typeface="Times New Roman"/>
              </a:rPr>
              <a:t>I</a:t>
            </a:r>
            <a:endParaRPr sz="1400">
              <a:latin typeface="Times New Roman"/>
              <a:cs typeface="Times New Roman"/>
            </a:endParaRPr>
          </a:p>
        </p:txBody>
      </p:sp>
      <p:sp>
        <p:nvSpPr>
          <p:cNvPr id="11" name="object 11"/>
          <p:cNvSpPr/>
          <p:nvPr/>
        </p:nvSpPr>
        <p:spPr>
          <a:xfrm>
            <a:off x="6592062" y="3038095"/>
            <a:ext cx="2662555" cy="1153795"/>
          </a:xfrm>
          <a:custGeom>
            <a:avLst/>
            <a:gdLst/>
            <a:ahLst/>
            <a:cxnLst/>
            <a:rect l="l" t="t" r="r" b="b"/>
            <a:pathLst>
              <a:path w="2662554" h="1153795">
                <a:moveTo>
                  <a:pt x="2662428" y="0"/>
                </a:moveTo>
                <a:lnTo>
                  <a:pt x="2636609" y="42148"/>
                </a:lnTo>
                <a:lnTo>
                  <a:pt x="2610696" y="84203"/>
                </a:lnTo>
                <a:lnTo>
                  <a:pt x="2584591" y="126070"/>
                </a:lnTo>
                <a:lnTo>
                  <a:pt x="2558200" y="167656"/>
                </a:lnTo>
                <a:lnTo>
                  <a:pt x="2531427" y="208868"/>
                </a:lnTo>
                <a:lnTo>
                  <a:pt x="2504176" y="249611"/>
                </a:lnTo>
                <a:lnTo>
                  <a:pt x="2476352" y="289792"/>
                </a:lnTo>
                <a:lnTo>
                  <a:pt x="2447860" y="329317"/>
                </a:lnTo>
                <a:lnTo>
                  <a:pt x="2418603" y="368093"/>
                </a:lnTo>
                <a:lnTo>
                  <a:pt x="2388487" y="406026"/>
                </a:lnTo>
                <a:lnTo>
                  <a:pt x="2357416" y="443022"/>
                </a:lnTo>
                <a:lnTo>
                  <a:pt x="2325294" y="478987"/>
                </a:lnTo>
                <a:lnTo>
                  <a:pt x="2292026" y="513828"/>
                </a:lnTo>
                <a:lnTo>
                  <a:pt x="2257517" y="547452"/>
                </a:lnTo>
                <a:lnTo>
                  <a:pt x="2221670" y="579763"/>
                </a:lnTo>
                <a:lnTo>
                  <a:pt x="2184390" y="610670"/>
                </a:lnTo>
                <a:lnTo>
                  <a:pt x="2145583" y="640077"/>
                </a:lnTo>
                <a:lnTo>
                  <a:pt x="2105152" y="667892"/>
                </a:lnTo>
                <a:lnTo>
                  <a:pt x="2067393" y="691437"/>
                </a:lnTo>
                <a:lnTo>
                  <a:pt x="2028442" y="713555"/>
                </a:lnTo>
                <a:lnTo>
                  <a:pt x="1988346" y="734337"/>
                </a:lnTo>
                <a:lnTo>
                  <a:pt x="1947150" y="753874"/>
                </a:lnTo>
                <a:lnTo>
                  <a:pt x="1904902" y="772257"/>
                </a:lnTo>
                <a:lnTo>
                  <a:pt x="1861648" y="789577"/>
                </a:lnTo>
                <a:lnTo>
                  <a:pt x="1817434" y="805927"/>
                </a:lnTo>
                <a:lnTo>
                  <a:pt x="1772306" y="821396"/>
                </a:lnTo>
                <a:lnTo>
                  <a:pt x="1726311" y="836076"/>
                </a:lnTo>
                <a:lnTo>
                  <a:pt x="1679495" y="850058"/>
                </a:lnTo>
                <a:lnTo>
                  <a:pt x="1631905" y="863434"/>
                </a:lnTo>
                <a:lnTo>
                  <a:pt x="1583587" y="876293"/>
                </a:lnTo>
                <a:lnTo>
                  <a:pt x="1534587" y="888729"/>
                </a:lnTo>
                <a:lnTo>
                  <a:pt x="1484952" y="900831"/>
                </a:lnTo>
                <a:lnTo>
                  <a:pt x="1434728" y="912691"/>
                </a:lnTo>
                <a:lnTo>
                  <a:pt x="1383962" y="924400"/>
                </a:lnTo>
                <a:lnTo>
                  <a:pt x="1332700" y="936049"/>
                </a:lnTo>
                <a:lnTo>
                  <a:pt x="1280988" y="947730"/>
                </a:lnTo>
                <a:lnTo>
                  <a:pt x="1228873" y="959533"/>
                </a:lnTo>
                <a:lnTo>
                  <a:pt x="1176401" y="971549"/>
                </a:lnTo>
                <a:lnTo>
                  <a:pt x="1129110" y="982042"/>
                </a:lnTo>
                <a:lnTo>
                  <a:pt x="1079011" y="992406"/>
                </a:lnTo>
                <a:lnTo>
                  <a:pt x="1026456" y="1002626"/>
                </a:lnTo>
                <a:lnTo>
                  <a:pt x="971795" y="1012687"/>
                </a:lnTo>
                <a:lnTo>
                  <a:pt x="915379" y="1022574"/>
                </a:lnTo>
                <a:lnTo>
                  <a:pt x="857559" y="1032272"/>
                </a:lnTo>
                <a:lnTo>
                  <a:pt x="798687" y="1041767"/>
                </a:lnTo>
                <a:lnTo>
                  <a:pt x="739112" y="1051042"/>
                </a:lnTo>
                <a:lnTo>
                  <a:pt x="679188" y="1060083"/>
                </a:lnTo>
                <a:lnTo>
                  <a:pt x="619263" y="1068875"/>
                </a:lnTo>
                <a:lnTo>
                  <a:pt x="559690" y="1077403"/>
                </a:lnTo>
                <a:lnTo>
                  <a:pt x="500820" y="1085652"/>
                </a:lnTo>
                <a:lnTo>
                  <a:pt x="443002" y="1093607"/>
                </a:lnTo>
                <a:lnTo>
                  <a:pt x="386590" y="1101252"/>
                </a:lnTo>
                <a:lnTo>
                  <a:pt x="331933" y="1108573"/>
                </a:lnTo>
                <a:lnTo>
                  <a:pt x="279382" y="1115555"/>
                </a:lnTo>
                <a:lnTo>
                  <a:pt x="229289" y="1122183"/>
                </a:lnTo>
                <a:lnTo>
                  <a:pt x="182005" y="1128441"/>
                </a:lnTo>
                <a:lnTo>
                  <a:pt x="137881" y="1134315"/>
                </a:lnTo>
                <a:lnTo>
                  <a:pt x="97267" y="1139790"/>
                </a:lnTo>
                <a:lnTo>
                  <a:pt x="60515" y="1144850"/>
                </a:lnTo>
                <a:lnTo>
                  <a:pt x="27975" y="1149481"/>
                </a:lnTo>
                <a:lnTo>
                  <a:pt x="0" y="1153667"/>
                </a:lnTo>
              </a:path>
            </a:pathLst>
          </a:custGeom>
          <a:ln w="38099">
            <a:solidFill>
              <a:srgbClr val="2583C5"/>
            </a:solidFill>
          </a:ln>
        </p:spPr>
        <p:txBody>
          <a:bodyPr wrap="square" lIns="0" tIns="0" rIns="0" bIns="0" rtlCol="0"/>
          <a:lstStyle/>
          <a:p>
            <a:pPr algn="l" rtl="0"/>
            <a:endParaRPr/>
          </a:p>
        </p:txBody>
      </p:sp>
      <p:sp>
        <p:nvSpPr>
          <p:cNvPr id="12" name="object 12"/>
          <p:cNvSpPr/>
          <p:nvPr/>
        </p:nvSpPr>
        <p:spPr>
          <a:xfrm>
            <a:off x="5872734" y="5188459"/>
            <a:ext cx="379730" cy="428625"/>
          </a:xfrm>
          <a:custGeom>
            <a:avLst/>
            <a:gdLst/>
            <a:ahLst/>
            <a:cxnLst/>
            <a:rect l="l" t="t" r="r" b="b"/>
            <a:pathLst>
              <a:path w="379729" h="428625">
                <a:moveTo>
                  <a:pt x="0" y="214122"/>
                </a:moveTo>
                <a:lnTo>
                  <a:pt x="5011" y="165031"/>
                </a:lnTo>
                <a:lnTo>
                  <a:pt x="19287" y="119965"/>
                </a:lnTo>
                <a:lnTo>
                  <a:pt x="41687" y="80207"/>
                </a:lnTo>
                <a:lnTo>
                  <a:pt x="71072" y="47046"/>
                </a:lnTo>
                <a:lnTo>
                  <a:pt x="106302" y="21766"/>
                </a:lnTo>
                <a:lnTo>
                  <a:pt x="146237" y="5656"/>
                </a:lnTo>
                <a:lnTo>
                  <a:pt x="189737" y="0"/>
                </a:lnTo>
                <a:lnTo>
                  <a:pt x="233238" y="5656"/>
                </a:lnTo>
                <a:lnTo>
                  <a:pt x="273173" y="21766"/>
                </a:lnTo>
                <a:lnTo>
                  <a:pt x="308403" y="47046"/>
                </a:lnTo>
                <a:lnTo>
                  <a:pt x="337788" y="80207"/>
                </a:lnTo>
                <a:lnTo>
                  <a:pt x="360188" y="119965"/>
                </a:lnTo>
                <a:lnTo>
                  <a:pt x="374464" y="165031"/>
                </a:lnTo>
                <a:lnTo>
                  <a:pt x="379475" y="214122"/>
                </a:lnTo>
                <a:lnTo>
                  <a:pt x="374464" y="263212"/>
                </a:lnTo>
                <a:lnTo>
                  <a:pt x="360188" y="308278"/>
                </a:lnTo>
                <a:lnTo>
                  <a:pt x="337788" y="348036"/>
                </a:lnTo>
                <a:lnTo>
                  <a:pt x="308403" y="381197"/>
                </a:lnTo>
                <a:lnTo>
                  <a:pt x="273173" y="406477"/>
                </a:lnTo>
                <a:lnTo>
                  <a:pt x="233238" y="422587"/>
                </a:lnTo>
                <a:lnTo>
                  <a:pt x="189737" y="428244"/>
                </a:lnTo>
                <a:lnTo>
                  <a:pt x="146237" y="422587"/>
                </a:lnTo>
                <a:lnTo>
                  <a:pt x="106302" y="406477"/>
                </a:lnTo>
                <a:lnTo>
                  <a:pt x="71072" y="381197"/>
                </a:lnTo>
                <a:lnTo>
                  <a:pt x="41687" y="348036"/>
                </a:lnTo>
                <a:lnTo>
                  <a:pt x="19287" y="308278"/>
                </a:lnTo>
                <a:lnTo>
                  <a:pt x="5011" y="263212"/>
                </a:lnTo>
                <a:lnTo>
                  <a:pt x="0" y="214122"/>
                </a:lnTo>
                <a:close/>
              </a:path>
            </a:pathLst>
          </a:custGeom>
          <a:ln w="25908">
            <a:solidFill>
              <a:srgbClr val="000000"/>
            </a:solidFill>
          </a:ln>
        </p:spPr>
        <p:txBody>
          <a:bodyPr wrap="square" lIns="0" tIns="0" rIns="0" bIns="0" rtlCol="0"/>
          <a:lstStyle/>
          <a:p>
            <a:pPr algn="l" rtl="0"/>
            <a:endParaRPr/>
          </a:p>
        </p:txBody>
      </p:sp>
      <p:sp>
        <p:nvSpPr>
          <p:cNvPr id="13" name="object 13"/>
          <p:cNvSpPr/>
          <p:nvPr/>
        </p:nvSpPr>
        <p:spPr>
          <a:xfrm>
            <a:off x="5993130" y="5313426"/>
            <a:ext cx="78105" cy="165100"/>
          </a:xfrm>
          <a:custGeom>
            <a:avLst/>
            <a:gdLst/>
            <a:ahLst/>
            <a:cxnLst/>
            <a:rect l="l" t="t" r="r" b="b"/>
            <a:pathLst>
              <a:path w="78104" h="165100">
                <a:moveTo>
                  <a:pt x="0" y="82296"/>
                </a:moveTo>
                <a:lnTo>
                  <a:pt x="3053" y="50256"/>
                </a:lnTo>
                <a:lnTo>
                  <a:pt x="11382" y="24098"/>
                </a:lnTo>
                <a:lnTo>
                  <a:pt x="23735" y="6465"/>
                </a:lnTo>
                <a:lnTo>
                  <a:pt x="38862" y="0"/>
                </a:lnTo>
                <a:lnTo>
                  <a:pt x="53988" y="6465"/>
                </a:lnTo>
                <a:lnTo>
                  <a:pt x="66341" y="24098"/>
                </a:lnTo>
                <a:lnTo>
                  <a:pt x="74670" y="50256"/>
                </a:lnTo>
                <a:lnTo>
                  <a:pt x="77724" y="82296"/>
                </a:lnTo>
                <a:lnTo>
                  <a:pt x="74670" y="114335"/>
                </a:lnTo>
                <a:lnTo>
                  <a:pt x="66341" y="140493"/>
                </a:lnTo>
                <a:lnTo>
                  <a:pt x="53988" y="158126"/>
                </a:lnTo>
                <a:lnTo>
                  <a:pt x="38862" y="164592"/>
                </a:lnTo>
                <a:lnTo>
                  <a:pt x="23735" y="158126"/>
                </a:lnTo>
                <a:lnTo>
                  <a:pt x="11382" y="140493"/>
                </a:lnTo>
                <a:lnTo>
                  <a:pt x="3053" y="114335"/>
                </a:lnTo>
                <a:lnTo>
                  <a:pt x="0" y="82296"/>
                </a:lnTo>
                <a:close/>
              </a:path>
            </a:pathLst>
          </a:custGeom>
          <a:ln w="25908">
            <a:solidFill>
              <a:srgbClr val="000000"/>
            </a:solidFill>
          </a:ln>
        </p:spPr>
        <p:txBody>
          <a:bodyPr wrap="square" lIns="0" tIns="0" rIns="0" bIns="0" rtlCol="0"/>
          <a:lstStyle/>
          <a:p>
            <a:pPr algn="l" rtl="0"/>
            <a:endParaRPr/>
          </a:p>
        </p:txBody>
      </p:sp>
      <p:sp>
        <p:nvSpPr>
          <p:cNvPr id="14" name="object 14"/>
          <p:cNvSpPr/>
          <p:nvPr/>
        </p:nvSpPr>
        <p:spPr>
          <a:xfrm>
            <a:off x="6070853" y="5313426"/>
            <a:ext cx="74930" cy="165100"/>
          </a:xfrm>
          <a:custGeom>
            <a:avLst/>
            <a:gdLst/>
            <a:ahLst/>
            <a:cxnLst/>
            <a:rect l="l" t="t" r="r" b="b"/>
            <a:pathLst>
              <a:path w="74929" h="165100">
                <a:moveTo>
                  <a:pt x="0" y="82296"/>
                </a:moveTo>
                <a:lnTo>
                  <a:pt x="2940" y="50256"/>
                </a:lnTo>
                <a:lnTo>
                  <a:pt x="10953" y="24098"/>
                </a:lnTo>
                <a:lnTo>
                  <a:pt x="22824" y="6465"/>
                </a:lnTo>
                <a:lnTo>
                  <a:pt x="37337" y="0"/>
                </a:lnTo>
                <a:lnTo>
                  <a:pt x="51851" y="6465"/>
                </a:lnTo>
                <a:lnTo>
                  <a:pt x="63722" y="24098"/>
                </a:lnTo>
                <a:lnTo>
                  <a:pt x="71735" y="50256"/>
                </a:lnTo>
                <a:lnTo>
                  <a:pt x="74675" y="82296"/>
                </a:lnTo>
                <a:lnTo>
                  <a:pt x="71735" y="114335"/>
                </a:lnTo>
                <a:lnTo>
                  <a:pt x="63722" y="140493"/>
                </a:lnTo>
                <a:lnTo>
                  <a:pt x="51851" y="158126"/>
                </a:lnTo>
                <a:lnTo>
                  <a:pt x="37337" y="164592"/>
                </a:lnTo>
                <a:lnTo>
                  <a:pt x="22824" y="158126"/>
                </a:lnTo>
                <a:lnTo>
                  <a:pt x="10953" y="140493"/>
                </a:lnTo>
                <a:lnTo>
                  <a:pt x="2940" y="114335"/>
                </a:lnTo>
                <a:lnTo>
                  <a:pt x="0" y="82296"/>
                </a:lnTo>
                <a:close/>
              </a:path>
            </a:pathLst>
          </a:custGeom>
          <a:ln w="25908">
            <a:solidFill>
              <a:srgbClr val="000000"/>
            </a:solidFill>
          </a:ln>
        </p:spPr>
        <p:txBody>
          <a:bodyPr wrap="square" lIns="0" tIns="0" rIns="0" bIns="0" rtlCol="0"/>
          <a:lstStyle/>
          <a:p>
            <a:pPr algn="l" rtl="0"/>
            <a:endParaRPr/>
          </a:p>
        </p:txBody>
      </p:sp>
      <p:sp>
        <p:nvSpPr>
          <p:cNvPr id="15" name="object 15"/>
          <p:cNvSpPr/>
          <p:nvPr/>
        </p:nvSpPr>
        <p:spPr>
          <a:xfrm>
            <a:off x="6063393" y="5285899"/>
            <a:ext cx="108585" cy="109855"/>
          </a:xfrm>
          <a:custGeom>
            <a:avLst/>
            <a:gdLst/>
            <a:ahLst/>
            <a:cxnLst/>
            <a:rect l="l" t="t" r="r" b="b"/>
            <a:pathLst>
              <a:path w="108585" h="109854">
                <a:moveTo>
                  <a:pt x="35829" y="1127"/>
                </a:moveTo>
                <a:lnTo>
                  <a:pt x="18357" y="3042"/>
                </a:lnTo>
                <a:lnTo>
                  <a:pt x="3778" y="9112"/>
                </a:lnTo>
                <a:lnTo>
                  <a:pt x="1055" y="20220"/>
                </a:lnTo>
                <a:lnTo>
                  <a:pt x="0" y="31210"/>
                </a:lnTo>
                <a:lnTo>
                  <a:pt x="1277" y="42009"/>
                </a:lnTo>
                <a:lnTo>
                  <a:pt x="5556" y="52546"/>
                </a:lnTo>
                <a:lnTo>
                  <a:pt x="6973" y="62106"/>
                </a:lnTo>
                <a:lnTo>
                  <a:pt x="8889" y="70453"/>
                </a:lnTo>
                <a:lnTo>
                  <a:pt x="11807" y="78228"/>
                </a:lnTo>
                <a:lnTo>
                  <a:pt x="16224" y="86074"/>
                </a:lnTo>
                <a:lnTo>
                  <a:pt x="17958" y="100179"/>
                </a:lnTo>
                <a:lnTo>
                  <a:pt x="20764" y="106426"/>
                </a:lnTo>
                <a:lnTo>
                  <a:pt x="27047" y="108434"/>
                </a:lnTo>
                <a:lnTo>
                  <a:pt x="39211" y="109823"/>
                </a:lnTo>
                <a:lnTo>
                  <a:pt x="56193" y="108940"/>
                </a:lnTo>
                <a:lnTo>
                  <a:pt x="77262" y="108940"/>
                </a:lnTo>
                <a:lnTo>
                  <a:pt x="90110" y="107126"/>
                </a:lnTo>
                <a:lnTo>
                  <a:pt x="103092" y="97885"/>
                </a:lnTo>
                <a:lnTo>
                  <a:pt x="108565" y="82786"/>
                </a:lnTo>
                <a:lnTo>
                  <a:pt x="107537" y="65198"/>
                </a:lnTo>
                <a:lnTo>
                  <a:pt x="103842" y="46682"/>
                </a:lnTo>
                <a:lnTo>
                  <a:pt x="101314" y="28797"/>
                </a:lnTo>
                <a:lnTo>
                  <a:pt x="101911" y="21734"/>
                </a:lnTo>
                <a:lnTo>
                  <a:pt x="102758" y="14493"/>
                </a:lnTo>
                <a:lnTo>
                  <a:pt x="102439" y="7991"/>
                </a:lnTo>
                <a:lnTo>
                  <a:pt x="99536" y="3143"/>
                </a:lnTo>
                <a:lnTo>
                  <a:pt x="94921" y="1238"/>
                </a:lnTo>
                <a:lnTo>
                  <a:pt x="65881" y="1238"/>
                </a:lnTo>
                <a:lnTo>
                  <a:pt x="35829" y="1127"/>
                </a:lnTo>
                <a:close/>
              </a:path>
              <a:path w="108585" h="109854">
                <a:moveTo>
                  <a:pt x="77262" y="108940"/>
                </a:moveTo>
                <a:lnTo>
                  <a:pt x="56193" y="108940"/>
                </a:lnTo>
                <a:lnTo>
                  <a:pt x="73818" y="109426"/>
                </a:lnTo>
                <a:lnTo>
                  <a:pt x="77262" y="108940"/>
                </a:lnTo>
                <a:close/>
              </a:path>
              <a:path w="108585" h="109854">
                <a:moveTo>
                  <a:pt x="83708" y="0"/>
                </a:moveTo>
                <a:lnTo>
                  <a:pt x="74765" y="1000"/>
                </a:lnTo>
                <a:lnTo>
                  <a:pt x="65881" y="1238"/>
                </a:lnTo>
                <a:lnTo>
                  <a:pt x="94921" y="1238"/>
                </a:lnTo>
                <a:lnTo>
                  <a:pt x="92152" y="95"/>
                </a:lnTo>
                <a:lnTo>
                  <a:pt x="83708" y="0"/>
                </a:lnTo>
                <a:close/>
              </a:path>
            </a:pathLst>
          </a:custGeom>
          <a:solidFill>
            <a:srgbClr val="FFFFFF"/>
          </a:solidFill>
        </p:spPr>
        <p:txBody>
          <a:bodyPr wrap="square" lIns="0" tIns="0" rIns="0" bIns="0" rtlCol="0"/>
          <a:lstStyle/>
          <a:p>
            <a:pPr algn="l" rtl="0"/>
            <a:endParaRPr/>
          </a:p>
        </p:txBody>
      </p:sp>
      <p:sp>
        <p:nvSpPr>
          <p:cNvPr id="16" name="object 16"/>
          <p:cNvSpPr/>
          <p:nvPr/>
        </p:nvSpPr>
        <p:spPr>
          <a:xfrm>
            <a:off x="5963655" y="5380483"/>
            <a:ext cx="108585" cy="109855"/>
          </a:xfrm>
          <a:custGeom>
            <a:avLst/>
            <a:gdLst/>
            <a:ahLst/>
            <a:cxnLst/>
            <a:rect l="l" t="t" r="r" b="b"/>
            <a:pathLst>
              <a:path w="108585" h="109854">
                <a:moveTo>
                  <a:pt x="34746" y="396"/>
                </a:moveTo>
                <a:lnTo>
                  <a:pt x="18454" y="2696"/>
                </a:lnTo>
                <a:lnTo>
                  <a:pt x="5472" y="11938"/>
                </a:lnTo>
                <a:lnTo>
                  <a:pt x="0" y="27037"/>
                </a:lnTo>
                <a:lnTo>
                  <a:pt x="1027" y="44624"/>
                </a:lnTo>
                <a:lnTo>
                  <a:pt x="4722" y="63140"/>
                </a:lnTo>
                <a:lnTo>
                  <a:pt x="7250" y="81026"/>
                </a:lnTo>
                <a:lnTo>
                  <a:pt x="6653" y="88088"/>
                </a:lnTo>
                <a:lnTo>
                  <a:pt x="5806" y="95329"/>
                </a:lnTo>
                <a:lnTo>
                  <a:pt x="6125" y="101832"/>
                </a:lnTo>
                <a:lnTo>
                  <a:pt x="9028" y="106680"/>
                </a:lnTo>
                <a:lnTo>
                  <a:pt x="16412" y="109728"/>
                </a:lnTo>
                <a:lnTo>
                  <a:pt x="24856" y="109823"/>
                </a:lnTo>
                <a:lnTo>
                  <a:pt x="33799" y="108823"/>
                </a:lnTo>
                <a:lnTo>
                  <a:pt x="42683" y="108585"/>
                </a:lnTo>
                <a:lnTo>
                  <a:pt x="73749" y="108585"/>
                </a:lnTo>
                <a:lnTo>
                  <a:pt x="90207" y="106781"/>
                </a:lnTo>
                <a:lnTo>
                  <a:pt x="104786" y="100711"/>
                </a:lnTo>
                <a:lnTo>
                  <a:pt x="107509" y="89602"/>
                </a:lnTo>
                <a:lnTo>
                  <a:pt x="108565" y="78613"/>
                </a:lnTo>
                <a:lnTo>
                  <a:pt x="107287" y="67814"/>
                </a:lnTo>
                <a:lnTo>
                  <a:pt x="103008" y="57277"/>
                </a:lnTo>
                <a:lnTo>
                  <a:pt x="101592" y="47716"/>
                </a:lnTo>
                <a:lnTo>
                  <a:pt x="99675" y="39370"/>
                </a:lnTo>
                <a:lnTo>
                  <a:pt x="96758" y="31595"/>
                </a:lnTo>
                <a:lnTo>
                  <a:pt x="92340" y="23749"/>
                </a:lnTo>
                <a:lnTo>
                  <a:pt x="90606" y="9644"/>
                </a:lnTo>
                <a:lnTo>
                  <a:pt x="87800" y="3397"/>
                </a:lnTo>
                <a:lnTo>
                  <a:pt x="81518" y="1389"/>
                </a:lnTo>
                <a:lnTo>
                  <a:pt x="77086" y="883"/>
                </a:lnTo>
                <a:lnTo>
                  <a:pt x="52371" y="883"/>
                </a:lnTo>
                <a:lnTo>
                  <a:pt x="34746" y="396"/>
                </a:lnTo>
                <a:close/>
              </a:path>
              <a:path w="108585" h="109854">
                <a:moveTo>
                  <a:pt x="73749" y="108585"/>
                </a:moveTo>
                <a:lnTo>
                  <a:pt x="42683" y="108585"/>
                </a:lnTo>
                <a:lnTo>
                  <a:pt x="72735" y="108696"/>
                </a:lnTo>
                <a:lnTo>
                  <a:pt x="73749" y="108585"/>
                </a:lnTo>
                <a:close/>
              </a:path>
              <a:path w="108585" h="109854">
                <a:moveTo>
                  <a:pt x="69353" y="0"/>
                </a:moveTo>
                <a:lnTo>
                  <a:pt x="52371" y="883"/>
                </a:lnTo>
                <a:lnTo>
                  <a:pt x="77086" y="883"/>
                </a:lnTo>
                <a:lnTo>
                  <a:pt x="69353" y="0"/>
                </a:lnTo>
                <a:close/>
              </a:path>
            </a:pathLst>
          </a:custGeom>
          <a:solidFill>
            <a:srgbClr val="FFFFFF"/>
          </a:solidFill>
        </p:spPr>
        <p:txBody>
          <a:bodyPr wrap="square" lIns="0" tIns="0" rIns="0" bIns="0" rtlCol="0"/>
          <a:lstStyle/>
          <a:p>
            <a:pPr algn="l" rtl="0"/>
            <a:endParaRPr/>
          </a:p>
        </p:txBody>
      </p:sp>
      <p:sp>
        <p:nvSpPr>
          <p:cNvPr id="17" name="object 17"/>
          <p:cNvSpPr/>
          <p:nvPr/>
        </p:nvSpPr>
        <p:spPr>
          <a:xfrm>
            <a:off x="6467855" y="5382005"/>
            <a:ext cx="162560" cy="0"/>
          </a:xfrm>
          <a:custGeom>
            <a:avLst/>
            <a:gdLst/>
            <a:ahLst/>
            <a:cxnLst/>
            <a:rect l="l" t="t" r="r" b="b"/>
            <a:pathLst>
              <a:path w="162560">
                <a:moveTo>
                  <a:pt x="0" y="0"/>
                </a:moveTo>
                <a:lnTo>
                  <a:pt x="162306" y="0"/>
                </a:lnTo>
              </a:path>
            </a:pathLst>
          </a:custGeom>
          <a:ln w="25908">
            <a:solidFill>
              <a:srgbClr val="000000"/>
            </a:solidFill>
          </a:ln>
        </p:spPr>
        <p:txBody>
          <a:bodyPr wrap="square" lIns="0" tIns="0" rIns="0" bIns="0" rtlCol="0"/>
          <a:lstStyle/>
          <a:p>
            <a:pPr algn="l" rtl="0"/>
            <a:endParaRPr/>
          </a:p>
        </p:txBody>
      </p:sp>
      <p:sp>
        <p:nvSpPr>
          <p:cNvPr id="18" name="object 18"/>
          <p:cNvSpPr/>
          <p:nvPr/>
        </p:nvSpPr>
        <p:spPr>
          <a:xfrm>
            <a:off x="6258306" y="5382005"/>
            <a:ext cx="151765" cy="0"/>
          </a:xfrm>
          <a:custGeom>
            <a:avLst/>
            <a:gdLst/>
            <a:ahLst/>
            <a:cxnLst/>
            <a:rect l="l" t="t" r="r" b="b"/>
            <a:pathLst>
              <a:path w="151764">
                <a:moveTo>
                  <a:pt x="0" y="0"/>
                </a:moveTo>
                <a:lnTo>
                  <a:pt x="151638" y="0"/>
                </a:lnTo>
              </a:path>
            </a:pathLst>
          </a:custGeom>
          <a:ln w="25908">
            <a:solidFill>
              <a:srgbClr val="000000"/>
            </a:solidFill>
          </a:ln>
        </p:spPr>
        <p:txBody>
          <a:bodyPr wrap="square" lIns="0" tIns="0" rIns="0" bIns="0" rtlCol="0"/>
          <a:lstStyle/>
          <a:p>
            <a:pPr algn="l" rtl="0"/>
            <a:endParaRPr/>
          </a:p>
        </p:txBody>
      </p:sp>
      <p:sp>
        <p:nvSpPr>
          <p:cNvPr id="19" name="object 19"/>
          <p:cNvSpPr/>
          <p:nvPr/>
        </p:nvSpPr>
        <p:spPr>
          <a:xfrm>
            <a:off x="6438900" y="5183123"/>
            <a:ext cx="0" cy="426720"/>
          </a:xfrm>
          <a:custGeom>
            <a:avLst/>
            <a:gdLst/>
            <a:ahLst/>
            <a:cxnLst/>
            <a:rect l="l" t="t" r="r" b="b"/>
            <a:pathLst>
              <a:path h="426720">
                <a:moveTo>
                  <a:pt x="0" y="0"/>
                </a:moveTo>
                <a:lnTo>
                  <a:pt x="0" y="426719"/>
                </a:lnTo>
              </a:path>
            </a:pathLst>
          </a:custGeom>
          <a:ln w="57912">
            <a:solidFill>
              <a:srgbClr val="000000"/>
            </a:solidFill>
          </a:ln>
        </p:spPr>
        <p:txBody>
          <a:bodyPr wrap="square" lIns="0" tIns="0" rIns="0" bIns="0" rtlCol="0"/>
          <a:lstStyle/>
          <a:p>
            <a:pPr algn="l" rtl="0"/>
            <a:endParaRPr/>
          </a:p>
        </p:txBody>
      </p:sp>
      <p:sp>
        <p:nvSpPr>
          <p:cNvPr id="20" name="object 20"/>
          <p:cNvSpPr/>
          <p:nvPr/>
        </p:nvSpPr>
        <p:spPr>
          <a:xfrm>
            <a:off x="6630162" y="5281421"/>
            <a:ext cx="140335" cy="224154"/>
          </a:xfrm>
          <a:custGeom>
            <a:avLst/>
            <a:gdLst/>
            <a:ahLst/>
            <a:cxnLst/>
            <a:rect l="l" t="t" r="r" b="b"/>
            <a:pathLst>
              <a:path w="140335" h="224154">
                <a:moveTo>
                  <a:pt x="0" y="224027"/>
                </a:moveTo>
                <a:lnTo>
                  <a:pt x="140208" y="224027"/>
                </a:lnTo>
                <a:lnTo>
                  <a:pt x="140208" y="0"/>
                </a:lnTo>
                <a:lnTo>
                  <a:pt x="0" y="0"/>
                </a:lnTo>
                <a:lnTo>
                  <a:pt x="0" y="224027"/>
                </a:lnTo>
                <a:close/>
              </a:path>
            </a:pathLst>
          </a:custGeom>
          <a:ln w="25908">
            <a:solidFill>
              <a:srgbClr val="000000"/>
            </a:solidFill>
          </a:ln>
        </p:spPr>
        <p:txBody>
          <a:bodyPr wrap="square" lIns="0" tIns="0" rIns="0" bIns="0" rtlCol="0"/>
          <a:lstStyle/>
          <a:p>
            <a:pPr algn="l" rtl="0"/>
            <a:endParaRPr/>
          </a:p>
        </p:txBody>
      </p:sp>
      <p:sp>
        <p:nvSpPr>
          <p:cNvPr id="21" name="object 21"/>
          <p:cNvSpPr/>
          <p:nvPr/>
        </p:nvSpPr>
        <p:spPr>
          <a:xfrm>
            <a:off x="9308593" y="5382005"/>
            <a:ext cx="257175" cy="0"/>
          </a:xfrm>
          <a:custGeom>
            <a:avLst/>
            <a:gdLst/>
            <a:ahLst/>
            <a:cxnLst/>
            <a:rect l="l" t="t" r="r" b="b"/>
            <a:pathLst>
              <a:path w="257175">
                <a:moveTo>
                  <a:pt x="0" y="0"/>
                </a:moveTo>
                <a:lnTo>
                  <a:pt x="256794" y="0"/>
                </a:lnTo>
              </a:path>
            </a:pathLst>
          </a:custGeom>
          <a:ln w="25908">
            <a:solidFill>
              <a:srgbClr val="000000"/>
            </a:solidFill>
          </a:ln>
        </p:spPr>
        <p:txBody>
          <a:bodyPr wrap="square" lIns="0" tIns="0" rIns="0" bIns="0" rtlCol="0"/>
          <a:lstStyle/>
          <a:p>
            <a:pPr algn="l" rtl="0"/>
            <a:endParaRPr/>
          </a:p>
        </p:txBody>
      </p:sp>
      <p:sp>
        <p:nvSpPr>
          <p:cNvPr id="22" name="object 22"/>
          <p:cNvSpPr/>
          <p:nvPr/>
        </p:nvSpPr>
        <p:spPr>
          <a:xfrm>
            <a:off x="6770370" y="5382005"/>
            <a:ext cx="2480310" cy="0"/>
          </a:xfrm>
          <a:custGeom>
            <a:avLst/>
            <a:gdLst/>
            <a:ahLst/>
            <a:cxnLst/>
            <a:rect l="l" t="t" r="r" b="b"/>
            <a:pathLst>
              <a:path w="2480309">
                <a:moveTo>
                  <a:pt x="0" y="0"/>
                </a:moveTo>
                <a:lnTo>
                  <a:pt x="2480309" y="0"/>
                </a:lnTo>
              </a:path>
            </a:pathLst>
          </a:custGeom>
          <a:ln w="25908">
            <a:solidFill>
              <a:srgbClr val="000000"/>
            </a:solidFill>
          </a:ln>
        </p:spPr>
        <p:txBody>
          <a:bodyPr wrap="square" lIns="0" tIns="0" rIns="0" bIns="0" rtlCol="0"/>
          <a:lstStyle/>
          <a:p>
            <a:pPr algn="l" rtl="0"/>
            <a:endParaRPr/>
          </a:p>
        </p:txBody>
      </p:sp>
      <p:sp>
        <p:nvSpPr>
          <p:cNvPr id="23" name="object 23"/>
          <p:cNvSpPr/>
          <p:nvPr/>
        </p:nvSpPr>
        <p:spPr>
          <a:xfrm>
            <a:off x="9279635" y="5170932"/>
            <a:ext cx="0" cy="426720"/>
          </a:xfrm>
          <a:custGeom>
            <a:avLst/>
            <a:gdLst/>
            <a:ahLst/>
            <a:cxnLst/>
            <a:rect l="l" t="t" r="r" b="b"/>
            <a:pathLst>
              <a:path h="426720">
                <a:moveTo>
                  <a:pt x="0" y="0"/>
                </a:moveTo>
                <a:lnTo>
                  <a:pt x="0" y="426720"/>
                </a:lnTo>
              </a:path>
            </a:pathLst>
          </a:custGeom>
          <a:ln w="57912">
            <a:solidFill>
              <a:srgbClr val="000000"/>
            </a:solidFill>
          </a:ln>
        </p:spPr>
        <p:txBody>
          <a:bodyPr wrap="square" lIns="0" tIns="0" rIns="0" bIns="0" rtlCol="0"/>
          <a:lstStyle/>
          <a:p>
            <a:pPr algn="l" rtl="0"/>
            <a:endParaRPr/>
          </a:p>
        </p:txBody>
      </p:sp>
      <p:sp>
        <p:nvSpPr>
          <p:cNvPr id="24" name="object 24"/>
          <p:cNvSpPr/>
          <p:nvPr/>
        </p:nvSpPr>
        <p:spPr>
          <a:xfrm>
            <a:off x="9517381" y="5382006"/>
            <a:ext cx="78105" cy="368935"/>
          </a:xfrm>
          <a:custGeom>
            <a:avLst/>
            <a:gdLst/>
            <a:ahLst/>
            <a:cxnLst/>
            <a:rect l="l" t="t" r="r" b="b"/>
            <a:pathLst>
              <a:path w="78104" h="368935">
                <a:moveTo>
                  <a:pt x="0" y="239268"/>
                </a:moveTo>
                <a:lnTo>
                  <a:pt x="38862" y="368808"/>
                </a:lnTo>
                <a:lnTo>
                  <a:pt x="62179" y="291084"/>
                </a:lnTo>
                <a:lnTo>
                  <a:pt x="25908" y="291084"/>
                </a:lnTo>
                <a:lnTo>
                  <a:pt x="25908" y="273812"/>
                </a:lnTo>
                <a:lnTo>
                  <a:pt x="0" y="239268"/>
                </a:lnTo>
                <a:close/>
              </a:path>
              <a:path w="78104" h="368935">
                <a:moveTo>
                  <a:pt x="25908" y="273812"/>
                </a:moveTo>
                <a:lnTo>
                  <a:pt x="25908" y="291084"/>
                </a:lnTo>
                <a:lnTo>
                  <a:pt x="38862" y="291084"/>
                </a:lnTo>
                <a:lnTo>
                  <a:pt x="25908" y="273812"/>
                </a:lnTo>
                <a:close/>
              </a:path>
              <a:path w="78104" h="368935">
                <a:moveTo>
                  <a:pt x="51816" y="0"/>
                </a:moveTo>
                <a:lnTo>
                  <a:pt x="25908" y="0"/>
                </a:lnTo>
                <a:lnTo>
                  <a:pt x="25908" y="273812"/>
                </a:lnTo>
                <a:lnTo>
                  <a:pt x="38862" y="291084"/>
                </a:lnTo>
                <a:lnTo>
                  <a:pt x="51816" y="273812"/>
                </a:lnTo>
                <a:lnTo>
                  <a:pt x="51816" y="0"/>
                </a:lnTo>
                <a:close/>
              </a:path>
              <a:path w="78104" h="368935">
                <a:moveTo>
                  <a:pt x="51816" y="273812"/>
                </a:moveTo>
                <a:lnTo>
                  <a:pt x="38862" y="291084"/>
                </a:lnTo>
                <a:lnTo>
                  <a:pt x="51816" y="291084"/>
                </a:lnTo>
                <a:lnTo>
                  <a:pt x="51816" y="273812"/>
                </a:lnTo>
                <a:close/>
              </a:path>
              <a:path w="78104" h="368935">
                <a:moveTo>
                  <a:pt x="77724" y="239268"/>
                </a:moveTo>
                <a:lnTo>
                  <a:pt x="51816" y="273812"/>
                </a:lnTo>
                <a:lnTo>
                  <a:pt x="51816" y="291084"/>
                </a:lnTo>
                <a:lnTo>
                  <a:pt x="62179" y="291084"/>
                </a:lnTo>
                <a:lnTo>
                  <a:pt x="77724" y="239268"/>
                </a:lnTo>
                <a:close/>
              </a:path>
            </a:pathLst>
          </a:custGeom>
          <a:solidFill>
            <a:srgbClr val="000000"/>
          </a:solidFill>
        </p:spPr>
        <p:txBody>
          <a:bodyPr wrap="square" lIns="0" tIns="0" rIns="0" bIns="0" rtlCol="0"/>
          <a:lstStyle/>
          <a:p>
            <a:pPr algn="l" rtl="0"/>
            <a:endParaRPr/>
          </a:p>
        </p:txBody>
      </p:sp>
      <p:sp>
        <p:nvSpPr>
          <p:cNvPr id="25" name="object 25"/>
          <p:cNvSpPr/>
          <p:nvPr/>
        </p:nvSpPr>
        <p:spPr>
          <a:xfrm>
            <a:off x="8001762" y="5382005"/>
            <a:ext cx="94615" cy="157480"/>
          </a:xfrm>
          <a:custGeom>
            <a:avLst/>
            <a:gdLst/>
            <a:ahLst/>
            <a:cxnLst/>
            <a:rect l="l" t="t" r="r" b="b"/>
            <a:pathLst>
              <a:path w="94615" h="157479">
                <a:moveTo>
                  <a:pt x="94487" y="0"/>
                </a:moveTo>
                <a:lnTo>
                  <a:pt x="0" y="156972"/>
                </a:lnTo>
              </a:path>
            </a:pathLst>
          </a:custGeom>
          <a:ln w="25908">
            <a:solidFill>
              <a:srgbClr val="6B9F24"/>
            </a:solidFill>
          </a:ln>
        </p:spPr>
        <p:txBody>
          <a:bodyPr wrap="square" lIns="0" tIns="0" rIns="0" bIns="0" rtlCol="0"/>
          <a:lstStyle/>
          <a:p>
            <a:pPr algn="l" rtl="0"/>
            <a:endParaRPr/>
          </a:p>
        </p:txBody>
      </p:sp>
      <p:sp>
        <p:nvSpPr>
          <p:cNvPr id="26" name="object 26"/>
          <p:cNvSpPr/>
          <p:nvPr/>
        </p:nvSpPr>
        <p:spPr>
          <a:xfrm>
            <a:off x="8001761" y="5538978"/>
            <a:ext cx="143510" cy="0"/>
          </a:xfrm>
          <a:custGeom>
            <a:avLst/>
            <a:gdLst/>
            <a:ahLst/>
            <a:cxnLst/>
            <a:rect l="l" t="t" r="r" b="b"/>
            <a:pathLst>
              <a:path w="143509">
                <a:moveTo>
                  <a:pt x="0" y="0"/>
                </a:moveTo>
                <a:lnTo>
                  <a:pt x="143256" y="0"/>
                </a:lnTo>
              </a:path>
            </a:pathLst>
          </a:custGeom>
          <a:ln w="25908">
            <a:solidFill>
              <a:srgbClr val="6B9F24"/>
            </a:solidFill>
          </a:ln>
        </p:spPr>
        <p:txBody>
          <a:bodyPr wrap="square" lIns="0" tIns="0" rIns="0" bIns="0" rtlCol="0"/>
          <a:lstStyle/>
          <a:p>
            <a:pPr algn="l" rtl="0"/>
            <a:endParaRPr/>
          </a:p>
        </p:txBody>
      </p:sp>
      <p:sp>
        <p:nvSpPr>
          <p:cNvPr id="27" name="object 27"/>
          <p:cNvSpPr/>
          <p:nvPr/>
        </p:nvSpPr>
        <p:spPr>
          <a:xfrm>
            <a:off x="8050530" y="5534659"/>
            <a:ext cx="106680" cy="267970"/>
          </a:xfrm>
          <a:custGeom>
            <a:avLst/>
            <a:gdLst/>
            <a:ahLst/>
            <a:cxnLst/>
            <a:rect l="l" t="t" r="r" b="b"/>
            <a:pathLst>
              <a:path w="106679" h="267970">
                <a:moveTo>
                  <a:pt x="7112" y="132905"/>
                </a:moveTo>
                <a:lnTo>
                  <a:pt x="0" y="267969"/>
                </a:lnTo>
                <a:lnTo>
                  <a:pt x="50733" y="199174"/>
                </a:lnTo>
                <a:lnTo>
                  <a:pt x="38353" y="199174"/>
                </a:lnTo>
                <a:lnTo>
                  <a:pt x="13970" y="190436"/>
                </a:lnTo>
                <a:lnTo>
                  <a:pt x="19808" y="174162"/>
                </a:lnTo>
                <a:lnTo>
                  <a:pt x="7112" y="132905"/>
                </a:lnTo>
                <a:close/>
              </a:path>
              <a:path w="106679" h="267970">
                <a:moveTo>
                  <a:pt x="44181" y="182923"/>
                </a:moveTo>
                <a:lnTo>
                  <a:pt x="26162" y="194805"/>
                </a:lnTo>
                <a:lnTo>
                  <a:pt x="38353" y="199174"/>
                </a:lnTo>
                <a:lnTo>
                  <a:pt x="44181" y="182923"/>
                </a:lnTo>
                <a:close/>
              </a:path>
              <a:path w="106679" h="267970">
                <a:moveTo>
                  <a:pt x="80264" y="159130"/>
                </a:moveTo>
                <a:lnTo>
                  <a:pt x="44181" y="182923"/>
                </a:lnTo>
                <a:lnTo>
                  <a:pt x="38353" y="199174"/>
                </a:lnTo>
                <a:lnTo>
                  <a:pt x="50733" y="199174"/>
                </a:lnTo>
                <a:lnTo>
                  <a:pt x="80264" y="159130"/>
                </a:lnTo>
                <a:close/>
              </a:path>
              <a:path w="106679" h="267970">
                <a:moveTo>
                  <a:pt x="19808" y="174162"/>
                </a:moveTo>
                <a:lnTo>
                  <a:pt x="13970" y="190436"/>
                </a:lnTo>
                <a:lnTo>
                  <a:pt x="26162" y="194805"/>
                </a:lnTo>
                <a:lnTo>
                  <a:pt x="19808" y="174162"/>
                </a:lnTo>
                <a:close/>
              </a:path>
              <a:path w="106679" h="267970">
                <a:moveTo>
                  <a:pt x="82296" y="0"/>
                </a:moveTo>
                <a:lnTo>
                  <a:pt x="19808" y="174162"/>
                </a:lnTo>
                <a:lnTo>
                  <a:pt x="26162" y="194805"/>
                </a:lnTo>
                <a:lnTo>
                  <a:pt x="44181" y="182923"/>
                </a:lnTo>
                <a:lnTo>
                  <a:pt x="106679" y="8635"/>
                </a:lnTo>
                <a:lnTo>
                  <a:pt x="82296" y="0"/>
                </a:lnTo>
                <a:close/>
              </a:path>
            </a:pathLst>
          </a:custGeom>
          <a:solidFill>
            <a:srgbClr val="6B9F24"/>
          </a:solidFill>
        </p:spPr>
        <p:txBody>
          <a:bodyPr wrap="square" lIns="0" tIns="0" rIns="0" bIns="0" rtlCol="0"/>
          <a:lstStyle/>
          <a:p>
            <a:pPr algn="l" rtl="0"/>
            <a:endParaRPr/>
          </a:p>
        </p:txBody>
      </p:sp>
      <p:sp>
        <p:nvSpPr>
          <p:cNvPr id="28" name="object 28"/>
          <p:cNvSpPr txBox="1"/>
          <p:nvPr/>
        </p:nvSpPr>
        <p:spPr>
          <a:xfrm>
            <a:off x="7891653" y="5896559"/>
            <a:ext cx="421640" cy="215444"/>
          </a:xfrm>
          <a:prstGeom prst="rect">
            <a:avLst/>
          </a:prstGeom>
        </p:spPr>
        <p:txBody>
          <a:bodyPr vert="horz" wrap="square" lIns="0" tIns="0" rIns="0" bIns="0" rtlCol="0">
            <a:spAutoFit/>
          </a:bodyPr>
          <a:lstStyle/>
          <a:p>
            <a:pPr marL="12700" algn="l" rtl="0"/>
            <a:r>
              <a:rPr sz="1400" spc="-10" dirty="0">
                <a:latin typeface="Arial"/>
                <a:cs typeface="Arial"/>
              </a:rPr>
              <a:t>F</a:t>
            </a:r>
            <a:r>
              <a:rPr sz="1400" dirty="0">
                <a:latin typeface="Arial"/>
                <a:cs typeface="Arial"/>
              </a:rPr>
              <a:t>culpa</a:t>
            </a:r>
            <a:endParaRPr sz="1400">
              <a:latin typeface="Arial"/>
              <a:cs typeface="Arial"/>
            </a:endParaRPr>
          </a:p>
        </p:txBody>
      </p:sp>
      <p:sp>
        <p:nvSpPr>
          <p:cNvPr id="29" name="object 29"/>
          <p:cNvSpPr txBox="1"/>
          <p:nvPr/>
        </p:nvSpPr>
        <p:spPr>
          <a:xfrm>
            <a:off x="9360154" y="5843219"/>
            <a:ext cx="421640" cy="215444"/>
          </a:xfrm>
          <a:prstGeom prst="rect">
            <a:avLst/>
          </a:prstGeom>
        </p:spPr>
        <p:txBody>
          <a:bodyPr vert="horz" wrap="square" lIns="0" tIns="0" rIns="0" bIns="0" rtlCol="0">
            <a:spAutoFit/>
          </a:bodyPr>
          <a:lstStyle/>
          <a:p>
            <a:pPr marL="12700" algn="l" rtl="0"/>
            <a:r>
              <a:rPr sz="1400" spc="-5" dirty="0">
                <a:latin typeface="Arial"/>
                <a:cs typeface="Arial"/>
              </a:rPr>
              <a:t>Carga</a:t>
            </a:r>
            <a:endParaRPr sz="1400">
              <a:latin typeface="Arial"/>
              <a:cs typeface="Arial"/>
            </a:endParaRPr>
          </a:p>
        </p:txBody>
      </p:sp>
      <p:sp>
        <p:nvSpPr>
          <p:cNvPr id="30" name="object 30"/>
          <p:cNvSpPr/>
          <p:nvPr/>
        </p:nvSpPr>
        <p:spPr>
          <a:xfrm>
            <a:off x="9242297" y="5337810"/>
            <a:ext cx="73660" cy="86995"/>
          </a:xfrm>
          <a:custGeom>
            <a:avLst/>
            <a:gdLst/>
            <a:ahLst/>
            <a:cxnLst/>
            <a:rect l="l" t="t" r="r" b="b"/>
            <a:pathLst>
              <a:path w="73659" h="86995">
                <a:moveTo>
                  <a:pt x="36575" y="0"/>
                </a:moveTo>
                <a:lnTo>
                  <a:pt x="22342" y="3411"/>
                </a:lnTo>
                <a:lnTo>
                  <a:pt x="10715" y="12715"/>
                </a:lnTo>
                <a:lnTo>
                  <a:pt x="2875" y="26521"/>
                </a:lnTo>
                <a:lnTo>
                  <a:pt x="0" y="43433"/>
                </a:lnTo>
                <a:lnTo>
                  <a:pt x="2875" y="60346"/>
                </a:lnTo>
                <a:lnTo>
                  <a:pt x="10715" y="74152"/>
                </a:lnTo>
                <a:lnTo>
                  <a:pt x="22342" y="83456"/>
                </a:lnTo>
                <a:lnTo>
                  <a:pt x="36575" y="86867"/>
                </a:lnTo>
                <a:lnTo>
                  <a:pt x="50809" y="83456"/>
                </a:lnTo>
                <a:lnTo>
                  <a:pt x="62436" y="74152"/>
                </a:lnTo>
                <a:lnTo>
                  <a:pt x="70276" y="60346"/>
                </a:lnTo>
                <a:lnTo>
                  <a:pt x="73151" y="43433"/>
                </a:lnTo>
                <a:lnTo>
                  <a:pt x="70276" y="26521"/>
                </a:lnTo>
                <a:lnTo>
                  <a:pt x="62436" y="12715"/>
                </a:lnTo>
                <a:lnTo>
                  <a:pt x="50809" y="3411"/>
                </a:lnTo>
                <a:lnTo>
                  <a:pt x="36575" y="0"/>
                </a:lnTo>
                <a:close/>
              </a:path>
            </a:pathLst>
          </a:custGeom>
          <a:solidFill>
            <a:srgbClr val="000000"/>
          </a:solidFill>
        </p:spPr>
        <p:txBody>
          <a:bodyPr wrap="square" lIns="0" tIns="0" rIns="0" bIns="0" rtlCol="0"/>
          <a:lstStyle/>
          <a:p>
            <a:pPr algn="l" rtl="0"/>
            <a:endParaRPr/>
          </a:p>
        </p:txBody>
      </p:sp>
      <p:sp>
        <p:nvSpPr>
          <p:cNvPr id="31" name="object 31"/>
          <p:cNvSpPr/>
          <p:nvPr/>
        </p:nvSpPr>
        <p:spPr>
          <a:xfrm>
            <a:off x="9242297" y="5337810"/>
            <a:ext cx="73660" cy="86995"/>
          </a:xfrm>
          <a:custGeom>
            <a:avLst/>
            <a:gdLst/>
            <a:ahLst/>
            <a:cxnLst/>
            <a:rect l="l" t="t" r="r" b="b"/>
            <a:pathLst>
              <a:path w="73659" h="86995">
                <a:moveTo>
                  <a:pt x="0" y="43433"/>
                </a:moveTo>
                <a:lnTo>
                  <a:pt x="2875" y="26521"/>
                </a:lnTo>
                <a:lnTo>
                  <a:pt x="10715" y="12715"/>
                </a:lnTo>
                <a:lnTo>
                  <a:pt x="22342" y="3411"/>
                </a:lnTo>
                <a:lnTo>
                  <a:pt x="36575" y="0"/>
                </a:lnTo>
                <a:lnTo>
                  <a:pt x="50809" y="3411"/>
                </a:lnTo>
                <a:lnTo>
                  <a:pt x="62436" y="12715"/>
                </a:lnTo>
                <a:lnTo>
                  <a:pt x="70276" y="26521"/>
                </a:lnTo>
                <a:lnTo>
                  <a:pt x="73151" y="43433"/>
                </a:lnTo>
                <a:lnTo>
                  <a:pt x="70276" y="60346"/>
                </a:lnTo>
                <a:lnTo>
                  <a:pt x="62436" y="74152"/>
                </a:lnTo>
                <a:lnTo>
                  <a:pt x="50809" y="83456"/>
                </a:lnTo>
                <a:lnTo>
                  <a:pt x="36575" y="86867"/>
                </a:lnTo>
                <a:lnTo>
                  <a:pt x="22342" y="83456"/>
                </a:lnTo>
                <a:lnTo>
                  <a:pt x="10715" y="74152"/>
                </a:lnTo>
                <a:lnTo>
                  <a:pt x="2875" y="60346"/>
                </a:lnTo>
                <a:lnTo>
                  <a:pt x="0" y="43433"/>
                </a:lnTo>
                <a:close/>
              </a:path>
            </a:pathLst>
          </a:custGeom>
          <a:ln w="25908">
            <a:solidFill>
              <a:srgbClr val="000000"/>
            </a:solidFill>
          </a:ln>
        </p:spPr>
        <p:txBody>
          <a:bodyPr wrap="square" lIns="0" tIns="0" rIns="0" bIns="0" rtlCol="0"/>
          <a:lstStyle/>
          <a:p>
            <a:pPr algn="l" rtl="0"/>
            <a:endParaRPr/>
          </a:p>
        </p:txBody>
      </p:sp>
      <p:sp>
        <p:nvSpPr>
          <p:cNvPr id="32" name="object 32"/>
          <p:cNvSpPr/>
          <p:nvPr/>
        </p:nvSpPr>
        <p:spPr>
          <a:xfrm>
            <a:off x="6400038" y="5333239"/>
            <a:ext cx="74930" cy="85725"/>
          </a:xfrm>
          <a:custGeom>
            <a:avLst/>
            <a:gdLst/>
            <a:ahLst/>
            <a:cxnLst/>
            <a:rect l="l" t="t" r="r" b="b"/>
            <a:pathLst>
              <a:path w="74929" h="85725">
                <a:moveTo>
                  <a:pt x="37337" y="0"/>
                </a:moveTo>
                <a:lnTo>
                  <a:pt x="22824" y="3345"/>
                </a:lnTo>
                <a:lnTo>
                  <a:pt x="10953" y="12477"/>
                </a:lnTo>
                <a:lnTo>
                  <a:pt x="2940" y="26038"/>
                </a:lnTo>
                <a:lnTo>
                  <a:pt x="0" y="42671"/>
                </a:lnTo>
                <a:lnTo>
                  <a:pt x="2940" y="59305"/>
                </a:lnTo>
                <a:lnTo>
                  <a:pt x="10953" y="72866"/>
                </a:lnTo>
                <a:lnTo>
                  <a:pt x="22824" y="81998"/>
                </a:lnTo>
                <a:lnTo>
                  <a:pt x="37337" y="85343"/>
                </a:lnTo>
                <a:lnTo>
                  <a:pt x="51851" y="81998"/>
                </a:lnTo>
                <a:lnTo>
                  <a:pt x="63722" y="72866"/>
                </a:lnTo>
                <a:lnTo>
                  <a:pt x="71735" y="59305"/>
                </a:lnTo>
                <a:lnTo>
                  <a:pt x="74675" y="42671"/>
                </a:lnTo>
                <a:lnTo>
                  <a:pt x="71735" y="26038"/>
                </a:lnTo>
                <a:lnTo>
                  <a:pt x="63722" y="12477"/>
                </a:lnTo>
                <a:lnTo>
                  <a:pt x="51851" y="3345"/>
                </a:lnTo>
                <a:lnTo>
                  <a:pt x="37337" y="0"/>
                </a:lnTo>
                <a:close/>
              </a:path>
            </a:pathLst>
          </a:custGeom>
          <a:solidFill>
            <a:srgbClr val="000000"/>
          </a:solidFill>
        </p:spPr>
        <p:txBody>
          <a:bodyPr wrap="square" lIns="0" tIns="0" rIns="0" bIns="0" rtlCol="0"/>
          <a:lstStyle/>
          <a:p>
            <a:pPr algn="l" rtl="0"/>
            <a:endParaRPr/>
          </a:p>
        </p:txBody>
      </p:sp>
      <p:sp>
        <p:nvSpPr>
          <p:cNvPr id="33" name="object 33"/>
          <p:cNvSpPr/>
          <p:nvPr/>
        </p:nvSpPr>
        <p:spPr>
          <a:xfrm>
            <a:off x="6400038" y="5333239"/>
            <a:ext cx="74930" cy="85725"/>
          </a:xfrm>
          <a:custGeom>
            <a:avLst/>
            <a:gdLst/>
            <a:ahLst/>
            <a:cxnLst/>
            <a:rect l="l" t="t" r="r" b="b"/>
            <a:pathLst>
              <a:path w="74929" h="85725">
                <a:moveTo>
                  <a:pt x="0" y="42671"/>
                </a:moveTo>
                <a:lnTo>
                  <a:pt x="2940" y="26038"/>
                </a:lnTo>
                <a:lnTo>
                  <a:pt x="10953" y="12477"/>
                </a:lnTo>
                <a:lnTo>
                  <a:pt x="22824" y="3345"/>
                </a:lnTo>
                <a:lnTo>
                  <a:pt x="37337" y="0"/>
                </a:lnTo>
                <a:lnTo>
                  <a:pt x="51851" y="3345"/>
                </a:lnTo>
                <a:lnTo>
                  <a:pt x="63722" y="12477"/>
                </a:lnTo>
                <a:lnTo>
                  <a:pt x="71735" y="26038"/>
                </a:lnTo>
                <a:lnTo>
                  <a:pt x="74675" y="42671"/>
                </a:lnTo>
                <a:lnTo>
                  <a:pt x="71735" y="59305"/>
                </a:lnTo>
                <a:lnTo>
                  <a:pt x="63722" y="72866"/>
                </a:lnTo>
                <a:lnTo>
                  <a:pt x="51851" y="81998"/>
                </a:lnTo>
                <a:lnTo>
                  <a:pt x="37337" y="85343"/>
                </a:lnTo>
                <a:lnTo>
                  <a:pt x="22824" y="81998"/>
                </a:lnTo>
                <a:lnTo>
                  <a:pt x="10953" y="72866"/>
                </a:lnTo>
                <a:lnTo>
                  <a:pt x="2940" y="59305"/>
                </a:lnTo>
                <a:lnTo>
                  <a:pt x="0" y="42671"/>
                </a:lnTo>
                <a:close/>
              </a:path>
            </a:pathLst>
          </a:custGeom>
          <a:ln w="25907">
            <a:solidFill>
              <a:srgbClr val="000000"/>
            </a:solidFill>
          </a:ln>
        </p:spPr>
        <p:txBody>
          <a:bodyPr wrap="square" lIns="0" tIns="0" rIns="0" bIns="0" rtlCol="0"/>
          <a:lstStyle/>
          <a:p>
            <a:pPr algn="l" rtl="0"/>
            <a:endParaRPr/>
          </a:p>
        </p:txBody>
      </p:sp>
      <p:sp>
        <p:nvSpPr>
          <p:cNvPr id="34" name="object 34"/>
          <p:cNvSpPr txBox="1"/>
          <p:nvPr/>
        </p:nvSpPr>
        <p:spPr>
          <a:xfrm>
            <a:off x="7453629" y="4889500"/>
            <a:ext cx="914400" cy="215444"/>
          </a:xfrm>
          <a:prstGeom prst="rect">
            <a:avLst/>
          </a:prstGeom>
        </p:spPr>
        <p:txBody>
          <a:bodyPr vert="horz" wrap="square" lIns="0" tIns="0" rIns="0" bIns="0" rtlCol="0">
            <a:spAutoFit/>
          </a:bodyPr>
          <a:lstStyle/>
          <a:p>
            <a:pPr marL="12700" algn="l" rtl="0"/>
            <a:r>
              <a:rPr sz="1400" dirty="0">
                <a:latin typeface="Arial"/>
                <a:cs typeface="Arial"/>
              </a:rPr>
              <a:t>Radial</a:t>
            </a:r>
            <a:r>
              <a:rPr sz="1400" spc="-114" dirty="0">
                <a:latin typeface="Arial"/>
                <a:cs typeface="Arial"/>
              </a:rPr>
              <a:t> </a:t>
            </a:r>
            <a:r>
              <a:rPr sz="1400" dirty="0">
                <a:latin typeface="Arial"/>
                <a:cs typeface="Arial"/>
              </a:rPr>
              <a:t>Línea</a:t>
            </a:r>
            <a:endParaRPr sz="1400">
              <a:latin typeface="Arial"/>
              <a:cs typeface="Arial"/>
            </a:endParaRPr>
          </a:p>
        </p:txBody>
      </p:sp>
      <p:sp>
        <p:nvSpPr>
          <p:cNvPr id="35" name="object 35"/>
          <p:cNvSpPr txBox="1"/>
          <p:nvPr/>
        </p:nvSpPr>
        <p:spPr>
          <a:xfrm>
            <a:off x="6336030" y="6336995"/>
            <a:ext cx="2437765" cy="215444"/>
          </a:xfrm>
          <a:prstGeom prst="rect">
            <a:avLst/>
          </a:prstGeom>
        </p:spPr>
        <p:txBody>
          <a:bodyPr vert="horz" wrap="square" lIns="0" tIns="0" rIns="0" bIns="0" rtlCol="0">
            <a:spAutoFit/>
          </a:bodyPr>
          <a:lstStyle/>
          <a:p>
            <a:pPr marL="12700" algn="l" rtl="0"/>
            <a:r>
              <a:rPr sz="1400" spc="80" dirty="0">
                <a:solidFill>
                  <a:srgbClr val="0D0D0D"/>
                </a:solidFill>
                <a:latin typeface="Tw Cen MT Condensed"/>
                <a:cs typeface="Tw Cen MT Condensed"/>
              </a:rPr>
              <a:t>SOLICITUD</a:t>
            </a:r>
            <a:r>
              <a:rPr sz="1400" spc="50" dirty="0">
                <a:solidFill>
                  <a:srgbClr val="0D0D0D"/>
                </a:solidFill>
                <a:latin typeface="Tw Cen MT Condensed"/>
                <a:cs typeface="Tw Cen MT Condensed"/>
              </a:rPr>
              <a:t>DE</a:t>
            </a:r>
            <a:r>
              <a:rPr sz="1400" spc="90" dirty="0">
                <a:solidFill>
                  <a:srgbClr val="0D0D0D"/>
                </a:solidFill>
                <a:latin typeface="Tw Cen MT Condensed"/>
                <a:cs typeface="Tw Cen MT Condensed"/>
              </a:rPr>
              <a:t>TIPO INVERSO</a:t>
            </a:r>
            <a:r>
              <a:rPr sz="1400" spc="395" dirty="0">
                <a:solidFill>
                  <a:srgbClr val="0D0D0D"/>
                </a:solidFill>
                <a:latin typeface="Tw Cen MT Condensed"/>
                <a:cs typeface="Tw Cen MT Condensed"/>
              </a:rPr>
              <a:t> </a:t>
            </a:r>
            <a:r>
              <a:rPr sz="1400" spc="70" dirty="0">
                <a:solidFill>
                  <a:srgbClr val="0D0D0D"/>
                </a:solidFill>
                <a:latin typeface="Tw Cen MT Condensed"/>
                <a:cs typeface="Tw Cen MT Condensed"/>
              </a:rPr>
              <a:t>RELÉS</a:t>
            </a:r>
            <a:endParaRPr sz="1400">
              <a:latin typeface="Tw Cen MT Condensed"/>
              <a:cs typeface="Tw Cen MT Condensed"/>
            </a:endParaRPr>
          </a:p>
        </p:txBody>
      </p:sp>
      <p:sp>
        <p:nvSpPr>
          <p:cNvPr id="37"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97</a:t>
            </a:fld>
            <a:endParaRPr spc="-5"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09266" y="36704"/>
            <a:ext cx="5753100" cy="635635"/>
          </a:xfrm>
          <a:prstGeom prst="rect">
            <a:avLst/>
          </a:prstGeom>
        </p:spPr>
        <p:txBody>
          <a:bodyPr vert="horz" wrap="square" lIns="0" tIns="0" rIns="0" bIns="0" rtlCol="0" anchor="ctr">
            <a:spAutoFit/>
          </a:bodyPr>
          <a:lstStyle/>
          <a:p>
            <a:pPr marL="12700" algn="l" rtl="0"/>
            <a:r>
              <a:rPr sz="4000" spc="85" dirty="0">
                <a:solidFill>
                  <a:srgbClr val="0D0D0D"/>
                </a:solidFill>
                <a:latin typeface="Tw Cen MT Condensed"/>
                <a:cs typeface="Tw Cen MT Condensed"/>
              </a:rPr>
              <a:t>TIEMPO INVERSO</a:t>
            </a:r>
            <a:r>
              <a:rPr sz="4000" spc="30" dirty="0">
                <a:solidFill>
                  <a:srgbClr val="0D0D0D"/>
                </a:solidFill>
                <a:latin typeface="Tw Cen MT Condensed"/>
                <a:cs typeface="Tw Cen MT Condensed"/>
              </a:rPr>
              <a:t>RELÉ</a:t>
            </a:r>
            <a:r>
              <a:rPr sz="4000" spc="235" dirty="0">
                <a:solidFill>
                  <a:srgbClr val="0D0D0D"/>
                </a:solidFill>
                <a:latin typeface="Tw Cen MT Condensed"/>
                <a:cs typeface="Tw Cen MT Condensed"/>
              </a:rPr>
              <a:t> </a:t>
            </a:r>
            <a:r>
              <a:rPr sz="4000" spc="65" dirty="0">
                <a:solidFill>
                  <a:srgbClr val="0D0D0D"/>
                </a:solidFill>
                <a:latin typeface="Tw Cen MT Condensed"/>
                <a:cs typeface="Tw Cen MT Condensed"/>
              </a:rPr>
              <a:t>COORDINACIÓN</a:t>
            </a:r>
            <a:endParaRPr sz="4000">
              <a:latin typeface="Tw Cen MT Condensed"/>
              <a:cs typeface="Tw Cen MT Condensed"/>
            </a:endParaRPr>
          </a:p>
        </p:txBody>
      </p:sp>
      <p:sp>
        <p:nvSpPr>
          <p:cNvPr id="4" name="object 4"/>
          <p:cNvSpPr/>
          <p:nvPr/>
        </p:nvSpPr>
        <p:spPr>
          <a:xfrm>
            <a:off x="2379662" y="5245608"/>
            <a:ext cx="3616960" cy="120650"/>
          </a:xfrm>
          <a:custGeom>
            <a:avLst/>
            <a:gdLst/>
            <a:ahLst/>
            <a:cxnLst/>
            <a:rect l="l" t="t" r="r" b="b"/>
            <a:pathLst>
              <a:path w="3616960" h="120650">
                <a:moveTo>
                  <a:pt x="103085" y="0"/>
                </a:moveTo>
                <a:lnTo>
                  <a:pt x="96913" y="3682"/>
                </a:lnTo>
                <a:lnTo>
                  <a:pt x="0" y="60197"/>
                </a:lnTo>
                <a:lnTo>
                  <a:pt x="103085" y="120268"/>
                </a:lnTo>
                <a:lnTo>
                  <a:pt x="111023" y="118236"/>
                </a:lnTo>
                <a:lnTo>
                  <a:pt x="114630" y="112013"/>
                </a:lnTo>
                <a:lnTo>
                  <a:pt x="118224" y="105917"/>
                </a:lnTo>
                <a:lnTo>
                  <a:pt x="116141" y="97916"/>
                </a:lnTo>
                <a:lnTo>
                  <a:pt x="73611" y="73151"/>
                </a:lnTo>
                <a:lnTo>
                  <a:pt x="25730" y="73151"/>
                </a:lnTo>
                <a:lnTo>
                  <a:pt x="25730" y="47243"/>
                </a:lnTo>
                <a:lnTo>
                  <a:pt x="73611" y="47243"/>
                </a:lnTo>
                <a:lnTo>
                  <a:pt x="116141" y="22478"/>
                </a:lnTo>
                <a:lnTo>
                  <a:pt x="118224" y="14477"/>
                </a:lnTo>
                <a:lnTo>
                  <a:pt x="114630" y="8381"/>
                </a:lnTo>
                <a:lnTo>
                  <a:pt x="111023" y="2158"/>
                </a:lnTo>
                <a:lnTo>
                  <a:pt x="103085" y="0"/>
                </a:lnTo>
                <a:close/>
              </a:path>
              <a:path w="3616960" h="120650">
                <a:moveTo>
                  <a:pt x="73611" y="47243"/>
                </a:moveTo>
                <a:lnTo>
                  <a:pt x="25730" y="47243"/>
                </a:lnTo>
                <a:lnTo>
                  <a:pt x="25730" y="73151"/>
                </a:lnTo>
                <a:lnTo>
                  <a:pt x="73611" y="73151"/>
                </a:lnTo>
                <a:lnTo>
                  <a:pt x="70563" y="71373"/>
                </a:lnTo>
                <a:lnTo>
                  <a:pt x="32245" y="71373"/>
                </a:lnTo>
                <a:lnTo>
                  <a:pt x="32245" y="49021"/>
                </a:lnTo>
                <a:lnTo>
                  <a:pt x="70563" y="49021"/>
                </a:lnTo>
                <a:lnTo>
                  <a:pt x="73611" y="47243"/>
                </a:lnTo>
                <a:close/>
              </a:path>
              <a:path w="3616960" h="120650">
                <a:moveTo>
                  <a:pt x="3616515" y="47243"/>
                </a:moveTo>
                <a:lnTo>
                  <a:pt x="73611" y="47243"/>
                </a:lnTo>
                <a:lnTo>
                  <a:pt x="51404" y="60197"/>
                </a:lnTo>
                <a:lnTo>
                  <a:pt x="73611" y="73151"/>
                </a:lnTo>
                <a:lnTo>
                  <a:pt x="3616515" y="73151"/>
                </a:lnTo>
                <a:lnTo>
                  <a:pt x="3616515" y="47243"/>
                </a:lnTo>
                <a:close/>
              </a:path>
              <a:path w="3616960" h="120650">
                <a:moveTo>
                  <a:pt x="32245" y="49021"/>
                </a:moveTo>
                <a:lnTo>
                  <a:pt x="32245" y="71373"/>
                </a:lnTo>
                <a:lnTo>
                  <a:pt x="51404" y="60197"/>
                </a:lnTo>
                <a:lnTo>
                  <a:pt x="32245" y="49021"/>
                </a:lnTo>
                <a:close/>
              </a:path>
              <a:path w="3616960" h="120650">
                <a:moveTo>
                  <a:pt x="51404" y="60197"/>
                </a:moveTo>
                <a:lnTo>
                  <a:pt x="32245" y="71373"/>
                </a:lnTo>
                <a:lnTo>
                  <a:pt x="70563" y="71373"/>
                </a:lnTo>
                <a:lnTo>
                  <a:pt x="51404" y="60197"/>
                </a:lnTo>
                <a:close/>
              </a:path>
              <a:path w="3616960" h="120650">
                <a:moveTo>
                  <a:pt x="70563" y="49021"/>
                </a:moveTo>
                <a:lnTo>
                  <a:pt x="32245" y="49021"/>
                </a:lnTo>
                <a:lnTo>
                  <a:pt x="51404" y="60197"/>
                </a:lnTo>
                <a:lnTo>
                  <a:pt x="70563" y="49021"/>
                </a:lnTo>
                <a:close/>
              </a:path>
            </a:pathLst>
          </a:custGeom>
          <a:solidFill>
            <a:srgbClr val="000000"/>
          </a:solidFill>
        </p:spPr>
        <p:txBody>
          <a:bodyPr wrap="square" lIns="0" tIns="0" rIns="0" bIns="0" rtlCol="0"/>
          <a:lstStyle/>
          <a:p>
            <a:pPr algn="l" rtl="0"/>
            <a:endParaRPr/>
          </a:p>
        </p:txBody>
      </p:sp>
      <p:sp>
        <p:nvSpPr>
          <p:cNvPr id="5" name="object 5"/>
          <p:cNvSpPr/>
          <p:nvPr/>
        </p:nvSpPr>
        <p:spPr>
          <a:xfrm>
            <a:off x="5759322" y="3940302"/>
            <a:ext cx="120650" cy="1598930"/>
          </a:xfrm>
          <a:custGeom>
            <a:avLst/>
            <a:gdLst/>
            <a:ahLst/>
            <a:cxnLst/>
            <a:rect l="l" t="t" r="r" b="b"/>
            <a:pathLst>
              <a:path w="120650" h="1598929">
                <a:moveTo>
                  <a:pt x="60070" y="51289"/>
                </a:moveTo>
                <a:lnTo>
                  <a:pt x="47116" y="73496"/>
                </a:lnTo>
                <a:lnTo>
                  <a:pt x="47116" y="1598676"/>
                </a:lnTo>
                <a:lnTo>
                  <a:pt x="73025" y="1598676"/>
                </a:lnTo>
                <a:lnTo>
                  <a:pt x="73025" y="73496"/>
                </a:lnTo>
                <a:lnTo>
                  <a:pt x="60070" y="51289"/>
                </a:lnTo>
                <a:close/>
              </a:path>
              <a:path w="120650" h="1598929">
                <a:moveTo>
                  <a:pt x="60071" y="0"/>
                </a:moveTo>
                <a:lnTo>
                  <a:pt x="0" y="102997"/>
                </a:lnTo>
                <a:lnTo>
                  <a:pt x="2031" y="110998"/>
                </a:lnTo>
                <a:lnTo>
                  <a:pt x="8254" y="114554"/>
                </a:lnTo>
                <a:lnTo>
                  <a:pt x="14350" y="118110"/>
                </a:lnTo>
                <a:lnTo>
                  <a:pt x="22351" y="116078"/>
                </a:lnTo>
                <a:lnTo>
                  <a:pt x="25907" y="109855"/>
                </a:lnTo>
                <a:lnTo>
                  <a:pt x="47116" y="73496"/>
                </a:lnTo>
                <a:lnTo>
                  <a:pt x="47116" y="25654"/>
                </a:lnTo>
                <a:lnTo>
                  <a:pt x="75033" y="25654"/>
                </a:lnTo>
                <a:lnTo>
                  <a:pt x="60071" y="0"/>
                </a:lnTo>
                <a:close/>
              </a:path>
              <a:path w="120650" h="1598929">
                <a:moveTo>
                  <a:pt x="75033" y="25654"/>
                </a:moveTo>
                <a:lnTo>
                  <a:pt x="73025" y="25654"/>
                </a:lnTo>
                <a:lnTo>
                  <a:pt x="73025" y="73496"/>
                </a:lnTo>
                <a:lnTo>
                  <a:pt x="94234" y="109855"/>
                </a:lnTo>
                <a:lnTo>
                  <a:pt x="97789" y="116078"/>
                </a:lnTo>
                <a:lnTo>
                  <a:pt x="105790" y="118110"/>
                </a:lnTo>
                <a:lnTo>
                  <a:pt x="111887" y="114554"/>
                </a:lnTo>
                <a:lnTo>
                  <a:pt x="118110" y="110998"/>
                </a:lnTo>
                <a:lnTo>
                  <a:pt x="120141" y="102997"/>
                </a:lnTo>
                <a:lnTo>
                  <a:pt x="75033" y="25654"/>
                </a:lnTo>
                <a:close/>
              </a:path>
              <a:path w="120650" h="1598929">
                <a:moveTo>
                  <a:pt x="73025" y="25654"/>
                </a:moveTo>
                <a:lnTo>
                  <a:pt x="47116" y="25654"/>
                </a:lnTo>
                <a:lnTo>
                  <a:pt x="47116" y="73496"/>
                </a:lnTo>
                <a:lnTo>
                  <a:pt x="60071" y="51289"/>
                </a:lnTo>
                <a:lnTo>
                  <a:pt x="48894" y="32131"/>
                </a:lnTo>
                <a:lnTo>
                  <a:pt x="73025" y="32131"/>
                </a:lnTo>
                <a:lnTo>
                  <a:pt x="73025" y="25654"/>
                </a:lnTo>
                <a:close/>
              </a:path>
              <a:path w="120650" h="1598929">
                <a:moveTo>
                  <a:pt x="73025" y="32131"/>
                </a:moveTo>
                <a:lnTo>
                  <a:pt x="71247" y="32131"/>
                </a:lnTo>
                <a:lnTo>
                  <a:pt x="60070" y="51289"/>
                </a:lnTo>
                <a:lnTo>
                  <a:pt x="73025" y="73496"/>
                </a:lnTo>
                <a:lnTo>
                  <a:pt x="73025" y="32131"/>
                </a:lnTo>
                <a:close/>
              </a:path>
              <a:path w="120650" h="1598929">
                <a:moveTo>
                  <a:pt x="71247" y="32131"/>
                </a:moveTo>
                <a:lnTo>
                  <a:pt x="48894" y="32131"/>
                </a:lnTo>
                <a:lnTo>
                  <a:pt x="60070" y="51289"/>
                </a:lnTo>
                <a:lnTo>
                  <a:pt x="71247" y="32131"/>
                </a:lnTo>
                <a:close/>
              </a:path>
            </a:pathLst>
          </a:custGeom>
          <a:solidFill>
            <a:srgbClr val="000000"/>
          </a:solidFill>
        </p:spPr>
        <p:txBody>
          <a:bodyPr wrap="square" lIns="0" tIns="0" rIns="0" bIns="0" rtlCol="0"/>
          <a:lstStyle/>
          <a:p>
            <a:pPr algn="l" rtl="0"/>
            <a:endParaRPr/>
          </a:p>
        </p:txBody>
      </p:sp>
      <p:sp>
        <p:nvSpPr>
          <p:cNvPr id="6" name="object 6"/>
          <p:cNvSpPr txBox="1"/>
          <p:nvPr/>
        </p:nvSpPr>
        <p:spPr>
          <a:xfrm>
            <a:off x="6006211" y="3946397"/>
            <a:ext cx="75565" cy="215444"/>
          </a:xfrm>
          <a:prstGeom prst="rect">
            <a:avLst/>
          </a:prstGeom>
        </p:spPr>
        <p:txBody>
          <a:bodyPr vert="horz" wrap="square" lIns="0" tIns="0" rIns="0" bIns="0" rtlCol="0">
            <a:spAutoFit/>
          </a:bodyPr>
          <a:lstStyle/>
          <a:p>
            <a:pPr marL="12700" algn="l" rtl="0"/>
            <a:r>
              <a:rPr sz="1400" dirty="0">
                <a:latin typeface="Arial"/>
                <a:cs typeface="Arial"/>
              </a:rPr>
              <a:t>t</a:t>
            </a:r>
            <a:endParaRPr sz="1400">
              <a:latin typeface="Arial"/>
              <a:cs typeface="Arial"/>
            </a:endParaRPr>
          </a:p>
        </p:txBody>
      </p:sp>
      <p:sp>
        <p:nvSpPr>
          <p:cNvPr id="7" name="object 7"/>
          <p:cNvSpPr/>
          <p:nvPr/>
        </p:nvSpPr>
        <p:spPr>
          <a:xfrm>
            <a:off x="4501133" y="4068318"/>
            <a:ext cx="1012190" cy="772795"/>
          </a:xfrm>
          <a:custGeom>
            <a:avLst/>
            <a:gdLst/>
            <a:ahLst/>
            <a:cxnLst/>
            <a:rect l="l" t="t" r="r" b="b"/>
            <a:pathLst>
              <a:path w="1012189" h="772795">
                <a:moveTo>
                  <a:pt x="1011936" y="0"/>
                </a:moveTo>
                <a:lnTo>
                  <a:pt x="1010482" y="38663"/>
                </a:lnTo>
                <a:lnTo>
                  <a:pt x="1007670" y="77425"/>
                </a:lnTo>
                <a:lnTo>
                  <a:pt x="1002142" y="116393"/>
                </a:lnTo>
                <a:lnTo>
                  <a:pt x="992542" y="155674"/>
                </a:lnTo>
                <a:lnTo>
                  <a:pt x="977510" y="195377"/>
                </a:lnTo>
                <a:lnTo>
                  <a:pt x="955689" y="235608"/>
                </a:lnTo>
                <a:lnTo>
                  <a:pt x="925721" y="276476"/>
                </a:lnTo>
                <a:lnTo>
                  <a:pt x="886248" y="318088"/>
                </a:lnTo>
                <a:lnTo>
                  <a:pt x="835914" y="360552"/>
                </a:lnTo>
                <a:lnTo>
                  <a:pt x="804606" y="382771"/>
                </a:lnTo>
                <a:lnTo>
                  <a:pt x="767414" y="406340"/>
                </a:lnTo>
                <a:lnTo>
                  <a:pt x="725108" y="431023"/>
                </a:lnTo>
                <a:lnTo>
                  <a:pt x="678456" y="456580"/>
                </a:lnTo>
                <a:lnTo>
                  <a:pt x="628230" y="482773"/>
                </a:lnTo>
                <a:lnTo>
                  <a:pt x="575197" y="509364"/>
                </a:lnTo>
                <a:lnTo>
                  <a:pt x="520127" y="536113"/>
                </a:lnTo>
                <a:lnTo>
                  <a:pt x="463790" y="562784"/>
                </a:lnTo>
                <a:lnTo>
                  <a:pt x="406955" y="589137"/>
                </a:lnTo>
                <a:lnTo>
                  <a:pt x="350392" y="614933"/>
                </a:lnTo>
                <a:lnTo>
                  <a:pt x="294870" y="639935"/>
                </a:lnTo>
                <a:lnTo>
                  <a:pt x="241158" y="663904"/>
                </a:lnTo>
                <a:lnTo>
                  <a:pt x="190027" y="686601"/>
                </a:lnTo>
                <a:lnTo>
                  <a:pt x="142245" y="707788"/>
                </a:lnTo>
                <a:lnTo>
                  <a:pt x="98581" y="727227"/>
                </a:lnTo>
                <a:lnTo>
                  <a:pt x="59807" y="744679"/>
                </a:lnTo>
                <a:lnTo>
                  <a:pt x="26689" y="759905"/>
                </a:lnTo>
                <a:lnTo>
                  <a:pt x="0" y="772667"/>
                </a:lnTo>
              </a:path>
            </a:pathLst>
          </a:custGeom>
          <a:ln w="38100">
            <a:solidFill>
              <a:srgbClr val="2583C5"/>
            </a:solidFill>
          </a:ln>
        </p:spPr>
        <p:txBody>
          <a:bodyPr wrap="square" lIns="0" tIns="0" rIns="0" bIns="0" rtlCol="0"/>
          <a:lstStyle/>
          <a:p>
            <a:pPr algn="l" rtl="0"/>
            <a:endParaRPr/>
          </a:p>
        </p:txBody>
      </p:sp>
      <p:sp>
        <p:nvSpPr>
          <p:cNvPr id="8" name="object 8"/>
          <p:cNvSpPr/>
          <p:nvPr/>
        </p:nvSpPr>
        <p:spPr>
          <a:xfrm>
            <a:off x="4501133" y="4840985"/>
            <a:ext cx="0" cy="309880"/>
          </a:xfrm>
          <a:custGeom>
            <a:avLst/>
            <a:gdLst/>
            <a:ahLst/>
            <a:cxnLst/>
            <a:rect l="l" t="t" r="r" b="b"/>
            <a:pathLst>
              <a:path h="309879">
                <a:moveTo>
                  <a:pt x="0" y="0"/>
                </a:moveTo>
                <a:lnTo>
                  <a:pt x="0" y="309371"/>
                </a:lnTo>
              </a:path>
            </a:pathLst>
          </a:custGeom>
          <a:ln w="38100">
            <a:solidFill>
              <a:srgbClr val="2583C5"/>
            </a:solidFill>
          </a:ln>
        </p:spPr>
        <p:txBody>
          <a:bodyPr wrap="square" lIns="0" tIns="0" rIns="0" bIns="0" rtlCol="0"/>
          <a:lstStyle/>
          <a:p>
            <a:pPr algn="l" rtl="0"/>
            <a:endParaRPr/>
          </a:p>
        </p:txBody>
      </p:sp>
      <p:sp>
        <p:nvSpPr>
          <p:cNvPr id="9" name="object 9"/>
          <p:cNvSpPr/>
          <p:nvPr/>
        </p:nvSpPr>
        <p:spPr>
          <a:xfrm>
            <a:off x="2759203" y="5150358"/>
            <a:ext cx="1742439" cy="0"/>
          </a:xfrm>
          <a:custGeom>
            <a:avLst/>
            <a:gdLst/>
            <a:ahLst/>
            <a:cxnLst/>
            <a:rect l="l" t="t" r="r" b="b"/>
            <a:pathLst>
              <a:path w="1742439">
                <a:moveTo>
                  <a:pt x="1741931" y="0"/>
                </a:moveTo>
                <a:lnTo>
                  <a:pt x="0" y="0"/>
                </a:lnTo>
              </a:path>
            </a:pathLst>
          </a:custGeom>
          <a:ln w="38100">
            <a:solidFill>
              <a:srgbClr val="2583C5"/>
            </a:solidFill>
          </a:ln>
        </p:spPr>
        <p:txBody>
          <a:bodyPr wrap="square" lIns="0" tIns="0" rIns="0" bIns="0" rtlCol="0"/>
          <a:lstStyle/>
          <a:p>
            <a:pPr algn="l" rtl="0"/>
            <a:endParaRPr/>
          </a:p>
        </p:txBody>
      </p:sp>
      <p:sp>
        <p:nvSpPr>
          <p:cNvPr id="10" name="object 10"/>
          <p:cNvSpPr/>
          <p:nvPr/>
        </p:nvSpPr>
        <p:spPr>
          <a:xfrm>
            <a:off x="4263518" y="4432680"/>
            <a:ext cx="238125" cy="173990"/>
          </a:xfrm>
          <a:custGeom>
            <a:avLst/>
            <a:gdLst/>
            <a:ahLst/>
            <a:cxnLst/>
            <a:rect l="l" t="t" r="r" b="b"/>
            <a:pathLst>
              <a:path w="238125" h="173989">
                <a:moveTo>
                  <a:pt x="187867" y="154224"/>
                </a:moveTo>
                <a:lnTo>
                  <a:pt x="180339" y="164846"/>
                </a:lnTo>
                <a:lnTo>
                  <a:pt x="237616" y="173609"/>
                </a:lnTo>
                <a:lnTo>
                  <a:pt x="231232" y="161671"/>
                </a:lnTo>
                <a:lnTo>
                  <a:pt x="198374" y="161671"/>
                </a:lnTo>
                <a:lnTo>
                  <a:pt x="187867" y="154224"/>
                </a:lnTo>
                <a:close/>
              </a:path>
              <a:path w="238125" h="173989">
                <a:moveTo>
                  <a:pt x="202823" y="133121"/>
                </a:moveTo>
                <a:lnTo>
                  <a:pt x="187867" y="154224"/>
                </a:lnTo>
                <a:lnTo>
                  <a:pt x="198374" y="161671"/>
                </a:lnTo>
                <a:lnTo>
                  <a:pt x="213359" y="140589"/>
                </a:lnTo>
                <a:lnTo>
                  <a:pt x="202823" y="133121"/>
                </a:lnTo>
                <a:close/>
              </a:path>
              <a:path w="238125" h="173989">
                <a:moveTo>
                  <a:pt x="210312" y="122555"/>
                </a:moveTo>
                <a:lnTo>
                  <a:pt x="202823" y="133121"/>
                </a:lnTo>
                <a:lnTo>
                  <a:pt x="213359" y="140589"/>
                </a:lnTo>
                <a:lnTo>
                  <a:pt x="198374" y="161671"/>
                </a:lnTo>
                <a:lnTo>
                  <a:pt x="231232" y="161671"/>
                </a:lnTo>
                <a:lnTo>
                  <a:pt x="210312" y="122555"/>
                </a:lnTo>
                <a:close/>
              </a:path>
              <a:path w="238125" h="173989">
                <a:moveTo>
                  <a:pt x="14985" y="0"/>
                </a:moveTo>
                <a:lnTo>
                  <a:pt x="0" y="21082"/>
                </a:lnTo>
                <a:lnTo>
                  <a:pt x="187867" y="154224"/>
                </a:lnTo>
                <a:lnTo>
                  <a:pt x="202823" y="133121"/>
                </a:lnTo>
                <a:lnTo>
                  <a:pt x="14985" y="0"/>
                </a:lnTo>
                <a:close/>
              </a:path>
            </a:pathLst>
          </a:custGeom>
          <a:solidFill>
            <a:srgbClr val="000000"/>
          </a:solidFill>
        </p:spPr>
        <p:txBody>
          <a:bodyPr wrap="square" lIns="0" tIns="0" rIns="0" bIns="0" rtlCol="0"/>
          <a:lstStyle/>
          <a:p>
            <a:pPr algn="l" rtl="0"/>
            <a:endParaRPr/>
          </a:p>
        </p:txBody>
      </p:sp>
      <p:sp>
        <p:nvSpPr>
          <p:cNvPr id="11" name="object 11"/>
          <p:cNvSpPr txBox="1"/>
          <p:nvPr/>
        </p:nvSpPr>
        <p:spPr>
          <a:xfrm>
            <a:off x="3308096" y="3952875"/>
            <a:ext cx="809625" cy="651510"/>
          </a:xfrm>
          <a:prstGeom prst="rect">
            <a:avLst/>
          </a:prstGeom>
        </p:spPr>
        <p:txBody>
          <a:bodyPr vert="horz" wrap="square" lIns="0" tIns="0" rIns="0" bIns="0" rtlCol="0">
            <a:spAutoFit/>
          </a:bodyPr>
          <a:lstStyle/>
          <a:p>
            <a:pPr marL="12700" marR="5080" indent="328930" algn="l" rtl="0"/>
            <a:r>
              <a:rPr sz="1400" spc="-10" dirty="0">
                <a:latin typeface="Arial"/>
                <a:cs typeface="Arial"/>
              </a:rPr>
              <a:t>R</a:t>
            </a:r>
            <a:r>
              <a:rPr sz="1400" dirty="0">
                <a:latin typeface="Arial"/>
                <a:cs typeface="Arial"/>
              </a:rPr>
              <a:t>Operación de retardo</a:t>
            </a:r>
            <a:endParaRPr sz="1400">
              <a:latin typeface="Arial"/>
              <a:cs typeface="Arial"/>
            </a:endParaRPr>
          </a:p>
          <a:p>
            <a:pPr marL="405765" algn="l" rtl="0"/>
            <a:r>
              <a:rPr sz="1400" spc="-55" dirty="0">
                <a:latin typeface="Arial"/>
                <a:cs typeface="Arial"/>
              </a:rPr>
              <a:t>t</a:t>
            </a:r>
            <a:r>
              <a:rPr sz="1400" dirty="0">
                <a:latin typeface="Arial"/>
                <a:cs typeface="Arial"/>
              </a:rPr>
              <a:t>i</a:t>
            </a:r>
            <a:r>
              <a:rPr sz="1400" spc="-10" dirty="0">
                <a:latin typeface="Arial"/>
                <a:cs typeface="Arial"/>
              </a:rPr>
              <a:t>metro</a:t>
            </a:r>
            <a:r>
              <a:rPr sz="1400" dirty="0">
                <a:latin typeface="Arial"/>
                <a:cs typeface="Arial"/>
              </a:rPr>
              <a:t>mi</a:t>
            </a:r>
            <a:endParaRPr sz="1400">
              <a:latin typeface="Arial"/>
              <a:cs typeface="Arial"/>
            </a:endParaRPr>
          </a:p>
        </p:txBody>
      </p:sp>
      <p:sp>
        <p:nvSpPr>
          <p:cNvPr id="12" name="object 12"/>
          <p:cNvSpPr/>
          <p:nvPr/>
        </p:nvSpPr>
        <p:spPr>
          <a:xfrm>
            <a:off x="2451353" y="5900165"/>
            <a:ext cx="320040" cy="363220"/>
          </a:xfrm>
          <a:custGeom>
            <a:avLst/>
            <a:gdLst/>
            <a:ahLst/>
            <a:cxnLst/>
            <a:rect l="l" t="t" r="r" b="b"/>
            <a:pathLst>
              <a:path w="320040" h="363220">
                <a:moveTo>
                  <a:pt x="0" y="181356"/>
                </a:moveTo>
                <a:lnTo>
                  <a:pt x="5715" y="133142"/>
                </a:lnTo>
                <a:lnTo>
                  <a:pt x="21846" y="89820"/>
                </a:lnTo>
                <a:lnTo>
                  <a:pt x="46867" y="53116"/>
                </a:lnTo>
                <a:lnTo>
                  <a:pt x="79253" y="24759"/>
                </a:lnTo>
                <a:lnTo>
                  <a:pt x="117479" y="6477"/>
                </a:lnTo>
                <a:lnTo>
                  <a:pt x="160020" y="0"/>
                </a:lnTo>
                <a:lnTo>
                  <a:pt x="202560" y="6477"/>
                </a:lnTo>
                <a:lnTo>
                  <a:pt x="240786" y="24759"/>
                </a:lnTo>
                <a:lnTo>
                  <a:pt x="273172" y="53116"/>
                </a:lnTo>
                <a:lnTo>
                  <a:pt x="298193" y="89820"/>
                </a:lnTo>
                <a:lnTo>
                  <a:pt x="314324" y="133142"/>
                </a:lnTo>
                <a:lnTo>
                  <a:pt x="320040" y="181356"/>
                </a:lnTo>
                <a:lnTo>
                  <a:pt x="314324" y="229569"/>
                </a:lnTo>
                <a:lnTo>
                  <a:pt x="298193" y="272891"/>
                </a:lnTo>
                <a:lnTo>
                  <a:pt x="273172" y="309595"/>
                </a:lnTo>
                <a:lnTo>
                  <a:pt x="240786" y="337952"/>
                </a:lnTo>
                <a:lnTo>
                  <a:pt x="202560" y="356234"/>
                </a:lnTo>
                <a:lnTo>
                  <a:pt x="160020" y="362712"/>
                </a:lnTo>
                <a:lnTo>
                  <a:pt x="117479" y="356234"/>
                </a:lnTo>
                <a:lnTo>
                  <a:pt x="79253" y="337952"/>
                </a:lnTo>
                <a:lnTo>
                  <a:pt x="46867" y="309595"/>
                </a:lnTo>
                <a:lnTo>
                  <a:pt x="21846" y="272891"/>
                </a:lnTo>
                <a:lnTo>
                  <a:pt x="5715" y="229569"/>
                </a:lnTo>
                <a:lnTo>
                  <a:pt x="0" y="181356"/>
                </a:lnTo>
                <a:close/>
              </a:path>
            </a:pathLst>
          </a:custGeom>
          <a:ln w="25908">
            <a:solidFill>
              <a:srgbClr val="000000"/>
            </a:solidFill>
          </a:ln>
        </p:spPr>
        <p:txBody>
          <a:bodyPr wrap="square" lIns="0" tIns="0" rIns="0" bIns="0" rtlCol="0"/>
          <a:lstStyle/>
          <a:p>
            <a:pPr algn="l" rtl="0"/>
            <a:endParaRPr/>
          </a:p>
        </p:txBody>
      </p:sp>
      <p:sp>
        <p:nvSpPr>
          <p:cNvPr id="13" name="object 13"/>
          <p:cNvSpPr/>
          <p:nvPr/>
        </p:nvSpPr>
        <p:spPr>
          <a:xfrm>
            <a:off x="2551938" y="6005322"/>
            <a:ext cx="66040" cy="140335"/>
          </a:xfrm>
          <a:custGeom>
            <a:avLst/>
            <a:gdLst/>
            <a:ahLst/>
            <a:cxnLst/>
            <a:rect l="l" t="t" r="r" b="b"/>
            <a:pathLst>
              <a:path w="66040" h="140335">
                <a:moveTo>
                  <a:pt x="0" y="70103"/>
                </a:moveTo>
                <a:lnTo>
                  <a:pt x="2574" y="42814"/>
                </a:lnTo>
                <a:lnTo>
                  <a:pt x="9596" y="20531"/>
                </a:lnTo>
                <a:lnTo>
                  <a:pt x="20011" y="5508"/>
                </a:lnTo>
                <a:lnTo>
                  <a:pt x="32765" y="0"/>
                </a:lnTo>
                <a:lnTo>
                  <a:pt x="45520" y="5508"/>
                </a:lnTo>
                <a:lnTo>
                  <a:pt x="55935" y="20531"/>
                </a:lnTo>
                <a:lnTo>
                  <a:pt x="62957" y="42814"/>
                </a:lnTo>
                <a:lnTo>
                  <a:pt x="65531" y="70103"/>
                </a:lnTo>
                <a:lnTo>
                  <a:pt x="62957" y="97393"/>
                </a:lnTo>
                <a:lnTo>
                  <a:pt x="55935" y="119676"/>
                </a:lnTo>
                <a:lnTo>
                  <a:pt x="45520" y="134699"/>
                </a:lnTo>
                <a:lnTo>
                  <a:pt x="32765" y="140207"/>
                </a:lnTo>
                <a:lnTo>
                  <a:pt x="20011" y="134699"/>
                </a:lnTo>
                <a:lnTo>
                  <a:pt x="9596" y="119676"/>
                </a:lnTo>
                <a:lnTo>
                  <a:pt x="2574" y="97393"/>
                </a:lnTo>
                <a:lnTo>
                  <a:pt x="0" y="70103"/>
                </a:lnTo>
                <a:close/>
              </a:path>
            </a:pathLst>
          </a:custGeom>
          <a:ln w="25907">
            <a:solidFill>
              <a:srgbClr val="000000"/>
            </a:solidFill>
          </a:ln>
        </p:spPr>
        <p:txBody>
          <a:bodyPr wrap="square" lIns="0" tIns="0" rIns="0" bIns="0" rtlCol="0"/>
          <a:lstStyle/>
          <a:p>
            <a:pPr algn="l" rtl="0"/>
            <a:endParaRPr/>
          </a:p>
        </p:txBody>
      </p:sp>
      <p:sp>
        <p:nvSpPr>
          <p:cNvPr id="14" name="object 14"/>
          <p:cNvSpPr/>
          <p:nvPr/>
        </p:nvSpPr>
        <p:spPr>
          <a:xfrm>
            <a:off x="2617470" y="6005322"/>
            <a:ext cx="64135" cy="140335"/>
          </a:xfrm>
          <a:custGeom>
            <a:avLst/>
            <a:gdLst/>
            <a:ahLst/>
            <a:cxnLst/>
            <a:rect l="l" t="t" r="r" b="b"/>
            <a:pathLst>
              <a:path w="64134" h="140335">
                <a:moveTo>
                  <a:pt x="0" y="70103"/>
                </a:moveTo>
                <a:lnTo>
                  <a:pt x="2514" y="42814"/>
                </a:lnTo>
                <a:lnTo>
                  <a:pt x="9372" y="20531"/>
                </a:lnTo>
                <a:lnTo>
                  <a:pt x="19545" y="5508"/>
                </a:lnTo>
                <a:lnTo>
                  <a:pt x="32004" y="0"/>
                </a:lnTo>
                <a:lnTo>
                  <a:pt x="44462" y="5508"/>
                </a:lnTo>
                <a:lnTo>
                  <a:pt x="54635" y="20531"/>
                </a:lnTo>
                <a:lnTo>
                  <a:pt x="61493" y="42814"/>
                </a:lnTo>
                <a:lnTo>
                  <a:pt x="64008" y="70103"/>
                </a:lnTo>
                <a:lnTo>
                  <a:pt x="61493" y="97393"/>
                </a:lnTo>
                <a:lnTo>
                  <a:pt x="54635" y="119676"/>
                </a:lnTo>
                <a:lnTo>
                  <a:pt x="44462" y="134699"/>
                </a:lnTo>
                <a:lnTo>
                  <a:pt x="32004" y="140207"/>
                </a:lnTo>
                <a:lnTo>
                  <a:pt x="19545" y="134699"/>
                </a:lnTo>
                <a:lnTo>
                  <a:pt x="9372" y="119676"/>
                </a:lnTo>
                <a:lnTo>
                  <a:pt x="2514" y="97393"/>
                </a:lnTo>
                <a:lnTo>
                  <a:pt x="0" y="70103"/>
                </a:lnTo>
                <a:close/>
              </a:path>
            </a:pathLst>
          </a:custGeom>
          <a:ln w="25907">
            <a:solidFill>
              <a:srgbClr val="000000"/>
            </a:solidFill>
          </a:ln>
        </p:spPr>
        <p:txBody>
          <a:bodyPr wrap="square" lIns="0" tIns="0" rIns="0" bIns="0" rtlCol="0"/>
          <a:lstStyle/>
          <a:p>
            <a:pPr algn="l" rtl="0"/>
            <a:endParaRPr/>
          </a:p>
        </p:txBody>
      </p:sp>
      <p:sp>
        <p:nvSpPr>
          <p:cNvPr id="15" name="object 15"/>
          <p:cNvSpPr/>
          <p:nvPr/>
        </p:nvSpPr>
        <p:spPr>
          <a:xfrm>
            <a:off x="2611152" y="5981835"/>
            <a:ext cx="92075" cy="94615"/>
          </a:xfrm>
          <a:custGeom>
            <a:avLst/>
            <a:gdLst/>
            <a:ahLst/>
            <a:cxnLst/>
            <a:rect l="l" t="t" r="r" b="b"/>
            <a:pathLst>
              <a:path w="92075" h="94614">
                <a:moveTo>
                  <a:pt x="30306" y="955"/>
                </a:moveTo>
                <a:lnTo>
                  <a:pt x="15519" y="2614"/>
                </a:lnTo>
                <a:lnTo>
                  <a:pt x="3194" y="7853"/>
                </a:lnTo>
                <a:lnTo>
                  <a:pt x="892" y="17400"/>
                </a:lnTo>
                <a:lnTo>
                  <a:pt x="0" y="26865"/>
                </a:lnTo>
                <a:lnTo>
                  <a:pt x="1079" y="36167"/>
                </a:lnTo>
                <a:lnTo>
                  <a:pt x="4692" y="45229"/>
                </a:lnTo>
                <a:lnTo>
                  <a:pt x="5887" y="53449"/>
                </a:lnTo>
                <a:lnTo>
                  <a:pt x="7504" y="60632"/>
                </a:lnTo>
                <a:lnTo>
                  <a:pt x="9966" y="67337"/>
                </a:lnTo>
                <a:lnTo>
                  <a:pt x="13696" y="74121"/>
                </a:lnTo>
                <a:lnTo>
                  <a:pt x="15166" y="86265"/>
                </a:lnTo>
                <a:lnTo>
                  <a:pt x="17546" y="91638"/>
                </a:lnTo>
                <a:lnTo>
                  <a:pt x="22882" y="93349"/>
                </a:lnTo>
                <a:lnTo>
                  <a:pt x="33216" y="94505"/>
                </a:lnTo>
                <a:lnTo>
                  <a:pt x="47570" y="93746"/>
                </a:lnTo>
                <a:lnTo>
                  <a:pt x="65578" y="93746"/>
                </a:lnTo>
                <a:lnTo>
                  <a:pt x="76281" y="92231"/>
                </a:lnTo>
                <a:lnTo>
                  <a:pt x="87255" y="84307"/>
                </a:lnTo>
                <a:lnTo>
                  <a:pt x="91878" y="71314"/>
                </a:lnTo>
                <a:lnTo>
                  <a:pt x="91011" y="56172"/>
                </a:lnTo>
                <a:lnTo>
                  <a:pt x="87891" y="40232"/>
                </a:lnTo>
                <a:lnTo>
                  <a:pt x="85756" y="24845"/>
                </a:lnTo>
                <a:lnTo>
                  <a:pt x="85756" y="17200"/>
                </a:lnTo>
                <a:lnTo>
                  <a:pt x="89515" y="7015"/>
                </a:lnTo>
                <a:lnTo>
                  <a:pt x="84258" y="2760"/>
                </a:lnTo>
                <a:lnTo>
                  <a:pt x="80248" y="1058"/>
                </a:lnTo>
                <a:lnTo>
                  <a:pt x="55733" y="1058"/>
                </a:lnTo>
                <a:lnTo>
                  <a:pt x="30306" y="955"/>
                </a:lnTo>
                <a:close/>
              </a:path>
              <a:path w="92075" h="94614">
                <a:moveTo>
                  <a:pt x="65578" y="93746"/>
                </a:moveTo>
                <a:lnTo>
                  <a:pt x="47570" y="93746"/>
                </a:lnTo>
                <a:lnTo>
                  <a:pt x="62488" y="94183"/>
                </a:lnTo>
                <a:lnTo>
                  <a:pt x="65578" y="93746"/>
                </a:lnTo>
                <a:close/>
              </a:path>
              <a:path w="92075" h="94614">
                <a:moveTo>
                  <a:pt x="70839" y="0"/>
                </a:moveTo>
                <a:lnTo>
                  <a:pt x="63250" y="847"/>
                </a:lnTo>
                <a:lnTo>
                  <a:pt x="55733" y="1058"/>
                </a:lnTo>
                <a:lnTo>
                  <a:pt x="80248" y="1058"/>
                </a:lnTo>
                <a:lnTo>
                  <a:pt x="78006" y="106"/>
                </a:lnTo>
                <a:lnTo>
                  <a:pt x="70839" y="0"/>
                </a:lnTo>
                <a:close/>
              </a:path>
            </a:pathLst>
          </a:custGeom>
          <a:solidFill>
            <a:srgbClr val="FFFFFF"/>
          </a:solidFill>
        </p:spPr>
        <p:txBody>
          <a:bodyPr wrap="square" lIns="0" tIns="0" rIns="0" bIns="0" rtlCol="0"/>
          <a:lstStyle/>
          <a:p>
            <a:pPr algn="l" rtl="0"/>
            <a:endParaRPr/>
          </a:p>
        </p:txBody>
      </p:sp>
      <p:sp>
        <p:nvSpPr>
          <p:cNvPr id="16" name="object 16"/>
          <p:cNvSpPr/>
          <p:nvPr/>
        </p:nvSpPr>
        <p:spPr>
          <a:xfrm>
            <a:off x="2527338" y="6062320"/>
            <a:ext cx="92075" cy="94615"/>
          </a:xfrm>
          <a:custGeom>
            <a:avLst/>
            <a:gdLst/>
            <a:ahLst/>
            <a:cxnLst/>
            <a:rect l="l" t="t" r="r" b="b"/>
            <a:pathLst>
              <a:path w="92075" h="94614">
                <a:moveTo>
                  <a:pt x="29390" y="322"/>
                </a:moveTo>
                <a:lnTo>
                  <a:pt x="15597" y="2273"/>
                </a:lnTo>
                <a:lnTo>
                  <a:pt x="4623" y="10198"/>
                </a:lnTo>
                <a:lnTo>
                  <a:pt x="0" y="23191"/>
                </a:lnTo>
                <a:lnTo>
                  <a:pt x="867" y="38333"/>
                </a:lnTo>
                <a:lnTo>
                  <a:pt x="3987" y="54273"/>
                </a:lnTo>
                <a:lnTo>
                  <a:pt x="6122" y="69659"/>
                </a:lnTo>
                <a:lnTo>
                  <a:pt x="6122" y="77304"/>
                </a:lnTo>
                <a:lnTo>
                  <a:pt x="2362" y="87490"/>
                </a:lnTo>
                <a:lnTo>
                  <a:pt x="7620" y="91744"/>
                </a:lnTo>
                <a:lnTo>
                  <a:pt x="13872" y="94398"/>
                </a:lnTo>
                <a:lnTo>
                  <a:pt x="21039" y="94505"/>
                </a:lnTo>
                <a:lnTo>
                  <a:pt x="28628" y="93657"/>
                </a:lnTo>
                <a:lnTo>
                  <a:pt x="36144" y="93446"/>
                </a:lnTo>
                <a:lnTo>
                  <a:pt x="62475" y="93446"/>
                </a:lnTo>
                <a:lnTo>
                  <a:pt x="76358" y="91885"/>
                </a:lnTo>
                <a:lnTo>
                  <a:pt x="88684" y="86639"/>
                </a:lnTo>
                <a:lnTo>
                  <a:pt x="90986" y="77099"/>
                </a:lnTo>
                <a:lnTo>
                  <a:pt x="91878" y="67638"/>
                </a:lnTo>
                <a:lnTo>
                  <a:pt x="90799" y="58337"/>
                </a:lnTo>
                <a:lnTo>
                  <a:pt x="87186" y="49275"/>
                </a:lnTo>
                <a:lnTo>
                  <a:pt x="85991" y="41055"/>
                </a:lnTo>
                <a:lnTo>
                  <a:pt x="84374" y="33872"/>
                </a:lnTo>
                <a:lnTo>
                  <a:pt x="81912" y="27167"/>
                </a:lnTo>
                <a:lnTo>
                  <a:pt x="78181" y="20383"/>
                </a:lnTo>
                <a:lnTo>
                  <a:pt x="76712" y="8240"/>
                </a:lnTo>
                <a:lnTo>
                  <a:pt x="74332" y="2867"/>
                </a:lnTo>
                <a:lnTo>
                  <a:pt x="68996" y="1156"/>
                </a:lnTo>
                <a:lnTo>
                  <a:pt x="65450" y="759"/>
                </a:lnTo>
                <a:lnTo>
                  <a:pt x="44308" y="759"/>
                </a:lnTo>
                <a:lnTo>
                  <a:pt x="29390" y="322"/>
                </a:lnTo>
                <a:close/>
              </a:path>
              <a:path w="92075" h="94614">
                <a:moveTo>
                  <a:pt x="62475" y="93446"/>
                </a:moveTo>
                <a:lnTo>
                  <a:pt x="36144" y="93446"/>
                </a:lnTo>
                <a:lnTo>
                  <a:pt x="61571" y="93548"/>
                </a:lnTo>
                <a:lnTo>
                  <a:pt x="62475" y="93446"/>
                </a:lnTo>
                <a:close/>
              </a:path>
              <a:path w="92075" h="94614">
                <a:moveTo>
                  <a:pt x="58662" y="0"/>
                </a:moveTo>
                <a:lnTo>
                  <a:pt x="44308" y="759"/>
                </a:lnTo>
                <a:lnTo>
                  <a:pt x="65450" y="759"/>
                </a:lnTo>
                <a:lnTo>
                  <a:pt x="58662" y="0"/>
                </a:lnTo>
                <a:close/>
              </a:path>
            </a:pathLst>
          </a:custGeom>
          <a:solidFill>
            <a:srgbClr val="FFFFFF"/>
          </a:solidFill>
        </p:spPr>
        <p:txBody>
          <a:bodyPr wrap="square" lIns="0" tIns="0" rIns="0" bIns="0" rtlCol="0"/>
          <a:lstStyle/>
          <a:p>
            <a:pPr algn="l" rtl="0"/>
            <a:endParaRPr/>
          </a:p>
        </p:txBody>
      </p:sp>
      <p:sp>
        <p:nvSpPr>
          <p:cNvPr id="17" name="object 17"/>
          <p:cNvSpPr/>
          <p:nvPr/>
        </p:nvSpPr>
        <p:spPr>
          <a:xfrm>
            <a:off x="2956560" y="6063234"/>
            <a:ext cx="132080" cy="0"/>
          </a:xfrm>
          <a:custGeom>
            <a:avLst/>
            <a:gdLst/>
            <a:ahLst/>
            <a:cxnLst/>
            <a:rect l="l" t="t" r="r" b="b"/>
            <a:pathLst>
              <a:path w="132080">
                <a:moveTo>
                  <a:pt x="0" y="0"/>
                </a:moveTo>
                <a:lnTo>
                  <a:pt x="131826" y="0"/>
                </a:lnTo>
              </a:path>
            </a:pathLst>
          </a:custGeom>
          <a:ln w="25908">
            <a:solidFill>
              <a:srgbClr val="000000"/>
            </a:solidFill>
          </a:ln>
        </p:spPr>
        <p:txBody>
          <a:bodyPr wrap="square" lIns="0" tIns="0" rIns="0" bIns="0" rtlCol="0"/>
          <a:lstStyle/>
          <a:p>
            <a:pPr algn="l" rtl="0"/>
            <a:endParaRPr/>
          </a:p>
        </p:txBody>
      </p:sp>
      <p:sp>
        <p:nvSpPr>
          <p:cNvPr id="18" name="object 18"/>
          <p:cNvSpPr/>
          <p:nvPr/>
        </p:nvSpPr>
        <p:spPr>
          <a:xfrm>
            <a:off x="2775967" y="6063234"/>
            <a:ext cx="123189" cy="0"/>
          </a:xfrm>
          <a:custGeom>
            <a:avLst/>
            <a:gdLst/>
            <a:ahLst/>
            <a:cxnLst/>
            <a:rect l="l" t="t" r="r" b="b"/>
            <a:pathLst>
              <a:path w="123190">
                <a:moveTo>
                  <a:pt x="0" y="0"/>
                </a:moveTo>
                <a:lnTo>
                  <a:pt x="122681" y="0"/>
                </a:lnTo>
              </a:path>
            </a:pathLst>
          </a:custGeom>
          <a:ln w="25908">
            <a:solidFill>
              <a:srgbClr val="000000"/>
            </a:solidFill>
          </a:ln>
        </p:spPr>
        <p:txBody>
          <a:bodyPr wrap="square" lIns="0" tIns="0" rIns="0" bIns="0" rtlCol="0"/>
          <a:lstStyle/>
          <a:p>
            <a:pPr algn="l" rtl="0"/>
            <a:endParaRPr/>
          </a:p>
        </p:txBody>
      </p:sp>
      <p:sp>
        <p:nvSpPr>
          <p:cNvPr id="19" name="object 19"/>
          <p:cNvSpPr/>
          <p:nvPr/>
        </p:nvSpPr>
        <p:spPr>
          <a:xfrm>
            <a:off x="2927603" y="5894832"/>
            <a:ext cx="0" cy="363220"/>
          </a:xfrm>
          <a:custGeom>
            <a:avLst/>
            <a:gdLst/>
            <a:ahLst/>
            <a:cxnLst/>
            <a:rect l="l" t="t" r="r" b="b"/>
            <a:pathLst>
              <a:path h="363220">
                <a:moveTo>
                  <a:pt x="0" y="0"/>
                </a:moveTo>
                <a:lnTo>
                  <a:pt x="0" y="362712"/>
                </a:lnTo>
              </a:path>
            </a:pathLst>
          </a:custGeom>
          <a:ln w="57912">
            <a:solidFill>
              <a:srgbClr val="000000"/>
            </a:solidFill>
          </a:ln>
        </p:spPr>
        <p:txBody>
          <a:bodyPr wrap="square" lIns="0" tIns="0" rIns="0" bIns="0" rtlCol="0"/>
          <a:lstStyle/>
          <a:p>
            <a:pPr algn="l" rtl="0"/>
            <a:endParaRPr/>
          </a:p>
        </p:txBody>
      </p:sp>
      <p:sp>
        <p:nvSpPr>
          <p:cNvPr id="20" name="object 20"/>
          <p:cNvSpPr/>
          <p:nvPr/>
        </p:nvSpPr>
        <p:spPr>
          <a:xfrm>
            <a:off x="3088387" y="5979414"/>
            <a:ext cx="117475" cy="189230"/>
          </a:xfrm>
          <a:custGeom>
            <a:avLst/>
            <a:gdLst/>
            <a:ahLst/>
            <a:cxnLst/>
            <a:rect l="l" t="t" r="r" b="b"/>
            <a:pathLst>
              <a:path w="117475" h="189229">
                <a:moveTo>
                  <a:pt x="0" y="188976"/>
                </a:moveTo>
                <a:lnTo>
                  <a:pt x="117348" y="188976"/>
                </a:lnTo>
                <a:lnTo>
                  <a:pt x="117348" y="0"/>
                </a:lnTo>
                <a:lnTo>
                  <a:pt x="0" y="0"/>
                </a:lnTo>
                <a:lnTo>
                  <a:pt x="0" y="188976"/>
                </a:lnTo>
                <a:close/>
              </a:path>
            </a:pathLst>
          </a:custGeom>
          <a:ln w="25908">
            <a:solidFill>
              <a:srgbClr val="000000"/>
            </a:solidFill>
          </a:ln>
        </p:spPr>
        <p:txBody>
          <a:bodyPr wrap="square" lIns="0" tIns="0" rIns="0" bIns="0" rtlCol="0"/>
          <a:lstStyle/>
          <a:p>
            <a:pPr algn="l" rtl="0"/>
            <a:endParaRPr/>
          </a:p>
        </p:txBody>
      </p:sp>
      <p:sp>
        <p:nvSpPr>
          <p:cNvPr id="21" name="object 21"/>
          <p:cNvSpPr/>
          <p:nvPr/>
        </p:nvSpPr>
        <p:spPr>
          <a:xfrm>
            <a:off x="5347715" y="6063234"/>
            <a:ext cx="209550" cy="0"/>
          </a:xfrm>
          <a:custGeom>
            <a:avLst/>
            <a:gdLst/>
            <a:ahLst/>
            <a:cxnLst/>
            <a:rect l="l" t="t" r="r" b="b"/>
            <a:pathLst>
              <a:path w="209550">
                <a:moveTo>
                  <a:pt x="0" y="0"/>
                </a:moveTo>
                <a:lnTo>
                  <a:pt x="209550" y="0"/>
                </a:lnTo>
              </a:path>
            </a:pathLst>
          </a:custGeom>
          <a:ln w="25908">
            <a:solidFill>
              <a:srgbClr val="000000"/>
            </a:solidFill>
          </a:ln>
        </p:spPr>
        <p:txBody>
          <a:bodyPr wrap="square" lIns="0" tIns="0" rIns="0" bIns="0" rtlCol="0"/>
          <a:lstStyle/>
          <a:p>
            <a:pPr algn="l" rtl="0"/>
            <a:endParaRPr/>
          </a:p>
        </p:txBody>
      </p:sp>
      <p:sp>
        <p:nvSpPr>
          <p:cNvPr id="22" name="object 22"/>
          <p:cNvSpPr/>
          <p:nvPr/>
        </p:nvSpPr>
        <p:spPr>
          <a:xfrm>
            <a:off x="3205733" y="6063234"/>
            <a:ext cx="2084070" cy="0"/>
          </a:xfrm>
          <a:custGeom>
            <a:avLst/>
            <a:gdLst/>
            <a:ahLst/>
            <a:cxnLst/>
            <a:rect l="l" t="t" r="r" b="b"/>
            <a:pathLst>
              <a:path w="2084070">
                <a:moveTo>
                  <a:pt x="0" y="0"/>
                </a:moveTo>
                <a:lnTo>
                  <a:pt x="2084070" y="0"/>
                </a:lnTo>
              </a:path>
            </a:pathLst>
          </a:custGeom>
          <a:ln w="25908">
            <a:solidFill>
              <a:srgbClr val="000000"/>
            </a:solidFill>
          </a:ln>
        </p:spPr>
        <p:txBody>
          <a:bodyPr wrap="square" lIns="0" tIns="0" rIns="0" bIns="0" rtlCol="0"/>
          <a:lstStyle/>
          <a:p>
            <a:pPr algn="l" rtl="0"/>
            <a:endParaRPr/>
          </a:p>
        </p:txBody>
      </p:sp>
      <p:sp>
        <p:nvSpPr>
          <p:cNvPr id="23" name="object 23"/>
          <p:cNvSpPr/>
          <p:nvPr/>
        </p:nvSpPr>
        <p:spPr>
          <a:xfrm>
            <a:off x="5318759" y="5884164"/>
            <a:ext cx="0" cy="364490"/>
          </a:xfrm>
          <a:custGeom>
            <a:avLst/>
            <a:gdLst/>
            <a:ahLst/>
            <a:cxnLst/>
            <a:rect l="l" t="t" r="r" b="b"/>
            <a:pathLst>
              <a:path h="364489">
                <a:moveTo>
                  <a:pt x="0" y="0"/>
                </a:moveTo>
                <a:lnTo>
                  <a:pt x="0" y="364236"/>
                </a:lnTo>
              </a:path>
            </a:pathLst>
          </a:custGeom>
          <a:ln w="57912">
            <a:solidFill>
              <a:srgbClr val="000000"/>
            </a:solidFill>
          </a:ln>
        </p:spPr>
        <p:txBody>
          <a:bodyPr wrap="square" lIns="0" tIns="0" rIns="0" bIns="0" rtlCol="0"/>
          <a:lstStyle/>
          <a:p>
            <a:pPr algn="l" rtl="0"/>
            <a:endParaRPr/>
          </a:p>
        </p:txBody>
      </p:sp>
      <p:sp>
        <p:nvSpPr>
          <p:cNvPr id="24" name="object 24"/>
          <p:cNvSpPr/>
          <p:nvPr/>
        </p:nvSpPr>
        <p:spPr>
          <a:xfrm>
            <a:off x="5512309" y="6063235"/>
            <a:ext cx="78105" cy="314325"/>
          </a:xfrm>
          <a:custGeom>
            <a:avLst/>
            <a:gdLst/>
            <a:ahLst/>
            <a:cxnLst/>
            <a:rect l="l" t="t" r="r" b="b"/>
            <a:pathLst>
              <a:path w="78104" h="314325">
                <a:moveTo>
                  <a:pt x="0" y="184403"/>
                </a:moveTo>
                <a:lnTo>
                  <a:pt x="38862" y="313943"/>
                </a:lnTo>
                <a:lnTo>
                  <a:pt x="62179" y="236219"/>
                </a:lnTo>
                <a:lnTo>
                  <a:pt x="25907" y="236219"/>
                </a:lnTo>
                <a:lnTo>
                  <a:pt x="25907" y="218947"/>
                </a:lnTo>
                <a:lnTo>
                  <a:pt x="0" y="184403"/>
                </a:lnTo>
                <a:close/>
              </a:path>
              <a:path w="78104" h="314325">
                <a:moveTo>
                  <a:pt x="25908" y="218948"/>
                </a:moveTo>
                <a:lnTo>
                  <a:pt x="25907" y="236219"/>
                </a:lnTo>
                <a:lnTo>
                  <a:pt x="38862" y="236219"/>
                </a:lnTo>
                <a:lnTo>
                  <a:pt x="25908" y="218948"/>
                </a:lnTo>
                <a:close/>
              </a:path>
              <a:path w="78104" h="314325">
                <a:moveTo>
                  <a:pt x="51815" y="0"/>
                </a:moveTo>
                <a:lnTo>
                  <a:pt x="25907" y="0"/>
                </a:lnTo>
                <a:lnTo>
                  <a:pt x="25908" y="218948"/>
                </a:lnTo>
                <a:lnTo>
                  <a:pt x="38862" y="236219"/>
                </a:lnTo>
                <a:lnTo>
                  <a:pt x="51815" y="218948"/>
                </a:lnTo>
                <a:lnTo>
                  <a:pt x="51815" y="0"/>
                </a:lnTo>
                <a:close/>
              </a:path>
              <a:path w="78104" h="314325">
                <a:moveTo>
                  <a:pt x="51815" y="218948"/>
                </a:moveTo>
                <a:lnTo>
                  <a:pt x="38862" y="236219"/>
                </a:lnTo>
                <a:lnTo>
                  <a:pt x="51815" y="236219"/>
                </a:lnTo>
                <a:lnTo>
                  <a:pt x="51815" y="218948"/>
                </a:lnTo>
                <a:close/>
              </a:path>
              <a:path w="78104" h="314325">
                <a:moveTo>
                  <a:pt x="77724" y="184403"/>
                </a:moveTo>
                <a:lnTo>
                  <a:pt x="51815" y="218948"/>
                </a:lnTo>
                <a:lnTo>
                  <a:pt x="51815" y="236219"/>
                </a:lnTo>
                <a:lnTo>
                  <a:pt x="62179" y="236219"/>
                </a:lnTo>
                <a:lnTo>
                  <a:pt x="77724" y="184403"/>
                </a:lnTo>
                <a:close/>
              </a:path>
            </a:pathLst>
          </a:custGeom>
          <a:solidFill>
            <a:srgbClr val="000000"/>
          </a:solidFill>
        </p:spPr>
        <p:txBody>
          <a:bodyPr wrap="square" lIns="0" tIns="0" rIns="0" bIns="0" rtlCol="0"/>
          <a:lstStyle/>
          <a:p>
            <a:pPr algn="l" rtl="0"/>
            <a:endParaRPr/>
          </a:p>
        </p:txBody>
      </p:sp>
      <p:sp>
        <p:nvSpPr>
          <p:cNvPr id="25" name="object 25"/>
          <p:cNvSpPr/>
          <p:nvPr/>
        </p:nvSpPr>
        <p:spPr>
          <a:xfrm>
            <a:off x="4242054" y="6063234"/>
            <a:ext cx="81280" cy="134620"/>
          </a:xfrm>
          <a:custGeom>
            <a:avLst/>
            <a:gdLst/>
            <a:ahLst/>
            <a:cxnLst/>
            <a:rect l="l" t="t" r="r" b="b"/>
            <a:pathLst>
              <a:path w="81280" h="134620">
                <a:moveTo>
                  <a:pt x="80771" y="0"/>
                </a:moveTo>
                <a:lnTo>
                  <a:pt x="0" y="134111"/>
                </a:lnTo>
              </a:path>
            </a:pathLst>
          </a:custGeom>
          <a:ln w="25908">
            <a:solidFill>
              <a:srgbClr val="6B9F24"/>
            </a:solidFill>
          </a:ln>
        </p:spPr>
        <p:txBody>
          <a:bodyPr wrap="square" lIns="0" tIns="0" rIns="0" bIns="0" rtlCol="0"/>
          <a:lstStyle/>
          <a:p>
            <a:pPr algn="l" rtl="0"/>
            <a:endParaRPr/>
          </a:p>
        </p:txBody>
      </p:sp>
      <p:sp>
        <p:nvSpPr>
          <p:cNvPr id="26" name="object 26"/>
          <p:cNvSpPr/>
          <p:nvPr/>
        </p:nvSpPr>
        <p:spPr>
          <a:xfrm>
            <a:off x="4242054" y="6197346"/>
            <a:ext cx="120650" cy="0"/>
          </a:xfrm>
          <a:custGeom>
            <a:avLst/>
            <a:gdLst/>
            <a:ahLst/>
            <a:cxnLst/>
            <a:rect l="l" t="t" r="r" b="b"/>
            <a:pathLst>
              <a:path w="120650">
                <a:moveTo>
                  <a:pt x="0" y="0"/>
                </a:moveTo>
                <a:lnTo>
                  <a:pt x="120395" y="0"/>
                </a:lnTo>
              </a:path>
            </a:pathLst>
          </a:custGeom>
          <a:ln w="25908">
            <a:solidFill>
              <a:srgbClr val="6B9F24"/>
            </a:solidFill>
          </a:ln>
        </p:spPr>
        <p:txBody>
          <a:bodyPr wrap="square" lIns="0" tIns="0" rIns="0" bIns="0" rtlCol="0"/>
          <a:lstStyle/>
          <a:p>
            <a:pPr algn="l" rtl="0"/>
            <a:endParaRPr/>
          </a:p>
        </p:txBody>
      </p:sp>
      <p:sp>
        <p:nvSpPr>
          <p:cNvPr id="27" name="object 27"/>
          <p:cNvSpPr/>
          <p:nvPr/>
        </p:nvSpPr>
        <p:spPr>
          <a:xfrm>
            <a:off x="4283201" y="6193028"/>
            <a:ext cx="91440" cy="228600"/>
          </a:xfrm>
          <a:custGeom>
            <a:avLst/>
            <a:gdLst/>
            <a:ahLst/>
            <a:cxnLst/>
            <a:rect l="l" t="t" r="r" b="b"/>
            <a:pathLst>
              <a:path w="91439" h="228600">
                <a:moveTo>
                  <a:pt x="6604" y="93256"/>
                </a:moveTo>
                <a:lnTo>
                  <a:pt x="0" y="228346"/>
                </a:lnTo>
                <a:lnTo>
                  <a:pt x="50461" y="159385"/>
                </a:lnTo>
                <a:lnTo>
                  <a:pt x="38100" y="159385"/>
                </a:lnTo>
                <a:lnTo>
                  <a:pt x="13716" y="150749"/>
                </a:lnTo>
                <a:lnTo>
                  <a:pt x="19475" y="134470"/>
                </a:lnTo>
                <a:lnTo>
                  <a:pt x="6604" y="93256"/>
                </a:lnTo>
                <a:close/>
              </a:path>
              <a:path w="91439" h="228600">
                <a:moveTo>
                  <a:pt x="43848" y="143137"/>
                </a:moveTo>
                <a:lnTo>
                  <a:pt x="25908" y="155067"/>
                </a:lnTo>
                <a:lnTo>
                  <a:pt x="38100" y="159385"/>
                </a:lnTo>
                <a:lnTo>
                  <a:pt x="43848" y="143137"/>
                </a:lnTo>
                <a:close/>
              </a:path>
              <a:path w="91439" h="228600">
                <a:moveTo>
                  <a:pt x="79883" y="119176"/>
                </a:moveTo>
                <a:lnTo>
                  <a:pt x="43848" y="143137"/>
                </a:lnTo>
                <a:lnTo>
                  <a:pt x="38100" y="159385"/>
                </a:lnTo>
                <a:lnTo>
                  <a:pt x="50461" y="159385"/>
                </a:lnTo>
                <a:lnTo>
                  <a:pt x="79883" y="119176"/>
                </a:lnTo>
                <a:close/>
              </a:path>
              <a:path w="91439" h="228600">
                <a:moveTo>
                  <a:pt x="19475" y="134470"/>
                </a:moveTo>
                <a:lnTo>
                  <a:pt x="13716" y="150749"/>
                </a:lnTo>
                <a:lnTo>
                  <a:pt x="25908" y="155067"/>
                </a:lnTo>
                <a:lnTo>
                  <a:pt x="19475" y="134470"/>
                </a:lnTo>
                <a:close/>
              </a:path>
              <a:path w="91439" h="228600">
                <a:moveTo>
                  <a:pt x="67056" y="0"/>
                </a:moveTo>
                <a:lnTo>
                  <a:pt x="19475" y="134470"/>
                </a:lnTo>
                <a:lnTo>
                  <a:pt x="25908" y="155067"/>
                </a:lnTo>
                <a:lnTo>
                  <a:pt x="43848" y="143137"/>
                </a:lnTo>
                <a:lnTo>
                  <a:pt x="91440" y="8636"/>
                </a:lnTo>
                <a:lnTo>
                  <a:pt x="67056" y="0"/>
                </a:lnTo>
                <a:close/>
              </a:path>
            </a:pathLst>
          </a:custGeom>
          <a:solidFill>
            <a:srgbClr val="6B9F24"/>
          </a:solidFill>
        </p:spPr>
        <p:txBody>
          <a:bodyPr wrap="square" lIns="0" tIns="0" rIns="0" bIns="0" rtlCol="0"/>
          <a:lstStyle/>
          <a:p>
            <a:pPr algn="l" rtl="0"/>
            <a:endParaRPr/>
          </a:p>
        </p:txBody>
      </p:sp>
      <p:sp>
        <p:nvSpPr>
          <p:cNvPr id="28" name="object 28"/>
          <p:cNvSpPr txBox="1"/>
          <p:nvPr/>
        </p:nvSpPr>
        <p:spPr>
          <a:xfrm>
            <a:off x="4161789" y="6507683"/>
            <a:ext cx="421640" cy="215444"/>
          </a:xfrm>
          <a:prstGeom prst="rect">
            <a:avLst/>
          </a:prstGeom>
        </p:spPr>
        <p:txBody>
          <a:bodyPr vert="horz" wrap="square" lIns="0" tIns="0" rIns="0" bIns="0" rtlCol="0">
            <a:spAutoFit/>
          </a:bodyPr>
          <a:lstStyle/>
          <a:p>
            <a:pPr marL="12700" algn="l" rtl="0"/>
            <a:r>
              <a:rPr sz="1400" spc="-10" dirty="0">
                <a:latin typeface="Arial"/>
                <a:cs typeface="Arial"/>
              </a:rPr>
              <a:t>F</a:t>
            </a:r>
            <a:r>
              <a:rPr sz="1400" dirty="0">
                <a:latin typeface="Arial"/>
                <a:cs typeface="Arial"/>
              </a:rPr>
              <a:t>culpa</a:t>
            </a:r>
            <a:endParaRPr sz="1400">
              <a:latin typeface="Arial"/>
              <a:cs typeface="Arial"/>
            </a:endParaRPr>
          </a:p>
        </p:txBody>
      </p:sp>
      <p:sp>
        <p:nvSpPr>
          <p:cNvPr id="29" name="object 29"/>
          <p:cNvSpPr txBox="1"/>
          <p:nvPr/>
        </p:nvSpPr>
        <p:spPr>
          <a:xfrm>
            <a:off x="5397500" y="6462572"/>
            <a:ext cx="421640" cy="215444"/>
          </a:xfrm>
          <a:prstGeom prst="rect">
            <a:avLst/>
          </a:prstGeom>
        </p:spPr>
        <p:txBody>
          <a:bodyPr vert="horz" wrap="square" lIns="0" tIns="0" rIns="0" bIns="0" rtlCol="0">
            <a:spAutoFit/>
          </a:bodyPr>
          <a:lstStyle/>
          <a:p>
            <a:pPr marL="12700" algn="l" rtl="0"/>
            <a:r>
              <a:rPr sz="1400" spc="-5" dirty="0">
                <a:latin typeface="Arial"/>
                <a:cs typeface="Arial"/>
              </a:rPr>
              <a:t>Carga</a:t>
            </a:r>
            <a:endParaRPr sz="1400">
              <a:latin typeface="Arial"/>
              <a:cs typeface="Arial"/>
            </a:endParaRPr>
          </a:p>
        </p:txBody>
      </p:sp>
      <p:sp>
        <p:nvSpPr>
          <p:cNvPr id="30" name="object 30"/>
          <p:cNvSpPr/>
          <p:nvPr/>
        </p:nvSpPr>
        <p:spPr>
          <a:xfrm>
            <a:off x="5285995" y="6026658"/>
            <a:ext cx="62865" cy="73660"/>
          </a:xfrm>
          <a:custGeom>
            <a:avLst/>
            <a:gdLst/>
            <a:ahLst/>
            <a:cxnLst/>
            <a:rect l="l" t="t" r="r" b="b"/>
            <a:pathLst>
              <a:path w="62864" h="73660">
                <a:moveTo>
                  <a:pt x="31241" y="0"/>
                </a:moveTo>
                <a:lnTo>
                  <a:pt x="19073" y="2873"/>
                </a:lnTo>
                <a:lnTo>
                  <a:pt x="9144" y="10710"/>
                </a:lnTo>
                <a:lnTo>
                  <a:pt x="2452" y="22336"/>
                </a:lnTo>
                <a:lnTo>
                  <a:pt x="0" y="36575"/>
                </a:lnTo>
                <a:lnTo>
                  <a:pt x="2452" y="50815"/>
                </a:lnTo>
                <a:lnTo>
                  <a:pt x="9143" y="62441"/>
                </a:lnTo>
                <a:lnTo>
                  <a:pt x="19073" y="70278"/>
                </a:lnTo>
                <a:lnTo>
                  <a:pt x="31241" y="73151"/>
                </a:lnTo>
                <a:lnTo>
                  <a:pt x="43410" y="70278"/>
                </a:lnTo>
                <a:lnTo>
                  <a:pt x="53339" y="62441"/>
                </a:lnTo>
                <a:lnTo>
                  <a:pt x="60031" y="50815"/>
                </a:lnTo>
                <a:lnTo>
                  <a:pt x="62483" y="36575"/>
                </a:lnTo>
                <a:lnTo>
                  <a:pt x="60031" y="22336"/>
                </a:lnTo>
                <a:lnTo>
                  <a:pt x="53339" y="10710"/>
                </a:lnTo>
                <a:lnTo>
                  <a:pt x="43410" y="2873"/>
                </a:lnTo>
                <a:lnTo>
                  <a:pt x="31241" y="0"/>
                </a:lnTo>
                <a:close/>
              </a:path>
            </a:pathLst>
          </a:custGeom>
          <a:solidFill>
            <a:srgbClr val="000000"/>
          </a:solidFill>
        </p:spPr>
        <p:txBody>
          <a:bodyPr wrap="square" lIns="0" tIns="0" rIns="0" bIns="0" rtlCol="0"/>
          <a:lstStyle/>
          <a:p>
            <a:pPr algn="l" rtl="0"/>
            <a:endParaRPr/>
          </a:p>
        </p:txBody>
      </p:sp>
      <p:sp>
        <p:nvSpPr>
          <p:cNvPr id="31" name="object 31"/>
          <p:cNvSpPr/>
          <p:nvPr/>
        </p:nvSpPr>
        <p:spPr>
          <a:xfrm>
            <a:off x="5285995" y="6026658"/>
            <a:ext cx="62865" cy="73660"/>
          </a:xfrm>
          <a:custGeom>
            <a:avLst/>
            <a:gdLst/>
            <a:ahLst/>
            <a:cxnLst/>
            <a:rect l="l" t="t" r="r" b="b"/>
            <a:pathLst>
              <a:path w="62864" h="73660">
                <a:moveTo>
                  <a:pt x="0" y="36575"/>
                </a:moveTo>
                <a:lnTo>
                  <a:pt x="2452" y="22336"/>
                </a:lnTo>
                <a:lnTo>
                  <a:pt x="9144" y="10710"/>
                </a:lnTo>
                <a:lnTo>
                  <a:pt x="19073" y="2873"/>
                </a:lnTo>
                <a:lnTo>
                  <a:pt x="31241" y="0"/>
                </a:lnTo>
                <a:lnTo>
                  <a:pt x="43410" y="2873"/>
                </a:lnTo>
                <a:lnTo>
                  <a:pt x="53339" y="10710"/>
                </a:lnTo>
                <a:lnTo>
                  <a:pt x="60031" y="22336"/>
                </a:lnTo>
                <a:lnTo>
                  <a:pt x="62483" y="36575"/>
                </a:lnTo>
                <a:lnTo>
                  <a:pt x="60031" y="50815"/>
                </a:lnTo>
                <a:lnTo>
                  <a:pt x="53339" y="62441"/>
                </a:lnTo>
                <a:lnTo>
                  <a:pt x="43410" y="70278"/>
                </a:lnTo>
                <a:lnTo>
                  <a:pt x="31241" y="73151"/>
                </a:lnTo>
                <a:lnTo>
                  <a:pt x="19073" y="70278"/>
                </a:lnTo>
                <a:lnTo>
                  <a:pt x="9143" y="62441"/>
                </a:lnTo>
                <a:lnTo>
                  <a:pt x="2452" y="50815"/>
                </a:lnTo>
                <a:lnTo>
                  <a:pt x="0" y="36575"/>
                </a:lnTo>
                <a:close/>
              </a:path>
            </a:pathLst>
          </a:custGeom>
          <a:ln w="25908">
            <a:solidFill>
              <a:srgbClr val="000000"/>
            </a:solidFill>
          </a:ln>
        </p:spPr>
        <p:txBody>
          <a:bodyPr wrap="square" lIns="0" tIns="0" rIns="0" bIns="0" rtlCol="0"/>
          <a:lstStyle/>
          <a:p>
            <a:pPr algn="l" rtl="0"/>
            <a:endParaRPr/>
          </a:p>
        </p:txBody>
      </p:sp>
      <p:sp>
        <p:nvSpPr>
          <p:cNvPr id="32" name="object 32"/>
          <p:cNvSpPr/>
          <p:nvPr/>
        </p:nvSpPr>
        <p:spPr>
          <a:xfrm>
            <a:off x="2894839" y="6023609"/>
            <a:ext cx="62865" cy="73660"/>
          </a:xfrm>
          <a:custGeom>
            <a:avLst/>
            <a:gdLst/>
            <a:ahLst/>
            <a:cxnLst/>
            <a:rect l="l" t="t" r="r" b="b"/>
            <a:pathLst>
              <a:path w="62865" h="73660">
                <a:moveTo>
                  <a:pt x="31242" y="0"/>
                </a:moveTo>
                <a:lnTo>
                  <a:pt x="19073" y="2873"/>
                </a:lnTo>
                <a:lnTo>
                  <a:pt x="9143" y="10710"/>
                </a:lnTo>
                <a:lnTo>
                  <a:pt x="2452" y="22336"/>
                </a:lnTo>
                <a:lnTo>
                  <a:pt x="0" y="36575"/>
                </a:lnTo>
                <a:lnTo>
                  <a:pt x="2452" y="50815"/>
                </a:lnTo>
                <a:lnTo>
                  <a:pt x="9144" y="62441"/>
                </a:lnTo>
                <a:lnTo>
                  <a:pt x="19073" y="70278"/>
                </a:lnTo>
                <a:lnTo>
                  <a:pt x="31242" y="73151"/>
                </a:lnTo>
                <a:lnTo>
                  <a:pt x="43410" y="70278"/>
                </a:lnTo>
                <a:lnTo>
                  <a:pt x="53340" y="62441"/>
                </a:lnTo>
                <a:lnTo>
                  <a:pt x="60031" y="50815"/>
                </a:lnTo>
                <a:lnTo>
                  <a:pt x="62484" y="36575"/>
                </a:lnTo>
                <a:lnTo>
                  <a:pt x="60031" y="22336"/>
                </a:lnTo>
                <a:lnTo>
                  <a:pt x="53340" y="10710"/>
                </a:lnTo>
                <a:lnTo>
                  <a:pt x="43410" y="2873"/>
                </a:lnTo>
                <a:lnTo>
                  <a:pt x="31242" y="0"/>
                </a:lnTo>
                <a:close/>
              </a:path>
            </a:pathLst>
          </a:custGeom>
          <a:solidFill>
            <a:srgbClr val="000000"/>
          </a:solidFill>
        </p:spPr>
        <p:txBody>
          <a:bodyPr wrap="square" lIns="0" tIns="0" rIns="0" bIns="0" rtlCol="0"/>
          <a:lstStyle/>
          <a:p>
            <a:pPr algn="l" rtl="0"/>
            <a:endParaRPr/>
          </a:p>
        </p:txBody>
      </p:sp>
      <p:sp>
        <p:nvSpPr>
          <p:cNvPr id="33" name="object 33"/>
          <p:cNvSpPr/>
          <p:nvPr/>
        </p:nvSpPr>
        <p:spPr>
          <a:xfrm>
            <a:off x="2894839" y="6023609"/>
            <a:ext cx="62865" cy="73660"/>
          </a:xfrm>
          <a:custGeom>
            <a:avLst/>
            <a:gdLst/>
            <a:ahLst/>
            <a:cxnLst/>
            <a:rect l="l" t="t" r="r" b="b"/>
            <a:pathLst>
              <a:path w="62865" h="73660">
                <a:moveTo>
                  <a:pt x="0" y="36575"/>
                </a:moveTo>
                <a:lnTo>
                  <a:pt x="2452" y="22336"/>
                </a:lnTo>
                <a:lnTo>
                  <a:pt x="9143" y="10710"/>
                </a:lnTo>
                <a:lnTo>
                  <a:pt x="19073" y="2873"/>
                </a:lnTo>
                <a:lnTo>
                  <a:pt x="31242" y="0"/>
                </a:lnTo>
                <a:lnTo>
                  <a:pt x="43410" y="2873"/>
                </a:lnTo>
                <a:lnTo>
                  <a:pt x="53340" y="10710"/>
                </a:lnTo>
                <a:lnTo>
                  <a:pt x="60031" y="22336"/>
                </a:lnTo>
                <a:lnTo>
                  <a:pt x="62484" y="36575"/>
                </a:lnTo>
                <a:lnTo>
                  <a:pt x="60031" y="50815"/>
                </a:lnTo>
                <a:lnTo>
                  <a:pt x="53340" y="62441"/>
                </a:lnTo>
                <a:lnTo>
                  <a:pt x="43410" y="70278"/>
                </a:lnTo>
                <a:lnTo>
                  <a:pt x="31242" y="73151"/>
                </a:lnTo>
                <a:lnTo>
                  <a:pt x="19073" y="70278"/>
                </a:lnTo>
                <a:lnTo>
                  <a:pt x="9144" y="62441"/>
                </a:lnTo>
                <a:lnTo>
                  <a:pt x="2452" y="50815"/>
                </a:lnTo>
                <a:lnTo>
                  <a:pt x="0" y="36575"/>
                </a:lnTo>
                <a:close/>
              </a:path>
            </a:pathLst>
          </a:custGeom>
          <a:ln w="25908">
            <a:solidFill>
              <a:srgbClr val="000000"/>
            </a:solidFill>
          </a:ln>
        </p:spPr>
        <p:txBody>
          <a:bodyPr wrap="square" lIns="0" tIns="0" rIns="0" bIns="0" rtlCol="0"/>
          <a:lstStyle/>
          <a:p>
            <a:pPr algn="l" rtl="0"/>
            <a:endParaRPr/>
          </a:p>
        </p:txBody>
      </p:sp>
      <p:sp>
        <p:nvSpPr>
          <p:cNvPr id="34" name="object 34"/>
          <p:cNvSpPr txBox="1"/>
          <p:nvPr/>
        </p:nvSpPr>
        <p:spPr>
          <a:xfrm>
            <a:off x="2194967" y="5294630"/>
            <a:ext cx="2513965" cy="582295"/>
          </a:xfrm>
          <a:prstGeom prst="rect">
            <a:avLst/>
          </a:prstGeom>
        </p:spPr>
        <p:txBody>
          <a:bodyPr vert="horz" wrap="square" lIns="0" tIns="0" rIns="0" bIns="0" rtlCol="0">
            <a:spAutoFit/>
          </a:bodyPr>
          <a:lstStyle/>
          <a:p>
            <a:pPr marL="12700" algn="l" rtl="0"/>
            <a:r>
              <a:rPr sz="1400" i="1" dirty="0">
                <a:latin typeface="Times New Roman"/>
                <a:cs typeface="Times New Roman"/>
              </a:rPr>
              <a:t>I</a:t>
            </a:r>
            <a:endParaRPr sz="1400">
              <a:latin typeface="Times New Roman"/>
              <a:cs typeface="Times New Roman"/>
            </a:endParaRPr>
          </a:p>
          <a:p>
            <a:pPr marL="1610360" algn="l" rtl="0">
              <a:spcBef>
                <a:spcPts val="1135"/>
              </a:spcBef>
            </a:pPr>
            <a:r>
              <a:rPr sz="1400" dirty="0">
                <a:latin typeface="Arial"/>
                <a:cs typeface="Arial"/>
              </a:rPr>
              <a:t>Radial</a:t>
            </a:r>
            <a:r>
              <a:rPr sz="1400" spc="-100" dirty="0">
                <a:latin typeface="Arial"/>
                <a:cs typeface="Arial"/>
              </a:rPr>
              <a:t> </a:t>
            </a:r>
            <a:r>
              <a:rPr sz="1400" dirty="0">
                <a:latin typeface="Arial"/>
                <a:cs typeface="Arial"/>
              </a:rPr>
              <a:t>Línea</a:t>
            </a:r>
            <a:endParaRPr sz="1400">
              <a:latin typeface="Arial"/>
              <a:cs typeface="Arial"/>
            </a:endParaRPr>
          </a:p>
        </p:txBody>
      </p:sp>
      <p:sp>
        <p:nvSpPr>
          <p:cNvPr id="35" name="object 35"/>
          <p:cNvSpPr/>
          <p:nvPr/>
        </p:nvSpPr>
        <p:spPr>
          <a:xfrm>
            <a:off x="5743194" y="814577"/>
            <a:ext cx="373380" cy="387350"/>
          </a:xfrm>
          <a:custGeom>
            <a:avLst/>
            <a:gdLst/>
            <a:ahLst/>
            <a:cxnLst/>
            <a:rect l="l" t="t" r="r" b="b"/>
            <a:pathLst>
              <a:path w="373379" h="387350">
                <a:moveTo>
                  <a:pt x="0" y="193548"/>
                </a:moveTo>
                <a:lnTo>
                  <a:pt x="4929" y="149156"/>
                </a:lnTo>
                <a:lnTo>
                  <a:pt x="18972" y="108412"/>
                </a:lnTo>
                <a:lnTo>
                  <a:pt x="41008" y="72476"/>
                </a:lnTo>
                <a:lnTo>
                  <a:pt x="69917" y="42507"/>
                </a:lnTo>
                <a:lnTo>
                  <a:pt x="104580" y="19665"/>
                </a:lnTo>
                <a:lnTo>
                  <a:pt x="143878" y="5109"/>
                </a:lnTo>
                <a:lnTo>
                  <a:pt x="186689" y="0"/>
                </a:lnTo>
                <a:lnTo>
                  <a:pt x="229501" y="5109"/>
                </a:lnTo>
                <a:lnTo>
                  <a:pt x="268799" y="19665"/>
                </a:lnTo>
                <a:lnTo>
                  <a:pt x="303462" y="42507"/>
                </a:lnTo>
                <a:lnTo>
                  <a:pt x="332371" y="72476"/>
                </a:lnTo>
                <a:lnTo>
                  <a:pt x="354407" y="108412"/>
                </a:lnTo>
                <a:lnTo>
                  <a:pt x="368450" y="149156"/>
                </a:lnTo>
                <a:lnTo>
                  <a:pt x="373379" y="193548"/>
                </a:lnTo>
                <a:lnTo>
                  <a:pt x="368450" y="237939"/>
                </a:lnTo>
                <a:lnTo>
                  <a:pt x="354407" y="278683"/>
                </a:lnTo>
                <a:lnTo>
                  <a:pt x="332371" y="314619"/>
                </a:lnTo>
                <a:lnTo>
                  <a:pt x="303462" y="344588"/>
                </a:lnTo>
                <a:lnTo>
                  <a:pt x="268799" y="367430"/>
                </a:lnTo>
                <a:lnTo>
                  <a:pt x="229501" y="381986"/>
                </a:lnTo>
                <a:lnTo>
                  <a:pt x="186689" y="387096"/>
                </a:lnTo>
                <a:lnTo>
                  <a:pt x="143878" y="381986"/>
                </a:lnTo>
                <a:lnTo>
                  <a:pt x="104580" y="367430"/>
                </a:lnTo>
                <a:lnTo>
                  <a:pt x="69917" y="344588"/>
                </a:lnTo>
                <a:lnTo>
                  <a:pt x="41008" y="314619"/>
                </a:lnTo>
                <a:lnTo>
                  <a:pt x="18972" y="278683"/>
                </a:lnTo>
                <a:lnTo>
                  <a:pt x="4929" y="237939"/>
                </a:lnTo>
                <a:lnTo>
                  <a:pt x="0" y="193548"/>
                </a:lnTo>
                <a:close/>
              </a:path>
            </a:pathLst>
          </a:custGeom>
          <a:ln w="25908">
            <a:solidFill>
              <a:srgbClr val="000000"/>
            </a:solidFill>
          </a:ln>
        </p:spPr>
        <p:txBody>
          <a:bodyPr wrap="square" lIns="0" tIns="0" rIns="0" bIns="0" rtlCol="0"/>
          <a:lstStyle/>
          <a:p>
            <a:pPr algn="l" rtl="0"/>
            <a:endParaRPr/>
          </a:p>
        </p:txBody>
      </p:sp>
      <p:sp>
        <p:nvSpPr>
          <p:cNvPr id="36" name="object 36"/>
          <p:cNvSpPr/>
          <p:nvPr/>
        </p:nvSpPr>
        <p:spPr>
          <a:xfrm>
            <a:off x="5860542" y="928878"/>
            <a:ext cx="78105" cy="146685"/>
          </a:xfrm>
          <a:custGeom>
            <a:avLst/>
            <a:gdLst/>
            <a:ahLst/>
            <a:cxnLst/>
            <a:rect l="l" t="t" r="r" b="b"/>
            <a:pathLst>
              <a:path w="78104" h="146684">
                <a:moveTo>
                  <a:pt x="0" y="73151"/>
                </a:moveTo>
                <a:lnTo>
                  <a:pt x="3053" y="44684"/>
                </a:lnTo>
                <a:lnTo>
                  <a:pt x="11382" y="21431"/>
                </a:lnTo>
                <a:lnTo>
                  <a:pt x="23735" y="5750"/>
                </a:lnTo>
                <a:lnTo>
                  <a:pt x="38862" y="0"/>
                </a:lnTo>
                <a:lnTo>
                  <a:pt x="53988" y="5750"/>
                </a:lnTo>
                <a:lnTo>
                  <a:pt x="66341" y="21431"/>
                </a:lnTo>
                <a:lnTo>
                  <a:pt x="74670" y="44684"/>
                </a:lnTo>
                <a:lnTo>
                  <a:pt x="77724" y="73151"/>
                </a:lnTo>
                <a:lnTo>
                  <a:pt x="74670" y="101619"/>
                </a:lnTo>
                <a:lnTo>
                  <a:pt x="66341" y="124872"/>
                </a:lnTo>
                <a:lnTo>
                  <a:pt x="53988" y="140553"/>
                </a:lnTo>
                <a:lnTo>
                  <a:pt x="38862" y="146304"/>
                </a:lnTo>
                <a:lnTo>
                  <a:pt x="23735" y="140553"/>
                </a:lnTo>
                <a:lnTo>
                  <a:pt x="11382" y="124872"/>
                </a:lnTo>
                <a:lnTo>
                  <a:pt x="3053" y="101619"/>
                </a:lnTo>
                <a:lnTo>
                  <a:pt x="0" y="73151"/>
                </a:lnTo>
                <a:close/>
              </a:path>
            </a:pathLst>
          </a:custGeom>
          <a:ln w="25908">
            <a:solidFill>
              <a:srgbClr val="000000"/>
            </a:solidFill>
          </a:ln>
        </p:spPr>
        <p:txBody>
          <a:bodyPr wrap="square" lIns="0" tIns="0" rIns="0" bIns="0" rtlCol="0"/>
          <a:lstStyle/>
          <a:p>
            <a:pPr algn="l" rtl="0"/>
            <a:endParaRPr/>
          </a:p>
        </p:txBody>
      </p:sp>
      <p:sp>
        <p:nvSpPr>
          <p:cNvPr id="37" name="object 37"/>
          <p:cNvSpPr/>
          <p:nvPr/>
        </p:nvSpPr>
        <p:spPr>
          <a:xfrm>
            <a:off x="5938265" y="928878"/>
            <a:ext cx="74930" cy="146685"/>
          </a:xfrm>
          <a:custGeom>
            <a:avLst/>
            <a:gdLst/>
            <a:ahLst/>
            <a:cxnLst/>
            <a:rect l="l" t="t" r="r" b="b"/>
            <a:pathLst>
              <a:path w="74929" h="146684">
                <a:moveTo>
                  <a:pt x="0" y="73151"/>
                </a:moveTo>
                <a:lnTo>
                  <a:pt x="2940" y="44684"/>
                </a:lnTo>
                <a:lnTo>
                  <a:pt x="10953" y="21431"/>
                </a:lnTo>
                <a:lnTo>
                  <a:pt x="22824" y="5750"/>
                </a:lnTo>
                <a:lnTo>
                  <a:pt x="37337" y="0"/>
                </a:lnTo>
                <a:lnTo>
                  <a:pt x="51851" y="5750"/>
                </a:lnTo>
                <a:lnTo>
                  <a:pt x="63722" y="21431"/>
                </a:lnTo>
                <a:lnTo>
                  <a:pt x="71735" y="44684"/>
                </a:lnTo>
                <a:lnTo>
                  <a:pt x="74675" y="73151"/>
                </a:lnTo>
                <a:lnTo>
                  <a:pt x="71735" y="101619"/>
                </a:lnTo>
                <a:lnTo>
                  <a:pt x="63722" y="124872"/>
                </a:lnTo>
                <a:lnTo>
                  <a:pt x="51851" y="140553"/>
                </a:lnTo>
                <a:lnTo>
                  <a:pt x="37337" y="146304"/>
                </a:lnTo>
                <a:lnTo>
                  <a:pt x="22824" y="140553"/>
                </a:lnTo>
                <a:lnTo>
                  <a:pt x="10953" y="124872"/>
                </a:lnTo>
                <a:lnTo>
                  <a:pt x="2940" y="101619"/>
                </a:lnTo>
                <a:lnTo>
                  <a:pt x="0" y="73151"/>
                </a:lnTo>
                <a:close/>
              </a:path>
            </a:pathLst>
          </a:custGeom>
          <a:ln w="25908">
            <a:solidFill>
              <a:srgbClr val="000000"/>
            </a:solidFill>
          </a:ln>
        </p:spPr>
        <p:txBody>
          <a:bodyPr wrap="square" lIns="0" tIns="0" rIns="0" bIns="0" rtlCol="0"/>
          <a:lstStyle/>
          <a:p>
            <a:pPr algn="l" rtl="0"/>
            <a:endParaRPr/>
          </a:p>
        </p:txBody>
      </p:sp>
      <p:sp>
        <p:nvSpPr>
          <p:cNvPr id="38" name="object 38"/>
          <p:cNvSpPr/>
          <p:nvPr/>
        </p:nvSpPr>
        <p:spPr>
          <a:xfrm>
            <a:off x="5932202" y="901049"/>
            <a:ext cx="104775" cy="101600"/>
          </a:xfrm>
          <a:custGeom>
            <a:avLst/>
            <a:gdLst/>
            <a:ahLst/>
            <a:cxnLst/>
            <a:rect l="l" t="t" r="r" b="b"/>
            <a:pathLst>
              <a:path w="104775" h="101600">
                <a:moveTo>
                  <a:pt x="34448" y="1015"/>
                </a:moveTo>
                <a:lnTo>
                  <a:pt x="17656" y="2784"/>
                </a:lnTo>
                <a:lnTo>
                  <a:pt x="3651" y="8397"/>
                </a:lnTo>
                <a:lnTo>
                  <a:pt x="1015" y="18668"/>
                </a:lnTo>
                <a:lnTo>
                  <a:pt x="0" y="28844"/>
                </a:lnTo>
                <a:lnTo>
                  <a:pt x="1222" y="38830"/>
                </a:lnTo>
                <a:lnTo>
                  <a:pt x="5302" y="48529"/>
                </a:lnTo>
                <a:lnTo>
                  <a:pt x="6695" y="57372"/>
                </a:lnTo>
                <a:lnTo>
                  <a:pt x="8540" y="65071"/>
                </a:lnTo>
                <a:lnTo>
                  <a:pt x="11338" y="72247"/>
                </a:lnTo>
                <a:lnTo>
                  <a:pt x="15589" y="79517"/>
                </a:lnTo>
                <a:lnTo>
                  <a:pt x="17240" y="92577"/>
                </a:lnTo>
                <a:lnTo>
                  <a:pt x="19938" y="98361"/>
                </a:lnTo>
                <a:lnTo>
                  <a:pt x="26019" y="100216"/>
                </a:lnTo>
                <a:lnTo>
                  <a:pt x="37814" y="101488"/>
                </a:lnTo>
                <a:lnTo>
                  <a:pt x="54113" y="100657"/>
                </a:lnTo>
                <a:lnTo>
                  <a:pt x="74563" y="100657"/>
                </a:lnTo>
                <a:lnTo>
                  <a:pt x="86713" y="99042"/>
                </a:lnTo>
                <a:lnTo>
                  <a:pt x="99155" y="90566"/>
                </a:lnTo>
                <a:lnTo>
                  <a:pt x="104433" y="76567"/>
                </a:lnTo>
                <a:lnTo>
                  <a:pt x="103473" y="60293"/>
                </a:lnTo>
                <a:lnTo>
                  <a:pt x="99941" y="43185"/>
                </a:lnTo>
                <a:lnTo>
                  <a:pt x="97504" y="26685"/>
                </a:lnTo>
                <a:lnTo>
                  <a:pt x="98065" y="20135"/>
                </a:lnTo>
                <a:lnTo>
                  <a:pt x="98853" y="13430"/>
                </a:lnTo>
                <a:lnTo>
                  <a:pt x="98522" y="7415"/>
                </a:lnTo>
                <a:lnTo>
                  <a:pt x="95726" y="2936"/>
                </a:lnTo>
                <a:lnTo>
                  <a:pt x="91270" y="1158"/>
                </a:lnTo>
                <a:lnTo>
                  <a:pt x="63341" y="1158"/>
                </a:lnTo>
                <a:lnTo>
                  <a:pt x="34448" y="1015"/>
                </a:lnTo>
                <a:close/>
              </a:path>
              <a:path w="104775" h="101600">
                <a:moveTo>
                  <a:pt x="74563" y="100657"/>
                </a:moveTo>
                <a:lnTo>
                  <a:pt x="54113" y="100657"/>
                </a:lnTo>
                <a:lnTo>
                  <a:pt x="71056" y="101123"/>
                </a:lnTo>
                <a:lnTo>
                  <a:pt x="74563" y="100657"/>
                </a:lnTo>
                <a:close/>
              </a:path>
              <a:path w="104775" h="101600">
                <a:moveTo>
                  <a:pt x="80486" y="0"/>
                </a:moveTo>
                <a:lnTo>
                  <a:pt x="71866" y="918"/>
                </a:lnTo>
                <a:lnTo>
                  <a:pt x="63341" y="1158"/>
                </a:lnTo>
                <a:lnTo>
                  <a:pt x="91270" y="1158"/>
                </a:lnTo>
                <a:lnTo>
                  <a:pt x="88630" y="105"/>
                </a:lnTo>
                <a:lnTo>
                  <a:pt x="80486" y="0"/>
                </a:lnTo>
                <a:close/>
              </a:path>
            </a:pathLst>
          </a:custGeom>
          <a:solidFill>
            <a:srgbClr val="FFFFFF"/>
          </a:solidFill>
        </p:spPr>
        <p:txBody>
          <a:bodyPr wrap="square" lIns="0" tIns="0" rIns="0" bIns="0" rtlCol="0"/>
          <a:lstStyle/>
          <a:p>
            <a:pPr algn="l" rtl="0"/>
            <a:endParaRPr/>
          </a:p>
        </p:txBody>
      </p:sp>
      <p:sp>
        <p:nvSpPr>
          <p:cNvPr id="39" name="object 39"/>
          <p:cNvSpPr/>
          <p:nvPr/>
        </p:nvSpPr>
        <p:spPr>
          <a:xfrm>
            <a:off x="5832370" y="986282"/>
            <a:ext cx="106045" cy="101600"/>
          </a:xfrm>
          <a:custGeom>
            <a:avLst/>
            <a:gdLst/>
            <a:ahLst/>
            <a:cxnLst/>
            <a:rect l="l" t="t" r="r" b="b"/>
            <a:pathLst>
              <a:path w="106045" h="101600">
                <a:moveTo>
                  <a:pt x="33855" y="365"/>
                </a:moveTo>
                <a:lnTo>
                  <a:pt x="17964" y="2446"/>
                </a:lnTo>
                <a:lnTo>
                  <a:pt x="5312" y="10921"/>
                </a:lnTo>
                <a:lnTo>
                  <a:pt x="0" y="24921"/>
                </a:lnTo>
                <a:lnTo>
                  <a:pt x="1010" y="41195"/>
                </a:lnTo>
                <a:lnTo>
                  <a:pt x="4615" y="58302"/>
                </a:lnTo>
                <a:lnTo>
                  <a:pt x="7090" y="74802"/>
                </a:lnTo>
                <a:lnTo>
                  <a:pt x="6508" y="81353"/>
                </a:lnTo>
                <a:lnTo>
                  <a:pt x="5677" y="88058"/>
                </a:lnTo>
                <a:lnTo>
                  <a:pt x="5965" y="94073"/>
                </a:lnTo>
                <a:lnTo>
                  <a:pt x="8741" y="98551"/>
                </a:lnTo>
                <a:lnTo>
                  <a:pt x="15934" y="101383"/>
                </a:lnTo>
                <a:lnTo>
                  <a:pt x="24187" y="101488"/>
                </a:lnTo>
                <a:lnTo>
                  <a:pt x="32940" y="100570"/>
                </a:lnTo>
                <a:lnTo>
                  <a:pt x="41634" y="100329"/>
                </a:lnTo>
                <a:lnTo>
                  <a:pt x="72282" y="100329"/>
                </a:lnTo>
                <a:lnTo>
                  <a:pt x="87925" y="98704"/>
                </a:lnTo>
                <a:lnTo>
                  <a:pt x="102086" y="93090"/>
                </a:lnTo>
                <a:lnTo>
                  <a:pt x="104739" y="82819"/>
                </a:lnTo>
                <a:lnTo>
                  <a:pt x="105785" y="72644"/>
                </a:lnTo>
                <a:lnTo>
                  <a:pt x="104568" y="62658"/>
                </a:lnTo>
                <a:lnTo>
                  <a:pt x="100435" y="52958"/>
                </a:lnTo>
                <a:lnTo>
                  <a:pt x="99040" y="44116"/>
                </a:lnTo>
                <a:lnTo>
                  <a:pt x="97180" y="36417"/>
                </a:lnTo>
                <a:lnTo>
                  <a:pt x="94345" y="29241"/>
                </a:lnTo>
                <a:lnTo>
                  <a:pt x="90021" y="21970"/>
                </a:lnTo>
                <a:lnTo>
                  <a:pt x="88348" y="8911"/>
                </a:lnTo>
                <a:lnTo>
                  <a:pt x="85592" y="3127"/>
                </a:lnTo>
                <a:lnTo>
                  <a:pt x="79430" y="1271"/>
                </a:lnTo>
                <a:lnTo>
                  <a:pt x="75313" y="831"/>
                </a:lnTo>
                <a:lnTo>
                  <a:pt x="51032" y="831"/>
                </a:lnTo>
                <a:lnTo>
                  <a:pt x="33855" y="365"/>
                </a:lnTo>
                <a:close/>
              </a:path>
              <a:path w="106045" h="101600">
                <a:moveTo>
                  <a:pt x="72282" y="100329"/>
                </a:moveTo>
                <a:lnTo>
                  <a:pt x="41634" y="100329"/>
                </a:lnTo>
                <a:lnTo>
                  <a:pt x="70907" y="100472"/>
                </a:lnTo>
                <a:lnTo>
                  <a:pt x="72282" y="100329"/>
                </a:lnTo>
                <a:close/>
              </a:path>
              <a:path w="106045" h="101600">
                <a:moveTo>
                  <a:pt x="67542" y="0"/>
                </a:moveTo>
                <a:lnTo>
                  <a:pt x="51032" y="831"/>
                </a:lnTo>
                <a:lnTo>
                  <a:pt x="75313" y="831"/>
                </a:lnTo>
                <a:lnTo>
                  <a:pt x="67542" y="0"/>
                </a:lnTo>
                <a:close/>
              </a:path>
            </a:pathLst>
          </a:custGeom>
          <a:solidFill>
            <a:srgbClr val="FFFFFF"/>
          </a:solidFill>
        </p:spPr>
        <p:txBody>
          <a:bodyPr wrap="square" lIns="0" tIns="0" rIns="0" bIns="0" rtlCol="0"/>
          <a:lstStyle/>
          <a:p>
            <a:pPr algn="l" rtl="0"/>
            <a:endParaRPr/>
          </a:p>
        </p:txBody>
      </p:sp>
      <p:sp>
        <p:nvSpPr>
          <p:cNvPr id="40" name="object 40"/>
          <p:cNvSpPr/>
          <p:nvPr/>
        </p:nvSpPr>
        <p:spPr>
          <a:xfrm>
            <a:off x="6271260" y="1002030"/>
            <a:ext cx="97155" cy="0"/>
          </a:xfrm>
          <a:custGeom>
            <a:avLst/>
            <a:gdLst/>
            <a:ahLst/>
            <a:cxnLst/>
            <a:rect l="l" t="t" r="r" b="b"/>
            <a:pathLst>
              <a:path w="97154">
                <a:moveTo>
                  <a:pt x="0" y="0"/>
                </a:moveTo>
                <a:lnTo>
                  <a:pt x="96774" y="0"/>
                </a:lnTo>
              </a:path>
            </a:pathLst>
          </a:custGeom>
          <a:ln w="25908">
            <a:solidFill>
              <a:srgbClr val="000000"/>
            </a:solidFill>
          </a:ln>
        </p:spPr>
        <p:txBody>
          <a:bodyPr wrap="square" lIns="0" tIns="0" rIns="0" bIns="0" rtlCol="0"/>
          <a:lstStyle/>
          <a:p>
            <a:pPr algn="l" rtl="0"/>
            <a:endParaRPr/>
          </a:p>
        </p:txBody>
      </p:sp>
      <p:sp>
        <p:nvSpPr>
          <p:cNvPr id="41" name="object 41"/>
          <p:cNvSpPr/>
          <p:nvPr/>
        </p:nvSpPr>
        <p:spPr>
          <a:xfrm>
            <a:off x="6118097" y="1002030"/>
            <a:ext cx="95250" cy="0"/>
          </a:xfrm>
          <a:custGeom>
            <a:avLst/>
            <a:gdLst/>
            <a:ahLst/>
            <a:cxnLst/>
            <a:rect l="l" t="t" r="r" b="b"/>
            <a:pathLst>
              <a:path w="95250">
                <a:moveTo>
                  <a:pt x="0" y="0"/>
                </a:moveTo>
                <a:lnTo>
                  <a:pt x="95250" y="0"/>
                </a:lnTo>
              </a:path>
            </a:pathLst>
          </a:custGeom>
          <a:ln w="25908">
            <a:solidFill>
              <a:srgbClr val="000000"/>
            </a:solidFill>
          </a:ln>
        </p:spPr>
        <p:txBody>
          <a:bodyPr wrap="square" lIns="0" tIns="0" rIns="0" bIns="0" rtlCol="0"/>
          <a:lstStyle/>
          <a:p>
            <a:pPr algn="l" rtl="0"/>
            <a:endParaRPr/>
          </a:p>
        </p:txBody>
      </p:sp>
      <p:sp>
        <p:nvSpPr>
          <p:cNvPr id="42" name="object 42"/>
          <p:cNvSpPr/>
          <p:nvPr/>
        </p:nvSpPr>
        <p:spPr>
          <a:xfrm>
            <a:off x="6213348" y="851916"/>
            <a:ext cx="58419" cy="325120"/>
          </a:xfrm>
          <a:custGeom>
            <a:avLst/>
            <a:gdLst/>
            <a:ahLst/>
            <a:cxnLst/>
            <a:rect l="l" t="t" r="r" b="b"/>
            <a:pathLst>
              <a:path w="58420" h="325119">
                <a:moveTo>
                  <a:pt x="0" y="324612"/>
                </a:moveTo>
                <a:lnTo>
                  <a:pt x="57911" y="324612"/>
                </a:lnTo>
                <a:lnTo>
                  <a:pt x="57911" y="0"/>
                </a:lnTo>
                <a:lnTo>
                  <a:pt x="0" y="0"/>
                </a:lnTo>
                <a:lnTo>
                  <a:pt x="0" y="324612"/>
                </a:lnTo>
                <a:close/>
              </a:path>
            </a:pathLst>
          </a:custGeom>
          <a:solidFill>
            <a:srgbClr val="000000"/>
          </a:solidFill>
        </p:spPr>
        <p:txBody>
          <a:bodyPr wrap="square" lIns="0" tIns="0" rIns="0" bIns="0" rtlCol="0"/>
          <a:lstStyle/>
          <a:p>
            <a:pPr algn="l" rtl="0"/>
            <a:endParaRPr/>
          </a:p>
        </p:txBody>
      </p:sp>
      <p:sp>
        <p:nvSpPr>
          <p:cNvPr id="43" name="object 43"/>
          <p:cNvSpPr/>
          <p:nvPr/>
        </p:nvSpPr>
        <p:spPr>
          <a:xfrm>
            <a:off x="6474714" y="1002030"/>
            <a:ext cx="730250" cy="0"/>
          </a:xfrm>
          <a:custGeom>
            <a:avLst/>
            <a:gdLst/>
            <a:ahLst/>
            <a:cxnLst/>
            <a:rect l="l" t="t" r="r" b="b"/>
            <a:pathLst>
              <a:path w="730250">
                <a:moveTo>
                  <a:pt x="0" y="0"/>
                </a:moveTo>
                <a:lnTo>
                  <a:pt x="729996" y="0"/>
                </a:lnTo>
              </a:path>
            </a:pathLst>
          </a:custGeom>
          <a:ln w="25908">
            <a:solidFill>
              <a:srgbClr val="000000"/>
            </a:solidFill>
          </a:ln>
        </p:spPr>
        <p:txBody>
          <a:bodyPr wrap="square" lIns="0" tIns="0" rIns="0" bIns="0" rtlCol="0"/>
          <a:lstStyle/>
          <a:p>
            <a:pPr algn="l" rtl="0"/>
            <a:endParaRPr/>
          </a:p>
        </p:txBody>
      </p:sp>
      <p:sp>
        <p:nvSpPr>
          <p:cNvPr id="44" name="object 44"/>
          <p:cNvSpPr/>
          <p:nvPr/>
        </p:nvSpPr>
        <p:spPr>
          <a:xfrm>
            <a:off x="6234684" y="842010"/>
            <a:ext cx="26034" cy="325120"/>
          </a:xfrm>
          <a:custGeom>
            <a:avLst/>
            <a:gdLst/>
            <a:ahLst/>
            <a:cxnLst/>
            <a:rect l="l" t="t" r="r" b="b"/>
            <a:pathLst>
              <a:path w="26035" h="325119">
                <a:moveTo>
                  <a:pt x="0" y="324612"/>
                </a:moveTo>
                <a:lnTo>
                  <a:pt x="25907" y="324612"/>
                </a:lnTo>
                <a:lnTo>
                  <a:pt x="25907" y="0"/>
                </a:lnTo>
                <a:lnTo>
                  <a:pt x="0" y="0"/>
                </a:lnTo>
                <a:lnTo>
                  <a:pt x="0" y="324612"/>
                </a:lnTo>
                <a:close/>
              </a:path>
            </a:pathLst>
          </a:custGeom>
          <a:solidFill>
            <a:srgbClr val="000000"/>
          </a:solidFill>
        </p:spPr>
        <p:txBody>
          <a:bodyPr wrap="square" lIns="0" tIns="0" rIns="0" bIns="0" rtlCol="0"/>
          <a:lstStyle/>
          <a:p>
            <a:pPr algn="l" rtl="0"/>
            <a:endParaRPr/>
          </a:p>
        </p:txBody>
      </p:sp>
      <p:sp>
        <p:nvSpPr>
          <p:cNvPr id="45" name="object 45"/>
          <p:cNvSpPr/>
          <p:nvPr/>
        </p:nvSpPr>
        <p:spPr>
          <a:xfrm>
            <a:off x="7461504" y="1005077"/>
            <a:ext cx="90805" cy="0"/>
          </a:xfrm>
          <a:custGeom>
            <a:avLst/>
            <a:gdLst/>
            <a:ahLst/>
            <a:cxnLst/>
            <a:rect l="l" t="t" r="r" b="b"/>
            <a:pathLst>
              <a:path w="90804">
                <a:moveTo>
                  <a:pt x="0" y="0"/>
                </a:moveTo>
                <a:lnTo>
                  <a:pt x="90678" y="0"/>
                </a:lnTo>
              </a:path>
            </a:pathLst>
          </a:custGeom>
          <a:ln w="25908">
            <a:solidFill>
              <a:srgbClr val="000000"/>
            </a:solidFill>
          </a:ln>
        </p:spPr>
        <p:txBody>
          <a:bodyPr wrap="square" lIns="0" tIns="0" rIns="0" bIns="0" rtlCol="0"/>
          <a:lstStyle/>
          <a:p>
            <a:pPr algn="l" rtl="0"/>
            <a:endParaRPr/>
          </a:p>
        </p:txBody>
      </p:sp>
      <p:sp>
        <p:nvSpPr>
          <p:cNvPr id="46" name="object 46"/>
          <p:cNvSpPr/>
          <p:nvPr/>
        </p:nvSpPr>
        <p:spPr>
          <a:xfrm>
            <a:off x="7309865" y="1005077"/>
            <a:ext cx="93980" cy="0"/>
          </a:xfrm>
          <a:custGeom>
            <a:avLst/>
            <a:gdLst/>
            <a:ahLst/>
            <a:cxnLst/>
            <a:rect l="l" t="t" r="r" b="b"/>
            <a:pathLst>
              <a:path w="93979">
                <a:moveTo>
                  <a:pt x="0" y="0"/>
                </a:moveTo>
                <a:lnTo>
                  <a:pt x="93726" y="0"/>
                </a:lnTo>
              </a:path>
            </a:pathLst>
          </a:custGeom>
          <a:ln w="25908">
            <a:solidFill>
              <a:srgbClr val="000000"/>
            </a:solidFill>
          </a:ln>
        </p:spPr>
        <p:txBody>
          <a:bodyPr wrap="square" lIns="0" tIns="0" rIns="0" bIns="0" rtlCol="0"/>
          <a:lstStyle/>
          <a:p>
            <a:pPr algn="l" rtl="0"/>
            <a:endParaRPr/>
          </a:p>
        </p:txBody>
      </p:sp>
      <p:sp>
        <p:nvSpPr>
          <p:cNvPr id="47" name="object 47"/>
          <p:cNvSpPr/>
          <p:nvPr/>
        </p:nvSpPr>
        <p:spPr>
          <a:xfrm>
            <a:off x="7432547" y="845819"/>
            <a:ext cx="0" cy="325120"/>
          </a:xfrm>
          <a:custGeom>
            <a:avLst/>
            <a:gdLst/>
            <a:ahLst/>
            <a:cxnLst/>
            <a:rect l="l" t="t" r="r" b="b"/>
            <a:pathLst>
              <a:path h="325119">
                <a:moveTo>
                  <a:pt x="0" y="0"/>
                </a:moveTo>
                <a:lnTo>
                  <a:pt x="0" y="324612"/>
                </a:lnTo>
              </a:path>
            </a:pathLst>
          </a:custGeom>
          <a:ln w="57912">
            <a:solidFill>
              <a:srgbClr val="000000"/>
            </a:solidFill>
          </a:ln>
        </p:spPr>
        <p:txBody>
          <a:bodyPr wrap="square" lIns="0" tIns="0" rIns="0" bIns="0" rtlCol="0"/>
          <a:lstStyle/>
          <a:p>
            <a:pPr algn="l" rtl="0"/>
            <a:endParaRPr/>
          </a:p>
        </p:txBody>
      </p:sp>
      <p:sp>
        <p:nvSpPr>
          <p:cNvPr id="48" name="object 48"/>
          <p:cNvSpPr/>
          <p:nvPr/>
        </p:nvSpPr>
        <p:spPr>
          <a:xfrm>
            <a:off x="7652765" y="1005077"/>
            <a:ext cx="730250" cy="0"/>
          </a:xfrm>
          <a:custGeom>
            <a:avLst/>
            <a:gdLst/>
            <a:ahLst/>
            <a:cxnLst/>
            <a:rect l="l" t="t" r="r" b="b"/>
            <a:pathLst>
              <a:path w="730250">
                <a:moveTo>
                  <a:pt x="0" y="0"/>
                </a:moveTo>
                <a:lnTo>
                  <a:pt x="729995" y="0"/>
                </a:lnTo>
              </a:path>
            </a:pathLst>
          </a:custGeom>
          <a:ln w="25908">
            <a:solidFill>
              <a:srgbClr val="000000"/>
            </a:solidFill>
          </a:ln>
        </p:spPr>
        <p:txBody>
          <a:bodyPr wrap="square" lIns="0" tIns="0" rIns="0" bIns="0" rtlCol="0"/>
          <a:lstStyle/>
          <a:p>
            <a:pPr algn="l" rtl="0"/>
            <a:endParaRPr/>
          </a:p>
        </p:txBody>
      </p:sp>
      <p:sp>
        <p:nvSpPr>
          <p:cNvPr id="49" name="object 49"/>
          <p:cNvSpPr/>
          <p:nvPr/>
        </p:nvSpPr>
        <p:spPr>
          <a:xfrm>
            <a:off x="8647177" y="1008125"/>
            <a:ext cx="98425" cy="0"/>
          </a:xfrm>
          <a:custGeom>
            <a:avLst/>
            <a:gdLst/>
            <a:ahLst/>
            <a:cxnLst/>
            <a:rect l="l" t="t" r="r" b="b"/>
            <a:pathLst>
              <a:path w="98425">
                <a:moveTo>
                  <a:pt x="0" y="0"/>
                </a:moveTo>
                <a:lnTo>
                  <a:pt x="98298" y="0"/>
                </a:lnTo>
              </a:path>
            </a:pathLst>
          </a:custGeom>
          <a:ln w="25908">
            <a:solidFill>
              <a:srgbClr val="000000"/>
            </a:solidFill>
          </a:ln>
        </p:spPr>
        <p:txBody>
          <a:bodyPr wrap="square" lIns="0" tIns="0" rIns="0" bIns="0" rtlCol="0"/>
          <a:lstStyle/>
          <a:p>
            <a:pPr algn="l" rtl="0"/>
            <a:endParaRPr/>
          </a:p>
        </p:txBody>
      </p:sp>
      <p:sp>
        <p:nvSpPr>
          <p:cNvPr id="50" name="object 50"/>
          <p:cNvSpPr/>
          <p:nvPr/>
        </p:nvSpPr>
        <p:spPr>
          <a:xfrm>
            <a:off x="8487918" y="1008125"/>
            <a:ext cx="101600" cy="0"/>
          </a:xfrm>
          <a:custGeom>
            <a:avLst/>
            <a:gdLst/>
            <a:ahLst/>
            <a:cxnLst/>
            <a:rect l="l" t="t" r="r" b="b"/>
            <a:pathLst>
              <a:path w="101600">
                <a:moveTo>
                  <a:pt x="0" y="0"/>
                </a:moveTo>
                <a:lnTo>
                  <a:pt x="101346" y="0"/>
                </a:lnTo>
              </a:path>
            </a:pathLst>
          </a:custGeom>
          <a:ln w="25908">
            <a:solidFill>
              <a:srgbClr val="000000"/>
            </a:solidFill>
          </a:ln>
        </p:spPr>
        <p:txBody>
          <a:bodyPr wrap="square" lIns="0" tIns="0" rIns="0" bIns="0" rtlCol="0"/>
          <a:lstStyle/>
          <a:p>
            <a:pPr algn="l" rtl="0"/>
            <a:endParaRPr/>
          </a:p>
        </p:txBody>
      </p:sp>
      <p:sp>
        <p:nvSpPr>
          <p:cNvPr id="51" name="object 51"/>
          <p:cNvSpPr/>
          <p:nvPr/>
        </p:nvSpPr>
        <p:spPr>
          <a:xfrm>
            <a:off x="8618219" y="853440"/>
            <a:ext cx="0" cy="323215"/>
          </a:xfrm>
          <a:custGeom>
            <a:avLst/>
            <a:gdLst/>
            <a:ahLst/>
            <a:cxnLst/>
            <a:rect l="l" t="t" r="r" b="b"/>
            <a:pathLst>
              <a:path h="323215">
                <a:moveTo>
                  <a:pt x="0" y="0"/>
                </a:moveTo>
                <a:lnTo>
                  <a:pt x="0" y="323088"/>
                </a:lnTo>
              </a:path>
            </a:pathLst>
          </a:custGeom>
          <a:ln w="57912">
            <a:solidFill>
              <a:srgbClr val="000000"/>
            </a:solidFill>
          </a:ln>
        </p:spPr>
        <p:txBody>
          <a:bodyPr wrap="square" lIns="0" tIns="0" rIns="0" bIns="0" rtlCol="0"/>
          <a:lstStyle/>
          <a:p>
            <a:pPr algn="l" rtl="0"/>
            <a:endParaRPr/>
          </a:p>
        </p:txBody>
      </p:sp>
      <p:sp>
        <p:nvSpPr>
          <p:cNvPr id="52" name="object 52"/>
          <p:cNvSpPr/>
          <p:nvPr/>
        </p:nvSpPr>
        <p:spPr>
          <a:xfrm>
            <a:off x="8847581" y="1008125"/>
            <a:ext cx="730250" cy="0"/>
          </a:xfrm>
          <a:custGeom>
            <a:avLst/>
            <a:gdLst/>
            <a:ahLst/>
            <a:cxnLst/>
            <a:rect l="l" t="t" r="r" b="b"/>
            <a:pathLst>
              <a:path w="730250">
                <a:moveTo>
                  <a:pt x="0" y="0"/>
                </a:moveTo>
                <a:lnTo>
                  <a:pt x="729996" y="0"/>
                </a:lnTo>
              </a:path>
            </a:pathLst>
          </a:custGeom>
          <a:ln w="25908">
            <a:solidFill>
              <a:srgbClr val="000000"/>
            </a:solidFill>
          </a:ln>
        </p:spPr>
        <p:txBody>
          <a:bodyPr wrap="square" lIns="0" tIns="0" rIns="0" bIns="0" rtlCol="0"/>
          <a:lstStyle/>
          <a:p>
            <a:pPr algn="l" rtl="0"/>
            <a:endParaRPr/>
          </a:p>
        </p:txBody>
      </p:sp>
      <p:sp>
        <p:nvSpPr>
          <p:cNvPr id="53" name="object 53"/>
          <p:cNvSpPr/>
          <p:nvPr/>
        </p:nvSpPr>
        <p:spPr>
          <a:xfrm>
            <a:off x="9819132" y="1008125"/>
            <a:ext cx="110489" cy="0"/>
          </a:xfrm>
          <a:custGeom>
            <a:avLst/>
            <a:gdLst/>
            <a:ahLst/>
            <a:cxnLst/>
            <a:rect l="l" t="t" r="r" b="b"/>
            <a:pathLst>
              <a:path w="110490">
                <a:moveTo>
                  <a:pt x="0" y="0"/>
                </a:moveTo>
                <a:lnTo>
                  <a:pt x="110490" y="0"/>
                </a:lnTo>
              </a:path>
            </a:pathLst>
          </a:custGeom>
          <a:ln w="25908">
            <a:solidFill>
              <a:srgbClr val="000000"/>
            </a:solidFill>
          </a:ln>
        </p:spPr>
        <p:txBody>
          <a:bodyPr wrap="square" lIns="0" tIns="0" rIns="0" bIns="0" rtlCol="0"/>
          <a:lstStyle/>
          <a:p>
            <a:pPr algn="l" rtl="0"/>
            <a:endParaRPr/>
          </a:p>
        </p:txBody>
      </p:sp>
      <p:sp>
        <p:nvSpPr>
          <p:cNvPr id="54" name="object 54"/>
          <p:cNvSpPr/>
          <p:nvPr/>
        </p:nvSpPr>
        <p:spPr>
          <a:xfrm>
            <a:off x="9679686" y="1008125"/>
            <a:ext cx="81915" cy="0"/>
          </a:xfrm>
          <a:custGeom>
            <a:avLst/>
            <a:gdLst/>
            <a:ahLst/>
            <a:cxnLst/>
            <a:rect l="l" t="t" r="r" b="b"/>
            <a:pathLst>
              <a:path w="81915">
                <a:moveTo>
                  <a:pt x="0" y="0"/>
                </a:moveTo>
                <a:lnTo>
                  <a:pt x="81534" y="0"/>
                </a:lnTo>
              </a:path>
            </a:pathLst>
          </a:custGeom>
          <a:ln w="25908">
            <a:solidFill>
              <a:srgbClr val="000000"/>
            </a:solidFill>
          </a:ln>
        </p:spPr>
        <p:txBody>
          <a:bodyPr wrap="square" lIns="0" tIns="0" rIns="0" bIns="0" rtlCol="0"/>
          <a:lstStyle/>
          <a:p>
            <a:pPr algn="l" rtl="0"/>
            <a:endParaRPr/>
          </a:p>
        </p:txBody>
      </p:sp>
      <p:sp>
        <p:nvSpPr>
          <p:cNvPr id="55" name="object 55"/>
          <p:cNvSpPr/>
          <p:nvPr/>
        </p:nvSpPr>
        <p:spPr>
          <a:xfrm>
            <a:off x="9790176" y="864109"/>
            <a:ext cx="0" cy="323215"/>
          </a:xfrm>
          <a:custGeom>
            <a:avLst/>
            <a:gdLst/>
            <a:ahLst/>
            <a:cxnLst/>
            <a:rect l="l" t="t" r="r" b="b"/>
            <a:pathLst>
              <a:path h="323215">
                <a:moveTo>
                  <a:pt x="0" y="0"/>
                </a:moveTo>
                <a:lnTo>
                  <a:pt x="0" y="323088"/>
                </a:lnTo>
              </a:path>
            </a:pathLst>
          </a:custGeom>
          <a:ln w="57912">
            <a:solidFill>
              <a:srgbClr val="000000"/>
            </a:solidFill>
          </a:ln>
        </p:spPr>
        <p:txBody>
          <a:bodyPr wrap="square" lIns="0" tIns="0" rIns="0" bIns="0" rtlCol="0"/>
          <a:lstStyle/>
          <a:p>
            <a:pPr algn="l" rtl="0"/>
            <a:endParaRPr/>
          </a:p>
        </p:txBody>
      </p:sp>
      <p:sp>
        <p:nvSpPr>
          <p:cNvPr id="56" name="object 56"/>
          <p:cNvSpPr/>
          <p:nvPr/>
        </p:nvSpPr>
        <p:spPr>
          <a:xfrm>
            <a:off x="10036302" y="1008125"/>
            <a:ext cx="250190" cy="0"/>
          </a:xfrm>
          <a:custGeom>
            <a:avLst/>
            <a:gdLst/>
            <a:ahLst/>
            <a:cxnLst/>
            <a:rect l="l" t="t" r="r" b="b"/>
            <a:pathLst>
              <a:path w="250190">
                <a:moveTo>
                  <a:pt x="0" y="0"/>
                </a:moveTo>
                <a:lnTo>
                  <a:pt x="249936" y="0"/>
                </a:lnTo>
              </a:path>
            </a:pathLst>
          </a:custGeom>
          <a:ln w="25908">
            <a:solidFill>
              <a:srgbClr val="000000"/>
            </a:solidFill>
            <a:prstDash val="lgDash"/>
          </a:ln>
        </p:spPr>
        <p:txBody>
          <a:bodyPr wrap="square" lIns="0" tIns="0" rIns="0" bIns="0" rtlCol="0"/>
          <a:lstStyle/>
          <a:p>
            <a:pPr algn="l" rtl="0"/>
            <a:endParaRPr/>
          </a:p>
        </p:txBody>
      </p:sp>
      <p:sp>
        <p:nvSpPr>
          <p:cNvPr id="57" name="object 57"/>
          <p:cNvSpPr/>
          <p:nvPr/>
        </p:nvSpPr>
        <p:spPr>
          <a:xfrm>
            <a:off x="6369558" y="931926"/>
            <a:ext cx="105410" cy="139065"/>
          </a:xfrm>
          <a:custGeom>
            <a:avLst/>
            <a:gdLst/>
            <a:ahLst/>
            <a:cxnLst/>
            <a:rect l="l" t="t" r="r" b="b"/>
            <a:pathLst>
              <a:path w="105410" h="139065">
                <a:moveTo>
                  <a:pt x="0" y="138684"/>
                </a:moveTo>
                <a:lnTo>
                  <a:pt x="105155" y="138684"/>
                </a:lnTo>
                <a:lnTo>
                  <a:pt x="105155" y="0"/>
                </a:lnTo>
                <a:lnTo>
                  <a:pt x="0" y="0"/>
                </a:lnTo>
                <a:lnTo>
                  <a:pt x="0" y="138684"/>
                </a:lnTo>
                <a:close/>
              </a:path>
            </a:pathLst>
          </a:custGeom>
          <a:ln w="25908">
            <a:solidFill>
              <a:srgbClr val="000000"/>
            </a:solidFill>
          </a:ln>
        </p:spPr>
        <p:txBody>
          <a:bodyPr wrap="square" lIns="0" tIns="0" rIns="0" bIns="0" rtlCol="0"/>
          <a:lstStyle/>
          <a:p>
            <a:pPr algn="l" rtl="0"/>
            <a:endParaRPr/>
          </a:p>
        </p:txBody>
      </p:sp>
      <p:sp>
        <p:nvSpPr>
          <p:cNvPr id="58" name="object 58"/>
          <p:cNvSpPr/>
          <p:nvPr/>
        </p:nvSpPr>
        <p:spPr>
          <a:xfrm>
            <a:off x="7204709" y="934975"/>
            <a:ext cx="105410" cy="139065"/>
          </a:xfrm>
          <a:custGeom>
            <a:avLst/>
            <a:gdLst/>
            <a:ahLst/>
            <a:cxnLst/>
            <a:rect l="l" t="t" r="r" b="b"/>
            <a:pathLst>
              <a:path w="105410" h="139065">
                <a:moveTo>
                  <a:pt x="0" y="138684"/>
                </a:moveTo>
                <a:lnTo>
                  <a:pt x="105155" y="138684"/>
                </a:lnTo>
                <a:lnTo>
                  <a:pt x="105155" y="0"/>
                </a:lnTo>
                <a:lnTo>
                  <a:pt x="0" y="0"/>
                </a:lnTo>
                <a:lnTo>
                  <a:pt x="0" y="138684"/>
                </a:lnTo>
                <a:close/>
              </a:path>
            </a:pathLst>
          </a:custGeom>
          <a:ln w="25908">
            <a:solidFill>
              <a:srgbClr val="000000"/>
            </a:solidFill>
          </a:ln>
        </p:spPr>
        <p:txBody>
          <a:bodyPr wrap="square" lIns="0" tIns="0" rIns="0" bIns="0" rtlCol="0"/>
          <a:lstStyle/>
          <a:p>
            <a:pPr algn="l" rtl="0"/>
            <a:endParaRPr/>
          </a:p>
        </p:txBody>
      </p:sp>
      <p:sp>
        <p:nvSpPr>
          <p:cNvPr id="59" name="object 59"/>
          <p:cNvSpPr/>
          <p:nvPr/>
        </p:nvSpPr>
        <p:spPr>
          <a:xfrm>
            <a:off x="7547609" y="936497"/>
            <a:ext cx="106680" cy="137160"/>
          </a:xfrm>
          <a:custGeom>
            <a:avLst/>
            <a:gdLst/>
            <a:ahLst/>
            <a:cxnLst/>
            <a:rect l="l" t="t" r="r" b="b"/>
            <a:pathLst>
              <a:path w="106679" h="137159">
                <a:moveTo>
                  <a:pt x="0" y="137160"/>
                </a:moveTo>
                <a:lnTo>
                  <a:pt x="106679" y="137160"/>
                </a:lnTo>
                <a:lnTo>
                  <a:pt x="106679" y="0"/>
                </a:lnTo>
                <a:lnTo>
                  <a:pt x="0" y="0"/>
                </a:lnTo>
                <a:lnTo>
                  <a:pt x="0" y="137160"/>
                </a:lnTo>
                <a:close/>
              </a:path>
            </a:pathLst>
          </a:custGeom>
          <a:ln w="25907">
            <a:solidFill>
              <a:srgbClr val="000000"/>
            </a:solidFill>
          </a:ln>
        </p:spPr>
        <p:txBody>
          <a:bodyPr wrap="square" lIns="0" tIns="0" rIns="0" bIns="0" rtlCol="0"/>
          <a:lstStyle/>
          <a:p>
            <a:pPr algn="l" rtl="0"/>
            <a:endParaRPr/>
          </a:p>
        </p:txBody>
      </p:sp>
      <p:sp>
        <p:nvSpPr>
          <p:cNvPr id="60" name="object 60"/>
          <p:cNvSpPr/>
          <p:nvPr/>
        </p:nvSpPr>
        <p:spPr>
          <a:xfrm>
            <a:off x="8384285" y="934975"/>
            <a:ext cx="105410" cy="139065"/>
          </a:xfrm>
          <a:custGeom>
            <a:avLst/>
            <a:gdLst/>
            <a:ahLst/>
            <a:cxnLst/>
            <a:rect l="l" t="t" r="r" b="b"/>
            <a:pathLst>
              <a:path w="105409" h="139065">
                <a:moveTo>
                  <a:pt x="0" y="138684"/>
                </a:moveTo>
                <a:lnTo>
                  <a:pt x="105155" y="138684"/>
                </a:lnTo>
                <a:lnTo>
                  <a:pt x="105155" y="0"/>
                </a:lnTo>
                <a:lnTo>
                  <a:pt x="0" y="0"/>
                </a:lnTo>
                <a:lnTo>
                  <a:pt x="0" y="138684"/>
                </a:lnTo>
                <a:close/>
              </a:path>
            </a:pathLst>
          </a:custGeom>
          <a:ln w="25908">
            <a:solidFill>
              <a:srgbClr val="000000"/>
            </a:solidFill>
          </a:ln>
        </p:spPr>
        <p:txBody>
          <a:bodyPr wrap="square" lIns="0" tIns="0" rIns="0" bIns="0" rtlCol="0"/>
          <a:lstStyle/>
          <a:p>
            <a:pPr algn="l" rtl="0"/>
            <a:endParaRPr/>
          </a:p>
        </p:txBody>
      </p:sp>
      <p:sp>
        <p:nvSpPr>
          <p:cNvPr id="61" name="object 61"/>
          <p:cNvSpPr/>
          <p:nvPr/>
        </p:nvSpPr>
        <p:spPr>
          <a:xfrm>
            <a:off x="8745474" y="934975"/>
            <a:ext cx="104139" cy="139065"/>
          </a:xfrm>
          <a:custGeom>
            <a:avLst/>
            <a:gdLst/>
            <a:ahLst/>
            <a:cxnLst/>
            <a:rect l="l" t="t" r="r" b="b"/>
            <a:pathLst>
              <a:path w="104140" h="139065">
                <a:moveTo>
                  <a:pt x="0" y="138684"/>
                </a:moveTo>
                <a:lnTo>
                  <a:pt x="103631" y="138684"/>
                </a:lnTo>
                <a:lnTo>
                  <a:pt x="103631" y="0"/>
                </a:lnTo>
                <a:lnTo>
                  <a:pt x="0" y="0"/>
                </a:lnTo>
                <a:lnTo>
                  <a:pt x="0" y="138684"/>
                </a:lnTo>
                <a:close/>
              </a:path>
            </a:pathLst>
          </a:custGeom>
          <a:ln w="25908">
            <a:solidFill>
              <a:srgbClr val="000000"/>
            </a:solidFill>
          </a:ln>
        </p:spPr>
        <p:txBody>
          <a:bodyPr wrap="square" lIns="0" tIns="0" rIns="0" bIns="0" rtlCol="0"/>
          <a:lstStyle/>
          <a:p>
            <a:pPr algn="l" rtl="0"/>
            <a:endParaRPr/>
          </a:p>
        </p:txBody>
      </p:sp>
      <p:sp>
        <p:nvSpPr>
          <p:cNvPr id="62" name="object 62"/>
          <p:cNvSpPr/>
          <p:nvPr/>
        </p:nvSpPr>
        <p:spPr>
          <a:xfrm>
            <a:off x="9574530" y="939547"/>
            <a:ext cx="106680" cy="139065"/>
          </a:xfrm>
          <a:custGeom>
            <a:avLst/>
            <a:gdLst/>
            <a:ahLst/>
            <a:cxnLst/>
            <a:rect l="l" t="t" r="r" b="b"/>
            <a:pathLst>
              <a:path w="106679" h="139065">
                <a:moveTo>
                  <a:pt x="0" y="138684"/>
                </a:moveTo>
                <a:lnTo>
                  <a:pt x="106679" y="138684"/>
                </a:lnTo>
                <a:lnTo>
                  <a:pt x="106679" y="0"/>
                </a:lnTo>
                <a:lnTo>
                  <a:pt x="0" y="0"/>
                </a:lnTo>
                <a:lnTo>
                  <a:pt x="0" y="138684"/>
                </a:lnTo>
                <a:close/>
              </a:path>
            </a:pathLst>
          </a:custGeom>
          <a:ln w="25908">
            <a:solidFill>
              <a:srgbClr val="000000"/>
            </a:solidFill>
          </a:ln>
        </p:spPr>
        <p:txBody>
          <a:bodyPr wrap="square" lIns="0" tIns="0" rIns="0" bIns="0" rtlCol="0"/>
          <a:lstStyle/>
          <a:p>
            <a:pPr algn="l" rtl="0"/>
            <a:endParaRPr/>
          </a:p>
        </p:txBody>
      </p:sp>
      <p:sp>
        <p:nvSpPr>
          <p:cNvPr id="63" name="object 63"/>
          <p:cNvSpPr/>
          <p:nvPr/>
        </p:nvSpPr>
        <p:spPr>
          <a:xfrm>
            <a:off x="9929621" y="939547"/>
            <a:ext cx="105410" cy="139065"/>
          </a:xfrm>
          <a:custGeom>
            <a:avLst/>
            <a:gdLst/>
            <a:ahLst/>
            <a:cxnLst/>
            <a:rect l="l" t="t" r="r" b="b"/>
            <a:pathLst>
              <a:path w="105409" h="139065">
                <a:moveTo>
                  <a:pt x="0" y="138684"/>
                </a:moveTo>
                <a:lnTo>
                  <a:pt x="105155" y="138684"/>
                </a:lnTo>
                <a:lnTo>
                  <a:pt x="105155" y="0"/>
                </a:lnTo>
                <a:lnTo>
                  <a:pt x="0" y="0"/>
                </a:lnTo>
                <a:lnTo>
                  <a:pt x="0" y="138684"/>
                </a:lnTo>
                <a:close/>
              </a:path>
            </a:pathLst>
          </a:custGeom>
          <a:ln w="25908">
            <a:solidFill>
              <a:srgbClr val="000000"/>
            </a:solidFill>
          </a:ln>
        </p:spPr>
        <p:txBody>
          <a:bodyPr wrap="square" lIns="0" tIns="0" rIns="0" bIns="0" rtlCol="0"/>
          <a:lstStyle/>
          <a:p>
            <a:pPr algn="l" rtl="0"/>
            <a:endParaRPr/>
          </a:p>
        </p:txBody>
      </p:sp>
      <p:sp>
        <p:nvSpPr>
          <p:cNvPr id="64" name="object 64"/>
          <p:cNvSpPr/>
          <p:nvPr/>
        </p:nvSpPr>
        <p:spPr>
          <a:xfrm>
            <a:off x="6205729" y="1276351"/>
            <a:ext cx="78105" cy="908685"/>
          </a:xfrm>
          <a:custGeom>
            <a:avLst/>
            <a:gdLst/>
            <a:ahLst/>
            <a:cxnLst/>
            <a:rect l="l" t="t" r="r" b="b"/>
            <a:pathLst>
              <a:path w="78104" h="908685">
                <a:moveTo>
                  <a:pt x="38862" y="77724"/>
                </a:moveTo>
                <a:lnTo>
                  <a:pt x="25908" y="94995"/>
                </a:lnTo>
                <a:lnTo>
                  <a:pt x="25908" y="908303"/>
                </a:lnTo>
                <a:lnTo>
                  <a:pt x="51816" y="908303"/>
                </a:lnTo>
                <a:lnTo>
                  <a:pt x="51816" y="94996"/>
                </a:lnTo>
                <a:lnTo>
                  <a:pt x="38862" y="77724"/>
                </a:lnTo>
                <a:close/>
              </a:path>
              <a:path w="78104" h="908685">
                <a:moveTo>
                  <a:pt x="38862" y="0"/>
                </a:moveTo>
                <a:lnTo>
                  <a:pt x="0" y="129539"/>
                </a:lnTo>
                <a:lnTo>
                  <a:pt x="25907" y="94996"/>
                </a:lnTo>
                <a:lnTo>
                  <a:pt x="25908" y="77724"/>
                </a:lnTo>
                <a:lnTo>
                  <a:pt x="62179" y="77724"/>
                </a:lnTo>
                <a:lnTo>
                  <a:pt x="38862" y="0"/>
                </a:lnTo>
                <a:close/>
              </a:path>
              <a:path w="78104" h="908685">
                <a:moveTo>
                  <a:pt x="62179" y="77724"/>
                </a:moveTo>
                <a:lnTo>
                  <a:pt x="51816" y="77724"/>
                </a:lnTo>
                <a:lnTo>
                  <a:pt x="51816" y="94996"/>
                </a:lnTo>
                <a:lnTo>
                  <a:pt x="77724" y="129539"/>
                </a:lnTo>
                <a:lnTo>
                  <a:pt x="62179" y="77724"/>
                </a:lnTo>
                <a:close/>
              </a:path>
              <a:path w="78104" h="908685">
                <a:moveTo>
                  <a:pt x="38862" y="77724"/>
                </a:moveTo>
                <a:lnTo>
                  <a:pt x="25908" y="77724"/>
                </a:lnTo>
                <a:lnTo>
                  <a:pt x="25908" y="94995"/>
                </a:lnTo>
                <a:lnTo>
                  <a:pt x="38862" y="77724"/>
                </a:lnTo>
                <a:close/>
              </a:path>
              <a:path w="78104" h="908685">
                <a:moveTo>
                  <a:pt x="51816" y="77724"/>
                </a:moveTo>
                <a:lnTo>
                  <a:pt x="38862" y="77724"/>
                </a:lnTo>
                <a:lnTo>
                  <a:pt x="51816" y="94996"/>
                </a:lnTo>
                <a:lnTo>
                  <a:pt x="51816" y="77724"/>
                </a:lnTo>
                <a:close/>
              </a:path>
            </a:pathLst>
          </a:custGeom>
          <a:solidFill>
            <a:srgbClr val="000000"/>
          </a:solidFill>
        </p:spPr>
        <p:txBody>
          <a:bodyPr wrap="square" lIns="0" tIns="0" rIns="0" bIns="0" rtlCol="0"/>
          <a:lstStyle/>
          <a:p>
            <a:pPr algn="l" rtl="0"/>
            <a:endParaRPr/>
          </a:p>
        </p:txBody>
      </p:sp>
      <p:sp>
        <p:nvSpPr>
          <p:cNvPr id="65" name="object 65"/>
          <p:cNvSpPr/>
          <p:nvPr/>
        </p:nvSpPr>
        <p:spPr>
          <a:xfrm>
            <a:off x="6247638" y="2135124"/>
            <a:ext cx="3915410" cy="78105"/>
          </a:xfrm>
          <a:custGeom>
            <a:avLst/>
            <a:gdLst/>
            <a:ahLst/>
            <a:cxnLst/>
            <a:rect l="l" t="t" r="r" b="b"/>
            <a:pathLst>
              <a:path w="3915409" h="78105">
                <a:moveTo>
                  <a:pt x="3837432" y="38862"/>
                </a:moveTo>
                <a:lnTo>
                  <a:pt x="3785616" y="77724"/>
                </a:lnTo>
                <a:lnTo>
                  <a:pt x="3871976" y="51815"/>
                </a:lnTo>
                <a:lnTo>
                  <a:pt x="3837432" y="51815"/>
                </a:lnTo>
                <a:lnTo>
                  <a:pt x="3837432" y="38862"/>
                </a:lnTo>
                <a:close/>
              </a:path>
              <a:path w="3915409" h="78105">
                <a:moveTo>
                  <a:pt x="3820160" y="25908"/>
                </a:moveTo>
                <a:lnTo>
                  <a:pt x="0" y="25908"/>
                </a:lnTo>
                <a:lnTo>
                  <a:pt x="0" y="51815"/>
                </a:lnTo>
                <a:lnTo>
                  <a:pt x="3820160" y="51815"/>
                </a:lnTo>
                <a:lnTo>
                  <a:pt x="3837432" y="38862"/>
                </a:lnTo>
                <a:lnTo>
                  <a:pt x="3820160" y="25908"/>
                </a:lnTo>
                <a:close/>
              </a:path>
              <a:path w="3915409" h="78105">
                <a:moveTo>
                  <a:pt x="3871976" y="25908"/>
                </a:moveTo>
                <a:lnTo>
                  <a:pt x="3837432" y="25908"/>
                </a:lnTo>
                <a:lnTo>
                  <a:pt x="3837432" y="51815"/>
                </a:lnTo>
                <a:lnTo>
                  <a:pt x="3871976" y="51815"/>
                </a:lnTo>
                <a:lnTo>
                  <a:pt x="3915156" y="38862"/>
                </a:lnTo>
                <a:lnTo>
                  <a:pt x="3871976" y="25908"/>
                </a:lnTo>
                <a:close/>
              </a:path>
              <a:path w="3915409" h="78105">
                <a:moveTo>
                  <a:pt x="3785616" y="0"/>
                </a:moveTo>
                <a:lnTo>
                  <a:pt x="3837432" y="38862"/>
                </a:lnTo>
                <a:lnTo>
                  <a:pt x="3837432" y="25908"/>
                </a:lnTo>
                <a:lnTo>
                  <a:pt x="3871976" y="25908"/>
                </a:lnTo>
                <a:lnTo>
                  <a:pt x="3785616" y="0"/>
                </a:lnTo>
                <a:close/>
              </a:path>
            </a:pathLst>
          </a:custGeom>
          <a:solidFill>
            <a:srgbClr val="000000"/>
          </a:solidFill>
        </p:spPr>
        <p:txBody>
          <a:bodyPr wrap="square" lIns="0" tIns="0" rIns="0" bIns="0" rtlCol="0"/>
          <a:lstStyle/>
          <a:p>
            <a:pPr algn="l" rtl="0"/>
            <a:endParaRPr/>
          </a:p>
        </p:txBody>
      </p:sp>
      <p:sp>
        <p:nvSpPr>
          <p:cNvPr id="66" name="object 66"/>
          <p:cNvSpPr/>
          <p:nvPr/>
        </p:nvSpPr>
        <p:spPr>
          <a:xfrm>
            <a:off x="6244591" y="1535430"/>
            <a:ext cx="1256665" cy="238760"/>
          </a:xfrm>
          <a:custGeom>
            <a:avLst/>
            <a:gdLst/>
            <a:ahLst/>
            <a:cxnLst/>
            <a:rect l="l" t="t" r="r" b="b"/>
            <a:pathLst>
              <a:path w="1256664" h="238760">
                <a:moveTo>
                  <a:pt x="0" y="0"/>
                </a:moveTo>
                <a:lnTo>
                  <a:pt x="85089" y="19939"/>
                </a:lnTo>
                <a:lnTo>
                  <a:pt x="167132" y="38481"/>
                </a:lnTo>
                <a:lnTo>
                  <a:pt x="247269" y="56387"/>
                </a:lnTo>
                <a:lnTo>
                  <a:pt x="324993" y="73406"/>
                </a:lnTo>
                <a:lnTo>
                  <a:pt x="400304" y="89916"/>
                </a:lnTo>
                <a:lnTo>
                  <a:pt x="474980" y="104902"/>
                </a:lnTo>
                <a:lnTo>
                  <a:pt x="549021" y="119887"/>
                </a:lnTo>
                <a:lnTo>
                  <a:pt x="623062" y="134366"/>
                </a:lnTo>
                <a:lnTo>
                  <a:pt x="697230" y="147828"/>
                </a:lnTo>
                <a:lnTo>
                  <a:pt x="771271" y="161290"/>
                </a:lnTo>
                <a:lnTo>
                  <a:pt x="847217" y="174371"/>
                </a:lnTo>
                <a:lnTo>
                  <a:pt x="924306" y="187325"/>
                </a:lnTo>
                <a:lnTo>
                  <a:pt x="1002664" y="200279"/>
                </a:lnTo>
                <a:lnTo>
                  <a:pt x="1084072" y="212852"/>
                </a:lnTo>
                <a:lnTo>
                  <a:pt x="1168527" y="225806"/>
                </a:lnTo>
                <a:lnTo>
                  <a:pt x="1256664" y="238760"/>
                </a:lnTo>
              </a:path>
            </a:pathLst>
          </a:custGeom>
          <a:ln w="25908">
            <a:solidFill>
              <a:srgbClr val="6B9F24"/>
            </a:solidFill>
          </a:ln>
        </p:spPr>
        <p:txBody>
          <a:bodyPr wrap="square" lIns="0" tIns="0" rIns="0" bIns="0" rtlCol="0"/>
          <a:lstStyle/>
          <a:p>
            <a:pPr algn="l" rtl="0"/>
            <a:endParaRPr/>
          </a:p>
        </p:txBody>
      </p:sp>
      <p:sp>
        <p:nvSpPr>
          <p:cNvPr id="67" name="object 67"/>
          <p:cNvSpPr/>
          <p:nvPr/>
        </p:nvSpPr>
        <p:spPr>
          <a:xfrm>
            <a:off x="7501891" y="1773173"/>
            <a:ext cx="2437765" cy="238760"/>
          </a:xfrm>
          <a:custGeom>
            <a:avLst/>
            <a:gdLst/>
            <a:ahLst/>
            <a:cxnLst/>
            <a:rect l="l" t="t" r="r" b="b"/>
            <a:pathLst>
              <a:path w="2437765" h="238760">
                <a:moveTo>
                  <a:pt x="0" y="0"/>
                </a:moveTo>
                <a:lnTo>
                  <a:pt x="165862" y="22987"/>
                </a:lnTo>
                <a:lnTo>
                  <a:pt x="326771" y="44450"/>
                </a:lnTo>
                <a:lnTo>
                  <a:pt x="482219" y="64897"/>
                </a:lnTo>
                <a:lnTo>
                  <a:pt x="633221" y="83947"/>
                </a:lnTo>
                <a:lnTo>
                  <a:pt x="781431" y="101346"/>
                </a:lnTo>
                <a:lnTo>
                  <a:pt x="926338" y="117855"/>
                </a:lnTo>
                <a:lnTo>
                  <a:pt x="1070229" y="133350"/>
                </a:lnTo>
                <a:lnTo>
                  <a:pt x="1213358" y="147827"/>
                </a:lnTo>
                <a:lnTo>
                  <a:pt x="1356614" y="161289"/>
                </a:lnTo>
                <a:lnTo>
                  <a:pt x="1501013" y="174371"/>
                </a:lnTo>
                <a:lnTo>
                  <a:pt x="1646682" y="186309"/>
                </a:lnTo>
                <a:lnTo>
                  <a:pt x="1795907" y="197865"/>
                </a:lnTo>
                <a:lnTo>
                  <a:pt x="1948307" y="208279"/>
                </a:lnTo>
                <a:lnTo>
                  <a:pt x="2105533" y="218821"/>
                </a:lnTo>
                <a:lnTo>
                  <a:pt x="2268346" y="228726"/>
                </a:lnTo>
                <a:lnTo>
                  <a:pt x="2437765" y="238760"/>
                </a:lnTo>
              </a:path>
            </a:pathLst>
          </a:custGeom>
          <a:ln w="25908">
            <a:solidFill>
              <a:srgbClr val="6B9F24"/>
            </a:solidFill>
          </a:ln>
        </p:spPr>
        <p:txBody>
          <a:bodyPr wrap="square" lIns="0" tIns="0" rIns="0" bIns="0" rtlCol="0"/>
          <a:lstStyle/>
          <a:p>
            <a:pPr algn="l" rtl="0"/>
            <a:endParaRPr/>
          </a:p>
        </p:txBody>
      </p:sp>
      <p:sp>
        <p:nvSpPr>
          <p:cNvPr id="68" name="object 68"/>
          <p:cNvSpPr/>
          <p:nvPr/>
        </p:nvSpPr>
        <p:spPr>
          <a:xfrm>
            <a:off x="6205729" y="2571751"/>
            <a:ext cx="78105" cy="1251585"/>
          </a:xfrm>
          <a:custGeom>
            <a:avLst/>
            <a:gdLst/>
            <a:ahLst/>
            <a:cxnLst/>
            <a:rect l="l" t="t" r="r" b="b"/>
            <a:pathLst>
              <a:path w="78104" h="1251585">
                <a:moveTo>
                  <a:pt x="38862" y="77724"/>
                </a:moveTo>
                <a:lnTo>
                  <a:pt x="25908" y="94996"/>
                </a:lnTo>
                <a:lnTo>
                  <a:pt x="25908" y="1251204"/>
                </a:lnTo>
                <a:lnTo>
                  <a:pt x="51816" y="1251204"/>
                </a:lnTo>
                <a:lnTo>
                  <a:pt x="51816" y="94996"/>
                </a:lnTo>
                <a:lnTo>
                  <a:pt x="38862" y="77724"/>
                </a:lnTo>
                <a:close/>
              </a:path>
              <a:path w="78104" h="1251585">
                <a:moveTo>
                  <a:pt x="38862" y="0"/>
                </a:moveTo>
                <a:lnTo>
                  <a:pt x="0" y="129539"/>
                </a:lnTo>
                <a:lnTo>
                  <a:pt x="25908" y="94995"/>
                </a:lnTo>
                <a:lnTo>
                  <a:pt x="25908" y="77724"/>
                </a:lnTo>
                <a:lnTo>
                  <a:pt x="62179" y="77724"/>
                </a:lnTo>
                <a:lnTo>
                  <a:pt x="38862" y="0"/>
                </a:lnTo>
                <a:close/>
              </a:path>
              <a:path w="78104" h="1251585">
                <a:moveTo>
                  <a:pt x="62179" y="77724"/>
                </a:moveTo>
                <a:lnTo>
                  <a:pt x="51816" y="77724"/>
                </a:lnTo>
                <a:lnTo>
                  <a:pt x="51816" y="94996"/>
                </a:lnTo>
                <a:lnTo>
                  <a:pt x="77724" y="129539"/>
                </a:lnTo>
                <a:lnTo>
                  <a:pt x="62179" y="77724"/>
                </a:lnTo>
                <a:close/>
              </a:path>
              <a:path w="78104" h="1251585">
                <a:moveTo>
                  <a:pt x="38862" y="77724"/>
                </a:moveTo>
                <a:lnTo>
                  <a:pt x="25908" y="77724"/>
                </a:lnTo>
                <a:lnTo>
                  <a:pt x="25908" y="94996"/>
                </a:lnTo>
                <a:lnTo>
                  <a:pt x="38862" y="77724"/>
                </a:lnTo>
                <a:close/>
              </a:path>
              <a:path w="78104" h="1251585">
                <a:moveTo>
                  <a:pt x="51816" y="77724"/>
                </a:moveTo>
                <a:lnTo>
                  <a:pt x="38862" y="77724"/>
                </a:lnTo>
                <a:lnTo>
                  <a:pt x="51816" y="94996"/>
                </a:lnTo>
                <a:lnTo>
                  <a:pt x="51816" y="77724"/>
                </a:lnTo>
                <a:close/>
              </a:path>
            </a:pathLst>
          </a:custGeom>
          <a:solidFill>
            <a:srgbClr val="000000"/>
          </a:solidFill>
        </p:spPr>
        <p:txBody>
          <a:bodyPr wrap="square" lIns="0" tIns="0" rIns="0" bIns="0" rtlCol="0"/>
          <a:lstStyle/>
          <a:p>
            <a:pPr algn="l" rtl="0"/>
            <a:endParaRPr/>
          </a:p>
        </p:txBody>
      </p:sp>
      <p:sp>
        <p:nvSpPr>
          <p:cNvPr id="69" name="object 69"/>
          <p:cNvSpPr/>
          <p:nvPr/>
        </p:nvSpPr>
        <p:spPr>
          <a:xfrm>
            <a:off x="6244590" y="3784092"/>
            <a:ext cx="3915410" cy="78105"/>
          </a:xfrm>
          <a:custGeom>
            <a:avLst/>
            <a:gdLst/>
            <a:ahLst/>
            <a:cxnLst/>
            <a:rect l="l" t="t" r="r" b="b"/>
            <a:pathLst>
              <a:path w="3915409" h="78104">
                <a:moveTo>
                  <a:pt x="3837432" y="38861"/>
                </a:moveTo>
                <a:lnTo>
                  <a:pt x="3785616" y="77723"/>
                </a:lnTo>
                <a:lnTo>
                  <a:pt x="3871976" y="51815"/>
                </a:lnTo>
                <a:lnTo>
                  <a:pt x="3837432" y="51815"/>
                </a:lnTo>
                <a:lnTo>
                  <a:pt x="3837432" y="38861"/>
                </a:lnTo>
                <a:close/>
              </a:path>
              <a:path w="3915409" h="78104">
                <a:moveTo>
                  <a:pt x="3820160" y="25907"/>
                </a:moveTo>
                <a:lnTo>
                  <a:pt x="0" y="25907"/>
                </a:lnTo>
                <a:lnTo>
                  <a:pt x="0" y="51815"/>
                </a:lnTo>
                <a:lnTo>
                  <a:pt x="3820160" y="51815"/>
                </a:lnTo>
                <a:lnTo>
                  <a:pt x="3837432" y="38861"/>
                </a:lnTo>
                <a:lnTo>
                  <a:pt x="3820160" y="25907"/>
                </a:lnTo>
                <a:close/>
              </a:path>
              <a:path w="3915409" h="78104">
                <a:moveTo>
                  <a:pt x="3871975" y="25907"/>
                </a:moveTo>
                <a:lnTo>
                  <a:pt x="3837432" y="25907"/>
                </a:lnTo>
                <a:lnTo>
                  <a:pt x="3837432" y="51815"/>
                </a:lnTo>
                <a:lnTo>
                  <a:pt x="3871976" y="51815"/>
                </a:lnTo>
                <a:lnTo>
                  <a:pt x="3915156" y="38861"/>
                </a:lnTo>
                <a:lnTo>
                  <a:pt x="3871975" y="25907"/>
                </a:lnTo>
                <a:close/>
              </a:path>
              <a:path w="3915409" h="78104">
                <a:moveTo>
                  <a:pt x="3785616" y="0"/>
                </a:moveTo>
                <a:lnTo>
                  <a:pt x="3837432" y="38861"/>
                </a:lnTo>
                <a:lnTo>
                  <a:pt x="3837432" y="25907"/>
                </a:lnTo>
                <a:lnTo>
                  <a:pt x="3871975" y="25907"/>
                </a:lnTo>
                <a:lnTo>
                  <a:pt x="3785616" y="0"/>
                </a:lnTo>
                <a:close/>
              </a:path>
            </a:pathLst>
          </a:custGeom>
          <a:solidFill>
            <a:srgbClr val="000000"/>
          </a:solidFill>
        </p:spPr>
        <p:txBody>
          <a:bodyPr wrap="square" lIns="0" tIns="0" rIns="0" bIns="0" rtlCol="0"/>
          <a:lstStyle/>
          <a:p>
            <a:pPr algn="l" rtl="0"/>
            <a:endParaRPr/>
          </a:p>
        </p:txBody>
      </p:sp>
      <p:sp>
        <p:nvSpPr>
          <p:cNvPr id="70" name="object 70"/>
          <p:cNvSpPr/>
          <p:nvPr/>
        </p:nvSpPr>
        <p:spPr>
          <a:xfrm>
            <a:off x="7433309" y="1169669"/>
            <a:ext cx="0" cy="2644140"/>
          </a:xfrm>
          <a:custGeom>
            <a:avLst/>
            <a:gdLst/>
            <a:ahLst/>
            <a:cxnLst/>
            <a:rect l="l" t="t" r="r" b="b"/>
            <a:pathLst>
              <a:path h="2644140">
                <a:moveTo>
                  <a:pt x="0" y="0"/>
                </a:moveTo>
                <a:lnTo>
                  <a:pt x="0" y="2644140"/>
                </a:lnTo>
              </a:path>
            </a:pathLst>
          </a:custGeom>
          <a:ln w="25908">
            <a:solidFill>
              <a:srgbClr val="808080"/>
            </a:solidFill>
            <a:prstDash val="lgDash"/>
          </a:ln>
        </p:spPr>
        <p:txBody>
          <a:bodyPr wrap="square" lIns="0" tIns="0" rIns="0" bIns="0" rtlCol="0"/>
          <a:lstStyle/>
          <a:p>
            <a:pPr algn="l" rtl="0"/>
            <a:endParaRPr/>
          </a:p>
        </p:txBody>
      </p:sp>
      <p:sp>
        <p:nvSpPr>
          <p:cNvPr id="71" name="object 71"/>
          <p:cNvSpPr/>
          <p:nvPr/>
        </p:nvSpPr>
        <p:spPr>
          <a:xfrm>
            <a:off x="8614410" y="1174241"/>
            <a:ext cx="3175" cy="2641600"/>
          </a:xfrm>
          <a:custGeom>
            <a:avLst/>
            <a:gdLst/>
            <a:ahLst/>
            <a:cxnLst/>
            <a:rect l="l" t="t" r="r" b="b"/>
            <a:pathLst>
              <a:path w="3175" h="2641600">
                <a:moveTo>
                  <a:pt x="3048" y="0"/>
                </a:moveTo>
                <a:lnTo>
                  <a:pt x="0" y="2641092"/>
                </a:lnTo>
              </a:path>
            </a:pathLst>
          </a:custGeom>
          <a:ln w="25908">
            <a:solidFill>
              <a:srgbClr val="808080"/>
            </a:solidFill>
            <a:prstDash val="lgDash"/>
          </a:ln>
        </p:spPr>
        <p:txBody>
          <a:bodyPr wrap="square" lIns="0" tIns="0" rIns="0" bIns="0" rtlCol="0"/>
          <a:lstStyle/>
          <a:p>
            <a:pPr algn="l" rtl="0"/>
            <a:endParaRPr/>
          </a:p>
        </p:txBody>
      </p:sp>
      <p:sp>
        <p:nvSpPr>
          <p:cNvPr id="72" name="object 72"/>
          <p:cNvSpPr/>
          <p:nvPr/>
        </p:nvSpPr>
        <p:spPr>
          <a:xfrm>
            <a:off x="9790938" y="1187958"/>
            <a:ext cx="0" cy="2641600"/>
          </a:xfrm>
          <a:custGeom>
            <a:avLst/>
            <a:gdLst/>
            <a:ahLst/>
            <a:cxnLst/>
            <a:rect l="l" t="t" r="r" b="b"/>
            <a:pathLst>
              <a:path h="2641600">
                <a:moveTo>
                  <a:pt x="0" y="0"/>
                </a:moveTo>
                <a:lnTo>
                  <a:pt x="0" y="2641091"/>
                </a:lnTo>
              </a:path>
            </a:pathLst>
          </a:custGeom>
          <a:ln w="25908">
            <a:solidFill>
              <a:srgbClr val="808080"/>
            </a:solidFill>
            <a:prstDash val="lgDash"/>
          </a:ln>
        </p:spPr>
        <p:txBody>
          <a:bodyPr wrap="square" lIns="0" tIns="0" rIns="0" bIns="0" rtlCol="0"/>
          <a:lstStyle/>
          <a:p>
            <a:pPr algn="l" rtl="0"/>
            <a:endParaRPr/>
          </a:p>
        </p:txBody>
      </p:sp>
      <p:sp>
        <p:nvSpPr>
          <p:cNvPr id="73" name="object 73"/>
          <p:cNvSpPr/>
          <p:nvPr/>
        </p:nvSpPr>
        <p:spPr>
          <a:xfrm>
            <a:off x="6264402" y="2847595"/>
            <a:ext cx="2018664" cy="720725"/>
          </a:xfrm>
          <a:custGeom>
            <a:avLst/>
            <a:gdLst/>
            <a:ahLst/>
            <a:cxnLst/>
            <a:rect l="l" t="t" r="r" b="b"/>
            <a:pathLst>
              <a:path w="2018665" h="720725">
                <a:moveTo>
                  <a:pt x="0" y="720216"/>
                </a:moveTo>
                <a:lnTo>
                  <a:pt x="146558" y="688213"/>
                </a:lnTo>
                <a:lnTo>
                  <a:pt x="286512" y="656716"/>
                </a:lnTo>
                <a:lnTo>
                  <a:pt x="422021" y="623951"/>
                </a:lnTo>
                <a:lnTo>
                  <a:pt x="553212" y="590041"/>
                </a:lnTo>
                <a:lnTo>
                  <a:pt x="679831" y="554101"/>
                </a:lnTo>
                <a:lnTo>
                  <a:pt x="803401" y="516889"/>
                </a:lnTo>
                <a:lnTo>
                  <a:pt x="924813" y="478408"/>
                </a:lnTo>
                <a:lnTo>
                  <a:pt x="1044828" y="437388"/>
                </a:lnTo>
                <a:lnTo>
                  <a:pt x="1163320" y="393826"/>
                </a:lnTo>
                <a:lnTo>
                  <a:pt x="1281049" y="347598"/>
                </a:lnTo>
                <a:lnTo>
                  <a:pt x="1399413" y="298195"/>
                </a:lnTo>
                <a:lnTo>
                  <a:pt x="1518665" y="246252"/>
                </a:lnTo>
                <a:lnTo>
                  <a:pt x="1639443" y="190500"/>
                </a:lnTo>
                <a:lnTo>
                  <a:pt x="1762378" y="130809"/>
                </a:lnTo>
                <a:lnTo>
                  <a:pt x="1888998" y="67309"/>
                </a:lnTo>
                <a:lnTo>
                  <a:pt x="2018538" y="0"/>
                </a:lnTo>
              </a:path>
            </a:pathLst>
          </a:custGeom>
          <a:ln w="25908">
            <a:solidFill>
              <a:srgbClr val="2583C5"/>
            </a:solidFill>
          </a:ln>
        </p:spPr>
        <p:txBody>
          <a:bodyPr wrap="square" lIns="0" tIns="0" rIns="0" bIns="0" rtlCol="0"/>
          <a:lstStyle/>
          <a:p>
            <a:pPr algn="l" rtl="0"/>
            <a:endParaRPr/>
          </a:p>
        </p:txBody>
      </p:sp>
      <p:sp>
        <p:nvSpPr>
          <p:cNvPr id="74" name="object 74"/>
          <p:cNvSpPr/>
          <p:nvPr/>
        </p:nvSpPr>
        <p:spPr>
          <a:xfrm>
            <a:off x="8283702" y="2484883"/>
            <a:ext cx="468630" cy="363855"/>
          </a:xfrm>
          <a:custGeom>
            <a:avLst/>
            <a:gdLst/>
            <a:ahLst/>
            <a:cxnLst/>
            <a:rect l="l" t="t" r="r" b="b"/>
            <a:pathLst>
              <a:path w="468629" h="363855">
                <a:moveTo>
                  <a:pt x="0" y="363600"/>
                </a:moveTo>
                <a:lnTo>
                  <a:pt x="36322" y="343026"/>
                </a:lnTo>
                <a:lnTo>
                  <a:pt x="69596" y="322579"/>
                </a:lnTo>
                <a:lnTo>
                  <a:pt x="102870" y="302005"/>
                </a:lnTo>
                <a:lnTo>
                  <a:pt x="134747" y="282828"/>
                </a:lnTo>
                <a:lnTo>
                  <a:pt x="194691" y="241807"/>
                </a:lnTo>
                <a:lnTo>
                  <a:pt x="250951" y="200025"/>
                </a:lnTo>
                <a:lnTo>
                  <a:pt x="305816" y="155828"/>
                </a:lnTo>
                <a:lnTo>
                  <a:pt x="332486" y="132079"/>
                </a:lnTo>
                <a:lnTo>
                  <a:pt x="359791" y="108330"/>
                </a:lnTo>
                <a:lnTo>
                  <a:pt x="386461" y="82676"/>
                </a:lnTo>
                <a:lnTo>
                  <a:pt x="413130" y="56387"/>
                </a:lnTo>
                <a:lnTo>
                  <a:pt x="440563" y="28828"/>
                </a:lnTo>
                <a:lnTo>
                  <a:pt x="468629" y="0"/>
                </a:lnTo>
              </a:path>
            </a:pathLst>
          </a:custGeom>
          <a:ln w="25907">
            <a:solidFill>
              <a:srgbClr val="2583C5"/>
            </a:solidFill>
          </a:ln>
        </p:spPr>
        <p:txBody>
          <a:bodyPr wrap="square" lIns="0" tIns="0" rIns="0" bIns="0" rtlCol="0"/>
          <a:lstStyle/>
          <a:p>
            <a:pPr algn="l" rtl="0"/>
            <a:endParaRPr/>
          </a:p>
        </p:txBody>
      </p:sp>
      <p:sp>
        <p:nvSpPr>
          <p:cNvPr id="75" name="object 75"/>
          <p:cNvSpPr/>
          <p:nvPr/>
        </p:nvSpPr>
        <p:spPr>
          <a:xfrm>
            <a:off x="7434835" y="2847595"/>
            <a:ext cx="2049145" cy="720725"/>
          </a:xfrm>
          <a:custGeom>
            <a:avLst/>
            <a:gdLst/>
            <a:ahLst/>
            <a:cxnLst/>
            <a:rect l="l" t="t" r="r" b="b"/>
            <a:pathLst>
              <a:path w="2049145" h="720725">
                <a:moveTo>
                  <a:pt x="0" y="720216"/>
                </a:moveTo>
                <a:lnTo>
                  <a:pt x="148843" y="688213"/>
                </a:lnTo>
                <a:lnTo>
                  <a:pt x="290829" y="656716"/>
                </a:lnTo>
                <a:lnTo>
                  <a:pt x="428370" y="623951"/>
                </a:lnTo>
                <a:lnTo>
                  <a:pt x="561593" y="590041"/>
                </a:lnTo>
                <a:lnTo>
                  <a:pt x="690117" y="554101"/>
                </a:lnTo>
                <a:lnTo>
                  <a:pt x="815466" y="516889"/>
                </a:lnTo>
                <a:lnTo>
                  <a:pt x="938784" y="478408"/>
                </a:lnTo>
                <a:lnTo>
                  <a:pt x="1060576" y="437388"/>
                </a:lnTo>
                <a:lnTo>
                  <a:pt x="1180845" y="393826"/>
                </a:lnTo>
                <a:lnTo>
                  <a:pt x="1300352" y="347598"/>
                </a:lnTo>
                <a:lnTo>
                  <a:pt x="1420621" y="298195"/>
                </a:lnTo>
                <a:lnTo>
                  <a:pt x="1541652" y="246252"/>
                </a:lnTo>
                <a:lnTo>
                  <a:pt x="1664208" y="190500"/>
                </a:lnTo>
                <a:lnTo>
                  <a:pt x="1788921" y="130809"/>
                </a:lnTo>
                <a:lnTo>
                  <a:pt x="1917445" y="67309"/>
                </a:lnTo>
                <a:lnTo>
                  <a:pt x="2049017" y="0"/>
                </a:lnTo>
              </a:path>
            </a:pathLst>
          </a:custGeom>
          <a:ln w="25908">
            <a:solidFill>
              <a:srgbClr val="2583C5"/>
            </a:solidFill>
          </a:ln>
        </p:spPr>
        <p:txBody>
          <a:bodyPr wrap="square" lIns="0" tIns="0" rIns="0" bIns="0" rtlCol="0"/>
          <a:lstStyle/>
          <a:p>
            <a:pPr algn="l" rtl="0"/>
            <a:endParaRPr/>
          </a:p>
        </p:txBody>
      </p:sp>
      <p:sp>
        <p:nvSpPr>
          <p:cNvPr id="76" name="object 76"/>
          <p:cNvSpPr/>
          <p:nvPr/>
        </p:nvSpPr>
        <p:spPr>
          <a:xfrm>
            <a:off x="9484614" y="2484883"/>
            <a:ext cx="474980" cy="363855"/>
          </a:xfrm>
          <a:custGeom>
            <a:avLst/>
            <a:gdLst/>
            <a:ahLst/>
            <a:cxnLst/>
            <a:rect l="l" t="t" r="r" b="b"/>
            <a:pathLst>
              <a:path w="474979" h="363855">
                <a:moveTo>
                  <a:pt x="0" y="363600"/>
                </a:moveTo>
                <a:lnTo>
                  <a:pt x="36702" y="343026"/>
                </a:lnTo>
                <a:lnTo>
                  <a:pt x="70484" y="322579"/>
                </a:lnTo>
                <a:lnTo>
                  <a:pt x="104266" y="302005"/>
                </a:lnTo>
                <a:lnTo>
                  <a:pt x="136525" y="282828"/>
                </a:lnTo>
                <a:lnTo>
                  <a:pt x="197230" y="241807"/>
                </a:lnTo>
                <a:lnTo>
                  <a:pt x="254253" y="200025"/>
                </a:lnTo>
                <a:lnTo>
                  <a:pt x="309752" y="155828"/>
                </a:lnTo>
                <a:lnTo>
                  <a:pt x="336676" y="132079"/>
                </a:lnTo>
                <a:lnTo>
                  <a:pt x="364489" y="108330"/>
                </a:lnTo>
                <a:lnTo>
                  <a:pt x="391540" y="82676"/>
                </a:lnTo>
                <a:lnTo>
                  <a:pt x="418464" y="56387"/>
                </a:lnTo>
                <a:lnTo>
                  <a:pt x="446277" y="28828"/>
                </a:lnTo>
                <a:lnTo>
                  <a:pt x="474725" y="0"/>
                </a:lnTo>
              </a:path>
            </a:pathLst>
          </a:custGeom>
          <a:ln w="25907">
            <a:solidFill>
              <a:srgbClr val="2583C5"/>
            </a:solidFill>
          </a:ln>
        </p:spPr>
        <p:txBody>
          <a:bodyPr wrap="square" lIns="0" tIns="0" rIns="0" bIns="0" rtlCol="0"/>
          <a:lstStyle/>
          <a:p>
            <a:pPr algn="l" rtl="0"/>
            <a:endParaRPr/>
          </a:p>
        </p:txBody>
      </p:sp>
      <p:sp>
        <p:nvSpPr>
          <p:cNvPr id="77" name="object 77"/>
          <p:cNvSpPr/>
          <p:nvPr/>
        </p:nvSpPr>
        <p:spPr>
          <a:xfrm>
            <a:off x="8643366" y="3102101"/>
            <a:ext cx="1374140" cy="466090"/>
          </a:xfrm>
          <a:custGeom>
            <a:avLst/>
            <a:gdLst/>
            <a:ahLst/>
            <a:cxnLst/>
            <a:rect l="l" t="t" r="r" b="b"/>
            <a:pathLst>
              <a:path w="1374140" h="466089">
                <a:moveTo>
                  <a:pt x="0" y="465963"/>
                </a:moveTo>
                <a:lnTo>
                  <a:pt x="99822" y="445135"/>
                </a:lnTo>
                <a:lnTo>
                  <a:pt x="195072" y="424814"/>
                </a:lnTo>
                <a:lnTo>
                  <a:pt x="287274" y="403733"/>
                </a:lnTo>
                <a:lnTo>
                  <a:pt x="376554" y="381762"/>
                </a:lnTo>
                <a:lnTo>
                  <a:pt x="462787" y="358521"/>
                </a:lnTo>
                <a:lnTo>
                  <a:pt x="546861" y="334390"/>
                </a:lnTo>
                <a:lnTo>
                  <a:pt x="629538" y="309499"/>
                </a:lnTo>
                <a:lnTo>
                  <a:pt x="711200" y="282956"/>
                </a:lnTo>
                <a:lnTo>
                  <a:pt x="791972" y="254762"/>
                </a:lnTo>
                <a:lnTo>
                  <a:pt x="872108" y="224917"/>
                </a:lnTo>
                <a:lnTo>
                  <a:pt x="952753" y="192912"/>
                </a:lnTo>
                <a:lnTo>
                  <a:pt x="1033906" y="159385"/>
                </a:lnTo>
                <a:lnTo>
                  <a:pt x="1116076" y="123189"/>
                </a:lnTo>
                <a:lnTo>
                  <a:pt x="1199768" y="84582"/>
                </a:lnTo>
                <a:lnTo>
                  <a:pt x="1285875" y="43561"/>
                </a:lnTo>
                <a:lnTo>
                  <a:pt x="1374139" y="0"/>
                </a:lnTo>
              </a:path>
            </a:pathLst>
          </a:custGeom>
          <a:ln w="25908">
            <a:solidFill>
              <a:srgbClr val="2583C5"/>
            </a:solidFill>
          </a:ln>
        </p:spPr>
        <p:txBody>
          <a:bodyPr wrap="square" lIns="0" tIns="0" rIns="0" bIns="0" rtlCol="0"/>
          <a:lstStyle/>
          <a:p>
            <a:pPr algn="l" rtl="0"/>
            <a:endParaRPr/>
          </a:p>
        </p:txBody>
      </p:sp>
      <p:sp>
        <p:nvSpPr>
          <p:cNvPr id="78" name="object 78"/>
          <p:cNvSpPr/>
          <p:nvPr/>
        </p:nvSpPr>
        <p:spPr>
          <a:xfrm>
            <a:off x="10018014" y="2865882"/>
            <a:ext cx="320040" cy="236220"/>
          </a:xfrm>
          <a:custGeom>
            <a:avLst/>
            <a:gdLst/>
            <a:ahLst/>
            <a:cxnLst/>
            <a:rect l="l" t="t" r="r" b="b"/>
            <a:pathLst>
              <a:path w="320040" h="236219">
                <a:moveTo>
                  <a:pt x="0" y="235838"/>
                </a:moveTo>
                <a:lnTo>
                  <a:pt x="24764" y="222503"/>
                </a:lnTo>
                <a:lnTo>
                  <a:pt x="47497" y="209168"/>
                </a:lnTo>
                <a:lnTo>
                  <a:pt x="70230" y="195833"/>
                </a:lnTo>
                <a:lnTo>
                  <a:pt x="112521" y="170052"/>
                </a:lnTo>
                <a:lnTo>
                  <a:pt x="151891" y="143509"/>
                </a:lnTo>
                <a:lnTo>
                  <a:pt x="189737" y="115569"/>
                </a:lnTo>
                <a:lnTo>
                  <a:pt x="226694" y="85725"/>
                </a:lnTo>
                <a:lnTo>
                  <a:pt x="245363" y="70230"/>
                </a:lnTo>
                <a:lnTo>
                  <a:pt x="263525" y="53593"/>
                </a:lnTo>
                <a:lnTo>
                  <a:pt x="281685" y="36575"/>
                </a:lnTo>
                <a:lnTo>
                  <a:pt x="300354" y="18668"/>
                </a:lnTo>
                <a:lnTo>
                  <a:pt x="319531" y="0"/>
                </a:lnTo>
              </a:path>
            </a:pathLst>
          </a:custGeom>
          <a:ln w="25907">
            <a:solidFill>
              <a:srgbClr val="2583C5"/>
            </a:solidFill>
          </a:ln>
        </p:spPr>
        <p:txBody>
          <a:bodyPr wrap="square" lIns="0" tIns="0" rIns="0" bIns="0" rtlCol="0"/>
          <a:lstStyle/>
          <a:p>
            <a:pPr algn="l" rtl="0"/>
            <a:endParaRPr/>
          </a:p>
        </p:txBody>
      </p:sp>
      <p:sp>
        <p:nvSpPr>
          <p:cNvPr id="79" name="object 79"/>
          <p:cNvSpPr/>
          <p:nvPr/>
        </p:nvSpPr>
        <p:spPr>
          <a:xfrm>
            <a:off x="9813797" y="3377946"/>
            <a:ext cx="445134" cy="143510"/>
          </a:xfrm>
          <a:custGeom>
            <a:avLst/>
            <a:gdLst/>
            <a:ahLst/>
            <a:cxnLst/>
            <a:rect l="l" t="t" r="r" b="b"/>
            <a:pathLst>
              <a:path w="445134" h="143510">
                <a:moveTo>
                  <a:pt x="0" y="143128"/>
                </a:moveTo>
                <a:lnTo>
                  <a:pt x="63119" y="130555"/>
                </a:lnTo>
                <a:lnTo>
                  <a:pt x="121920" y="117220"/>
                </a:lnTo>
                <a:lnTo>
                  <a:pt x="177037" y="102742"/>
                </a:lnTo>
                <a:lnTo>
                  <a:pt x="230250" y="86867"/>
                </a:lnTo>
                <a:lnTo>
                  <a:pt x="282321" y="69087"/>
                </a:lnTo>
                <a:lnTo>
                  <a:pt x="334645" y="48894"/>
                </a:lnTo>
                <a:lnTo>
                  <a:pt x="388366" y="26034"/>
                </a:lnTo>
                <a:lnTo>
                  <a:pt x="416305" y="13334"/>
                </a:lnTo>
                <a:lnTo>
                  <a:pt x="444880" y="0"/>
                </a:lnTo>
              </a:path>
            </a:pathLst>
          </a:custGeom>
          <a:ln w="25908">
            <a:solidFill>
              <a:srgbClr val="2583C5"/>
            </a:solidFill>
          </a:ln>
        </p:spPr>
        <p:txBody>
          <a:bodyPr wrap="square" lIns="0" tIns="0" rIns="0" bIns="0" rtlCol="0"/>
          <a:lstStyle/>
          <a:p>
            <a:pPr algn="l" rtl="0"/>
            <a:endParaRPr/>
          </a:p>
        </p:txBody>
      </p:sp>
      <p:sp>
        <p:nvSpPr>
          <p:cNvPr id="80" name="object 80"/>
          <p:cNvSpPr/>
          <p:nvPr/>
        </p:nvSpPr>
        <p:spPr>
          <a:xfrm>
            <a:off x="10258807" y="3304795"/>
            <a:ext cx="103505" cy="73025"/>
          </a:xfrm>
          <a:custGeom>
            <a:avLst/>
            <a:gdLst/>
            <a:ahLst/>
            <a:cxnLst/>
            <a:rect l="l" t="t" r="r" b="b"/>
            <a:pathLst>
              <a:path w="103504" h="73025">
                <a:moveTo>
                  <a:pt x="0" y="73025"/>
                </a:moveTo>
                <a:lnTo>
                  <a:pt x="8000" y="68960"/>
                </a:lnTo>
                <a:lnTo>
                  <a:pt x="15367" y="64769"/>
                </a:lnTo>
                <a:lnTo>
                  <a:pt x="22733" y="60705"/>
                </a:lnTo>
                <a:lnTo>
                  <a:pt x="55372" y="40131"/>
                </a:lnTo>
                <a:lnTo>
                  <a:pt x="73405" y="26542"/>
                </a:lnTo>
                <a:lnTo>
                  <a:pt x="79501" y="21716"/>
                </a:lnTo>
                <a:lnTo>
                  <a:pt x="85344" y="16636"/>
                </a:lnTo>
                <a:lnTo>
                  <a:pt x="91186" y="11302"/>
                </a:lnTo>
                <a:lnTo>
                  <a:pt x="97282" y="5841"/>
                </a:lnTo>
                <a:lnTo>
                  <a:pt x="103504" y="0"/>
                </a:lnTo>
              </a:path>
            </a:pathLst>
          </a:custGeom>
          <a:ln w="25908">
            <a:solidFill>
              <a:srgbClr val="2583C5"/>
            </a:solidFill>
          </a:ln>
        </p:spPr>
        <p:txBody>
          <a:bodyPr wrap="square" lIns="0" tIns="0" rIns="0" bIns="0" rtlCol="0"/>
          <a:lstStyle/>
          <a:p>
            <a:pPr algn="l" rtl="0"/>
            <a:endParaRPr/>
          </a:p>
        </p:txBody>
      </p:sp>
      <p:sp>
        <p:nvSpPr>
          <p:cNvPr id="81" name="object 81"/>
          <p:cNvSpPr/>
          <p:nvPr/>
        </p:nvSpPr>
        <p:spPr>
          <a:xfrm>
            <a:off x="6247638" y="3693414"/>
            <a:ext cx="988060" cy="0"/>
          </a:xfrm>
          <a:custGeom>
            <a:avLst/>
            <a:gdLst/>
            <a:ahLst/>
            <a:cxnLst/>
            <a:rect l="l" t="t" r="r" b="b"/>
            <a:pathLst>
              <a:path w="988060">
                <a:moveTo>
                  <a:pt x="0" y="0"/>
                </a:moveTo>
                <a:lnTo>
                  <a:pt x="987551" y="0"/>
                </a:lnTo>
              </a:path>
            </a:pathLst>
          </a:custGeom>
          <a:ln w="25908">
            <a:solidFill>
              <a:srgbClr val="2583C5"/>
            </a:solidFill>
            <a:prstDash val="lgDash"/>
          </a:ln>
        </p:spPr>
        <p:txBody>
          <a:bodyPr wrap="square" lIns="0" tIns="0" rIns="0" bIns="0" rtlCol="0"/>
          <a:lstStyle/>
          <a:p>
            <a:pPr algn="l" rtl="0"/>
            <a:endParaRPr/>
          </a:p>
        </p:txBody>
      </p:sp>
      <p:sp>
        <p:nvSpPr>
          <p:cNvPr id="82" name="object 82"/>
          <p:cNvSpPr/>
          <p:nvPr/>
        </p:nvSpPr>
        <p:spPr>
          <a:xfrm>
            <a:off x="7224521" y="3315461"/>
            <a:ext cx="0" cy="378460"/>
          </a:xfrm>
          <a:custGeom>
            <a:avLst/>
            <a:gdLst/>
            <a:ahLst/>
            <a:cxnLst/>
            <a:rect l="l" t="t" r="r" b="b"/>
            <a:pathLst>
              <a:path h="378460">
                <a:moveTo>
                  <a:pt x="0" y="377951"/>
                </a:moveTo>
                <a:lnTo>
                  <a:pt x="0" y="0"/>
                </a:lnTo>
              </a:path>
            </a:pathLst>
          </a:custGeom>
          <a:ln w="25908">
            <a:solidFill>
              <a:srgbClr val="2583C5"/>
            </a:solidFill>
            <a:prstDash val="lgDash"/>
          </a:ln>
        </p:spPr>
        <p:txBody>
          <a:bodyPr wrap="square" lIns="0" tIns="0" rIns="0" bIns="0" rtlCol="0"/>
          <a:lstStyle/>
          <a:p>
            <a:pPr algn="l" rtl="0"/>
            <a:endParaRPr/>
          </a:p>
        </p:txBody>
      </p:sp>
      <p:sp>
        <p:nvSpPr>
          <p:cNvPr id="83" name="object 83"/>
          <p:cNvSpPr/>
          <p:nvPr/>
        </p:nvSpPr>
        <p:spPr>
          <a:xfrm>
            <a:off x="7447026" y="3684270"/>
            <a:ext cx="989330" cy="0"/>
          </a:xfrm>
          <a:custGeom>
            <a:avLst/>
            <a:gdLst/>
            <a:ahLst/>
            <a:cxnLst/>
            <a:rect l="l" t="t" r="r" b="b"/>
            <a:pathLst>
              <a:path w="989329">
                <a:moveTo>
                  <a:pt x="0" y="0"/>
                </a:moveTo>
                <a:lnTo>
                  <a:pt x="989076" y="0"/>
                </a:lnTo>
              </a:path>
            </a:pathLst>
          </a:custGeom>
          <a:ln w="25908">
            <a:solidFill>
              <a:srgbClr val="2583C5"/>
            </a:solidFill>
            <a:prstDash val="lgDash"/>
          </a:ln>
        </p:spPr>
        <p:txBody>
          <a:bodyPr wrap="square" lIns="0" tIns="0" rIns="0" bIns="0" rtlCol="0"/>
          <a:lstStyle/>
          <a:p>
            <a:pPr algn="l" rtl="0"/>
            <a:endParaRPr/>
          </a:p>
        </p:txBody>
      </p:sp>
      <p:sp>
        <p:nvSpPr>
          <p:cNvPr id="84" name="object 84"/>
          <p:cNvSpPr/>
          <p:nvPr/>
        </p:nvSpPr>
        <p:spPr>
          <a:xfrm>
            <a:off x="8423909" y="3304794"/>
            <a:ext cx="0" cy="379730"/>
          </a:xfrm>
          <a:custGeom>
            <a:avLst/>
            <a:gdLst/>
            <a:ahLst/>
            <a:cxnLst/>
            <a:rect l="l" t="t" r="r" b="b"/>
            <a:pathLst>
              <a:path h="379729">
                <a:moveTo>
                  <a:pt x="0" y="379475"/>
                </a:moveTo>
                <a:lnTo>
                  <a:pt x="0" y="0"/>
                </a:lnTo>
              </a:path>
            </a:pathLst>
          </a:custGeom>
          <a:ln w="25908">
            <a:solidFill>
              <a:srgbClr val="2583C5"/>
            </a:solidFill>
            <a:prstDash val="lgDash"/>
          </a:ln>
        </p:spPr>
        <p:txBody>
          <a:bodyPr wrap="square" lIns="0" tIns="0" rIns="0" bIns="0" rtlCol="0"/>
          <a:lstStyle/>
          <a:p>
            <a:pPr algn="l" rtl="0"/>
            <a:endParaRPr/>
          </a:p>
        </p:txBody>
      </p:sp>
      <p:sp>
        <p:nvSpPr>
          <p:cNvPr id="85" name="object 85"/>
          <p:cNvSpPr/>
          <p:nvPr/>
        </p:nvSpPr>
        <p:spPr>
          <a:xfrm>
            <a:off x="8629650" y="3684270"/>
            <a:ext cx="988060" cy="0"/>
          </a:xfrm>
          <a:custGeom>
            <a:avLst/>
            <a:gdLst/>
            <a:ahLst/>
            <a:cxnLst/>
            <a:rect l="l" t="t" r="r" b="b"/>
            <a:pathLst>
              <a:path w="988059">
                <a:moveTo>
                  <a:pt x="0" y="0"/>
                </a:moveTo>
                <a:lnTo>
                  <a:pt x="987551" y="0"/>
                </a:lnTo>
              </a:path>
            </a:pathLst>
          </a:custGeom>
          <a:ln w="25908">
            <a:solidFill>
              <a:srgbClr val="2583C5"/>
            </a:solidFill>
            <a:prstDash val="lgDash"/>
          </a:ln>
        </p:spPr>
        <p:txBody>
          <a:bodyPr wrap="square" lIns="0" tIns="0" rIns="0" bIns="0" rtlCol="0"/>
          <a:lstStyle/>
          <a:p>
            <a:pPr algn="l" rtl="0"/>
            <a:endParaRPr/>
          </a:p>
        </p:txBody>
      </p:sp>
      <p:sp>
        <p:nvSpPr>
          <p:cNvPr id="86" name="object 86"/>
          <p:cNvSpPr/>
          <p:nvPr/>
        </p:nvSpPr>
        <p:spPr>
          <a:xfrm>
            <a:off x="9614154" y="3304794"/>
            <a:ext cx="0" cy="379730"/>
          </a:xfrm>
          <a:custGeom>
            <a:avLst/>
            <a:gdLst/>
            <a:ahLst/>
            <a:cxnLst/>
            <a:rect l="l" t="t" r="r" b="b"/>
            <a:pathLst>
              <a:path h="379729">
                <a:moveTo>
                  <a:pt x="0" y="379475"/>
                </a:moveTo>
                <a:lnTo>
                  <a:pt x="0" y="0"/>
                </a:lnTo>
              </a:path>
            </a:pathLst>
          </a:custGeom>
          <a:ln w="25908">
            <a:solidFill>
              <a:srgbClr val="2583C5"/>
            </a:solidFill>
            <a:prstDash val="lgDash"/>
          </a:ln>
        </p:spPr>
        <p:txBody>
          <a:bodyPr wrap="square" lIns="0" tIns="0" rIns="0" bIns="0" rtlCol="0"/>
          <a:lstStyle/>
          <a:p>
            <a:pPr algn="l" rtl="0"/>
            <a:endParaRPr/>
          </a:p>
        </p:txBody>
      </p:sp>
      <p:sp>
        <p:nvSpPr>
          <p:cNvPr id="87" name="object 87"/>
          <p:cNvSpPr txBox="1"/>
          <p:nvPr/>
        </p:nvSpPr>
        <p:spPr>
          <a:xfrm>
            <a:off x="9827132" y="3864482"/>
            <a:ext cx="720090" cy="215444"/>
          </a:xfrm>
          <a:prstGeom prst="rect">
            <a:avLst/>
          </a:prstGeom>
        </p:spPr>
        <p:txBody>
          <a:bodyPr vert="horz" wrap="square" lIns="0" tIns="0" rIns="0" bIns="0" rtlCol="0">
            <a:spAutoFit/>
          </a:bodyPr>
          <a:lstStyle/>
          <a:p>
            <a:pPr marL="12700" algn="l" rtl="0"/>
            <a:r>
              <a:rPr sz="1400" spc="-10" dirty="0">
                <a:latin typeface="Arial"/>
                <a:cs typeface="Arial"/>
              </a:rPr>
              <a:t>D</a:t>
            </a:r>
            <a:r>
              <a:rPr sz="1400" dirty="0">
                <a:latin typeface="Arial"/>
                <a:cs typeface="Arial"/>
              </a:rPr>
              <a:t>distancia</a:t>
            </a:r>
            <a:endParaRPr sz="1400">
              <a:latin typeface="Arial"/>
              <a:cs typeface="Arial"/>
            </a:endParaRPr>
          </a:p>
        </p:txBody>
      </p:sp>
      <p:sp>
        <p:nvSpPr>
          <p:cNvPr id="88" name="object 88"/>
          <p:cNvSpPr txBox="1"/>
          <p:nvPr/>
        </p:nvSpPr>
        <p:spPr>
          <a:xfrm>
            <a:off x="6064377" y="2276729"/>
            <a:ext cx="4532630" cy="478155"/>
          </a:xfrm>
          <a:prstGeom prst="rect">
            <a:avLst/>
          </a:prstGeom>
        </p:spPr>
        <p:txBody>
          <a:bodyPr vert="horz" wrap="square" lIns="0" tIns="0" rIns="0" bIns="0" rtlCol="0">
            <a:spAutoFit/>
          </a:bodyPr>
          <a:lstStyle/>
          <a:p>
            <a:pPr marL="3824604" algn="l" rtl="0"/>
            <a:r>
              <a:rPr sz="1400" spc="-10" dirty="0">
                <a:latin typeface="Arial"/>
                <a:cs typeface="Arial"/>
              </a:rPr>
              <a:t>D</a:t>
            </a:r>
            <a:r>
              <a:rPr sz="1400" dirty="0">
                <a:latin typeface="Arial"/>
                <a:cs typeface="Arial"/>
              </a:rPr>
              <a:t>distancia</a:t>
            </a:r>
            <a:endParaRPr sz="1400">
              <a:latin typeface="Arial"/>
              <a:cs typeface="Arial"/>
            </a:endParaRPr>
          </a:p>
          <a:p>
            <a:pPr marL="12700" algn="l" rtl="0">
              <a:spcBef>
                <a:spcPts val="310"/>
              </a:spcBef>
            </a:pPr>
            <a:r>
              <a:rPr sz="1400" i="1" dirty="0">
                <a:latin typeface="Times New Roman"/>
                <a:cs typeface="Times New Roman"/>
              </a:rPr>
              <a:t>t</a:t>
            </a:r>
            <a:endParaRPr sz="1400">
              <a:latin typeface="Times New Roman"/>
              <a:cs typeface="Times New Roman"/>
            </a:endParaRPr>
          </a:p>
        </p:txBody>
      </p:sp>
      <p:sp>
        <p:nvSpPr>
          <p:cNvPr id="89" name="object 89"/>
          <p:cNvSpPr txBox="1"/>
          <p:nvPr/>
        </p:nvSpPr>
        <p:spPr>
          <a:xfrm>
            <a:off x="6081521" y="1283080"/>
            <a:ext cx="85090" cy="215444"/>
          </a:xfrm>
          <a:prstGeom prst="rect">
            <a:avLst/>
          </a:prstGeom>
        </p:spPr>
        <p:txBody>
          <a:bodyPr vert="horz" wrap="square" lIns="0" tIns="0" rIns="0" bIns="0" rtlCol="0">
            <a:spAutoFit/>
          </a:bodyPr>
          <a:lstStyle/>
          <a:p>
            <a:pPr marL="12700" algn="l" rtl="0"/>
            <a:r>
              <a:rPr sz="1400" i="1" dirty="0">
                <a:latin typeface="Times New Roman"/>
                <a:cs typeface="Times New Roman"/>
              </a:rPr>
              <a:t>I</a:t>
            </a:r>
            <a:endParaRPr sz="1400">
              <a:latin typeface="Times New Roman"/>
              <a:cs typeface="Times New Roman"/>
            </a:endParaRPr>
          </a:p>
        </p:txBody>
      </p:sp>
      <p:sp>
        <p:nvSpPr>
          <p:cNvPr id="90" name="object 90"/>
          <p:cNvSpPr/>
          <p:nvPr/>
        </p:nvSpPr>
        <p:spPr>
          <a:xfrm>
            <a:off x="6220206" y="970025"/>
            <a:ext cx="52069" cy="59690"/>
          </a:xfrm>
          <a:custGeom>
            <a:avLst/>
            <a:gdLst/>
            <a:ahLst/>
            <a:cxnLst/>
            <a:rect l="l" t="t" r="r" b="b"/>
            <a:pathLst>
              <a:path w="52070" h="59690">
                <a:moveTo>
                  <a:pt x="25908" y="0"/>
                </a:moveTo>
                <a:lnTo>
                  <a:pt x="15805" y="2339"/>
                </a:lnTo>
                <a:lnTo>
                  <a:pt x="7572" y="8715"/>
                </a:lnTo>
                <a:lnTo>
                  <a:pt x="2030" y="18162"/>
                </a:lnTo>
                <a:lnTo>
                  <a:pt x="0" y="29718"/>
                </a:lnTo>
                <a:lnTo>
                  <a:pt x="2030" y="41273"/>
                </a:lnTo>
                <a:lnTo>
                  <a:pt x="7572" y="50720"/>
                </a:lnTo>
                <a:lnTo>
                  <a:pt x="15805" y="57096"/>
                </a:lnTo>
                <a:lnTo>
                  <a:pt x="25908" y="59436"/>
                </a:lnTo>
                <a:lnTo>
                  <a:pt x="36010" y="57096"/>
                </a:lnTo>
                <a:lnTo>
                  <a:pt x="44243" y="50720"/>
                </a:lnTo>
                <a:lnTo>
                  <a:pt x="49785" y="41273"/>
                </a:lnTo>
                <a:lnTo>
                  <a:pt x="51816" y="29718"/>
                </a:lnTo>
                <a:lnTo>
                  <a:pt x="49785" y="18162"/>
                </a:lnTo>
                <a:lnTo>
                  <a:pt x="44243" y="8715"/>
                </a:lnTo>
                <a:lnTo>
                  <a:pt x="36010" y="2339"/>
                </a:lnTo>
                <a:lnTo>
                  <a:pt x="25908" y="0"/>
                </a:lnTo>
                <a:close/>
              </a:path>
            </a:pathLst>
          </a:custGeom>
          <a:solidFill>
            <a:srgbClr val="000000"/>
          </a:solidFill>
        </p:spPr>
        <p:txBody>
          <a:bodyPr wrap="square" lIns="0" tIns="0" rIns="0" bIns="0" rtlCol="0"/>
          <a:lstStyle/>
          <a:p>
            <a:pPr algn="l" rtl="0"/>
            <a:endParaRPr/>
          </a:p>
        </p:txBody>
      </p:sp>
      <p:sp>
        <p:nvSpPr>
          <p:cNvPr id="91" name="object 91"/>
          <p:cNvSpPr/>
          <p:nvPr/>
        </p:nvSpPr>
        <p:spPr>
          <a:xfrm>
            <a:off x="6220206" y="970025"/>
            <a:ext cx="52069" cy="59690"/>
          </a:xfrm>
          <a:custGeom>
            <a:avLst/>
            <a:gdLst/>
            <a:ahLst/>
            <a:cxnLst/>
            <a:rect l="l" t="t" r="r" b="b"/>
            <a:pathLst>
              <a:path w="52070" h="59690">
                <a:moveTo>
                  <a:pt x="0" y="29718"/>
                </a:moveTo>
                <a:lnTo>
                  <a:pt x="2030" y="18162"/>
                </a:lnTo>
                <a:lnTo>
                  <a:pt x="7572" y="8715"/>
                </a:lnTo>
                <a:lnTo>
                  <a:pt x="15805" y="2339"/>
                </a:lnTo>
                <a:lnTo>
                  <a:pt x="25908" y="0"/>
                </a:lnTo>
                <a:lnTo>
                  <a:pt x="36010" y="2339"/>
                </a:lnTo>
                <a:lnTo>
                  <a:pt x="44243" y="8715"/>
                </a:lnTo>
                <a:lnTo>
                  <a:pt x="49785" y="18162"/>
                </a:lnTo>
                <a:lnTo>
                  <a:pt x="51816" y="29718"/>
                </a:lnTo>
                <a:lnTo>
                  <a:pt x="49785" y="41273"/>
                </a:lnTo>
                <a:lnTo>
                  <a:pt x="44243" y="50720"/>
                </a:lnTo>
                <a:lnTo>
                  <a:pt x="36010" y="57096"/>
                </a:lnTo>
                <a:lnTo>
                  <a:pt x="25908" y="59436"/>
                </a:lnTo>
                <a:lnTo>
                  <a:pt x="15805" y="57096"/>
                </a:lnTo>
                <a:lnTo>
                  <a:pt x="7572" y="50720"/>
                </a:lnTo>
                <a:lnTo>
                  <a:pt x="2030" y="41273"/>
                </a:lnTo>
                <a:lnTo>
                  <a:pt x="0" y="29718"/>
                </a:lnTo>
                <a:close/>
              </a:path>
            </a:pathLst>
          </a:custGeom>
          <a:ln w="25908">
            <a:solidFill>
              <a:srgbClr val="000000"/>
            </a:solidFill>
          </a:ln>
        </p:spPr>
        <p:txBody>
          <a:bodyPr wrap="square" lIns="0" tIns="0" rIns="0" bIns="0" rtlCol="0"/>
          <a:lstStyle/>
          <a:p>
            <a:pPr algn="l" rtl="0"/>
            <a:endParaRPr/>
          </a:p>
        </p:txBody>
      </p:sp>
      <p:sp>
        <p:nvSpPr>
          <p:cNvPr id="92" name="object 92"/>
          <p:cNvSpPr/>
          <p:nvPr/>
        </p:nvSpPr>
        <p:spPr>
          <a:xfrm>
            <a:off x="7405879" y="973074"/>
            <a:ext cx="52069" cy="59690"/>
          </a:xfrm>
          <a:custGeom>
            <a:avLst/>
            <a:gdLst/>
            <a:ahLst/>
            <a:cxnLst/>
            <a:rect l="l" t="t" r="r" b="b"/>
            <a:pathLst>
              <a:path w="52070" h="59690">
                <a:moveTo>
                  <a:pt x="25908" y="0"/>
                </a:moveTo>
                <a:lnTo>
                  <a:pt x="15805" y="2339"/>
                </a:lnTo>
                <a:lnTo>
                  <a:pt x="7572" y="8715"/>
                </a:lnTo>
                <a:lnTo>
                  <a:pt x="2030" y="18162"/>
                </a:lnTo>
                <a:lnTo>
                  <a:pt x="0" y="29717"/>
                </a:lnTo>
                <a:lnTo>
                  <a:pt x="2030" y="41273"/>
                </a:lnTo>
                <a:lnTo>
                  <a:pt x="7572" y="50720"/>
                </a:lnTo>
                <a:lnTo>
                  <a:pt x="15805" y="57096"/>
                </a:lnTo>
                <a:lnTo>
                  <a:pt x="25908" y="59436"/>
                </a:lnTo>
                <a:lnTo>
                  <a:pt x="36010" y="57096"/>
                </a:lnTo>
                <a:lnTo>
                  <a:pt x="44243" y="50720"/>
                </a:lnTo>
                <a:lnTo>
                  <a:pt x="49785" y="41273"/>
                </a:lnTo>
                <a:lnTo>
                  <a:pt x="51816" y="29717"/>
                </a:lnTo>
                <a:lnTo>
                  <a:pt x="49785" y="18162"/>
                </a:lnTo>
                <a:lnTo>
                  <a:pt x="44243" y="8715"/>
                </a:lnTo>
                <a:lnTo>
                  <a:pt x="36010" y="2339"/>
                </a:lnTo>
                <a:lnTo>
                  <a:pt x="25908" y="0"/>
                </a:lnTo>
                <a:close/>
              </a:path>
            </a:pathLst>
          </a:custGeom>
          <a:solidFill>
            <a:srgbClr val="000000"/>
          </a:solidFill>
        </p:spPr>
        <p:txBody>
          <a:bodyPr wrap="square" lIns="0" tIns="0" rIns="0" bIns="0" rtlCol="0"/>
          <a:lstStyle/>
          <a:p>
            <a:pPr algn="l" rtl="0"/>
            <a:endParaRPr/>
          </a:p>
        </p:txBody>
      </p:sp>
      <p:sp>
        <p:nvSpPr>
          <p:cNvPr id="93" name="object 93"/>
          <p:cNvSpPr/>
          <p:nvPr/>
        </p:nvSpPr>
        <p:spPr>
          <a:xfrm>
            <a:off x="7405879" y="973074"/>
            <a:ext cx="52069" cy="59690"/>
          </a:xfrm>
          <a:custGeom>
            <a:avLst/>
            <a:gdLst/>
            <a:ahLst/>
            <a:cxnLst/>
            <a:rect l="l" t="t" r="r" b="b"/>
            <a:pathLst>
              <a:path w="52070" h="59690">
                <a:moveTo>
                  <a:pt x="0" y="29717"/>
                </a:moveTo>
                <a:lnTo>
                  <a:pt x="2030" y="18162"/>
                </a:lnTo>
                <a:lnTo>
                  <a:pt x="7572" y="8715"/>
                </a:lnTo>
                <a:lnTo>
                  <a:pt x="15805" y="2339"/>
                </a:lnTo>
                <a:lnTo>
                  <a:pt x="25908" y="0"/>
                </a:lnTo>
                <a:lnTo>
                  <a:pt x="36010" y="2339"/>
                </a:lnTo>
                <a:lnTo>
                  <a:pt x="44243" y="8715"/>
                </a:lnTo>
                <a:lnTo>
                  <a:pt x="49785" y="18162"/>
                </a:lnTo>
                <a:lnTo>
                  <a:pt x="51816" y="29717"/>
                </a:lnTo>
                <a:lnTo>
                  <a:pt x="49785" y="41273"/>
                </a:lnTo>
                <a:lnTo>
                  <a:pt x="44243" y="50720"/>
                </a:lnTo>
                <a:lnTo>
                  <a:pt x="36010" y="57096"/>
                </a:lnTo>
                <a:lnTo>
                  <a:pt x="25908" y="59436"/>
                </a:lnTo>
                <a:lnTo>
                  <a:pt x="15805" y="57096"/>
                </a:lnTo>
                <a:lnTo>
                  <a:pt x="7572" y="50720"/>
                </a:lnTo>
                <a:lnTo>
                  <a:pt x="2030" y="41273"/>
                </a:lnTo>
                <a:lnTo>
                  <a:pt x="0" y="29717"/>
                </a:lnTo>
                <a:close/>
              </a:path>
            </a:pathLst>
          </a:custGeom>
          <a:ln w="25908">
            <a:solidFill>
              <a:srgbClr val="000000"/>
            </a:solidFill>
          </a:ln>
        </p:spPr>
        <p:txBody>
          <a:bodyPr wrap="square" lIns="0" tIns="0" rIns="0" bIns="0" rtlCol="0"/>
          <a:lstStyle/>
          <a:p>
            <a:pPr algn="l" rtl="0"/>
            <a:endParaRPr/>
          </a:p>
        </p:txBody>
      </p:sp>
      <p:sp>
        <p:nvSpPr>
          <p:cNvPr id="94" name="object 94"/>
          <p:cNvSpPr/>
          <p:nvPr/>
        </p:nvSpPr>
        <p:spPr>
          <a:xfrm>
            <a:off x="8593074" y="976122"/>
            <a:ext cx="52069" cy="60960"/>
          </a:xfrm>
          <a:custGeom>
            <a:avLst/>
            <a:gdLst/>
            <a:ahLst/>
            <a:cxnLst/>
            <a:rect l="l" t="t" r="r" b="b"/>
            <a:pathLst>
              <a:path w="52070" h="60959">
                <a:moveTo>
                  <a:pt x="25907" y="0"/>
                </a:moveTo>
                <a:lnTo>
                  <a:pt x="15805" y="2387"/>
                </a:lnTo>
                <a:lnTo>
                  <a:pt x="7572" y="8905"/>
                </a:lnTo>
                <a:lnTo>
                  <a:pt x="2030" y="18591"/>
                </a:lnTo>
                <a:lnTo>
                  <a:pt x="0" y="30479"/>
                </a:lnTo>
                <a:lnTo>
                  <a:pt x="2030" y="42368"/>
                </a:lnTo>
                <a:lnTo>
                  <a:pt x="7572" y="52054"/>
                </a:lnTo>
                <a:lnTo>
                  <a:pt x="15805" y="58572"/>
                </a:lnTo>
                <a:lnTo>
                  <a:pt x="25907" y="60960"/>
                </a:lnTo>
                <a:lnTo>
                  <a:pt x="36010" y="58572"/>
                </a:lnTo>
                <a:lnTo>
                  <a:pt x="44243" y="52054"/>
                </a:lnTo>
                <a:lnTo>
                  <a:pt x="49785" y="42368"/>
                </a:lnTo>
                <a:lnTo>
                  <a:pt x="51816" y="30479"/>
                </a:lnTo>
                <a:lnTo>
                  <a:pt x="49785" y="18591"/>
                </a:lnTo>
                <a:lnTo>
                  <a:pt x="44243" y="8905"/>
                </a:lnTo>
                <a:lnTo>
                  <a:pt x="36010" y="2387"/>
                </a:lnTo>
                <a:lnTo>
                  <a:pt x="25907" y="0"/>
                </a:lnTo>
                <a:close/>
              </a:path>
            </a:pathLst>
          </a:custGeom>
          <a:solidFill>
            <a:srgbClr val="000000"/>
          </a:solidFill>
        </p:spPr>
        <p:txBody>
          <a:bodyPr wrap="square" lIns="0" tIns="0" rIns="0" bIns="0" rtlCol="0"/>
          <a:lstStyle/>
          <a:p>
            <a:pPr algn="l" rtl="0"/>
            <a:endParaRPr/>
          </a:p>
        </p:txBody>
      </p:sp>
      <p:sp>
        <p:nvSpPr>
          <p:cNvPr id="95" name="object 95"/>
          <p:cNvSpPr/>
          <p:nvPr/>
        </p:nvSpPr>
        <p:spPr>
          <a:xfrm>
            <a:off x="8593074" y="976122"/>
            <a:ext cx="52069" cy="60960"/>
          </a:xfrm>
          <a:custGeom>
            <a:avLst/>
            <a:gdLst/>
            <a:ahLst/>
            <a:cxnLst/>
            <a:rect l="l" t="t" r="r" b="b"/>
            <a:pathLst>
              <a:path w="52070" h="60959">
                <a:moveTo>
                  <a:pt x="0" y="30479"/>
                </a:moveTo>
                <a:lnTo>
                  <a:pt x="2030" y="18591"/>
                </a:lnTo>
                <a:lnTo>
                  <a:pt x="7572" y="8905"/>
                </a:lnTo>
                <a:lnTo>
                  <a:pt x="15805" y="2387"/>
                </a:lnTo>
                <a:lnTo>
                  <a:pt x="25907" y="0"/>
                </a:lnTo>
                <a:lnTo>
                  <a:pt x="36010" y="2387"/>
                </a:lnTo>
                <a:lnTo>
                  <a:pt x="44243" y="8905"/>
                </a:lnTo>
                <a:lnTo>
                  <a:pt x="49785" y="18591"/>
                </a:lnTo>
                <a:lnTo>
                  <a:pt x="51816" y="30479"/>
                </a:lnTo>
                <a:lnTo>
                  <a:pt x="49785" y="42368"/>
                </a:lnTo>
                <a:lnTo>
                  <a:pt x="44243" y="52054"/>
                </a:lnTo>
                <a:lnTo>
                  <a:pt x="36010" y="58572"/>
                </a:lnTo>
                <a:lnTo>
                  <a:pt x="25907" y="60960"/>
                </a:lnTo>
                <a:lnTo>
                  <a:pt x="15805" y="58572"/>
                </a:lnTo>
                <a:lnTo>
                  <a:pt x="7572" y="52054"/>
                </a:lnTo>
                <a:lnTo>
                  <a:pt x="2030" y="42368"/>
                </a:lnTo>
                <a:lnTo>
                  <a:pt x="0" y="30479"/>
                </a:lnTo>
                <a:close/>
              </a:path>
            </a:pathLst>
          </a:custGeom>
          <a:ln w="25907">
            <a:solidFill>
              <a:srgbClr val="000000"/>
            </a:solidFill>
          </a:ln>
        </p:spPr>
        <p:txBody>
          <a:bodyPr wrap="square" lIns="0" tIns="0" rIns="0" bIns="0" rtlCol="0"/>
          <a:lstStyle/>
          <a:p>
            <a:pPr algn="l" rtl="0"/>
            <a:endParaRPr/>
          </a:p>
        </p:txBody>
      </p:sp>
      <p:sp>
        <p:nvSpPr>
          <p:cNvPr id="96" name="object 96"/>
          <p:cNvSpPr/>
          <p:nvPr/>
        </p:nvSpPr>
        <p:spPr>
          <a:xfrm>
            <a:off x="9765031" y="976122"/>
            <a:ext cx="52069" cy="60960"/>
          </a:xfrm>
          <a:custGeom>
            <a:avLst/>
            <a:gdLst/>
            <a:ahLst/>
            <a:cxnLst/>
            <a:rect l="l" t="t" r="r" b="b"/>
            <a:pathLst>
              <a:path w="52070" h="60959">
                <a:moveTo>
                  <a:pt x="25908" y="0"/>
                </a:moveTo>
                <a:lnTo>
                  <a:pt x="15805" y="2387"/>
                </a:lnTo>
                <a:lnTo>
                  <a:pt x="7572" y="8905"/>
                </a:lnTo>
                <a:lnTo>
                  <a:pt x="2030" y="18591"/>
                </a:lnTo>
                <a:lnTo>
                  <a:pt x="0" y="30479"/>
                </a:lnTo>
                <a:lnTo>
                  <a:pt x="2030" y="42368"/>
                </a:lnTo>
                <a:lnTo>
                  <a:pt x="7572" y="52054"/>
                </a:lnTo>
                <a:lnTo>
                  <a:pt x="15805" y="58572"/>
                </a:lnTo>
                <a:lnTo>
                  <a:pt x="25908" y="60960"/>
                </a:lnTo>
                <a:lnTo>
                  <a:pt x="36010" y="58572"/>
                </a:lnTo>
                <a:lnTo>
                  <a:pt x="44243" y="52054"/>
                </a:lnTo>
                <a:lnTo>
                  <a:pt x="49785" y="42368"/>
                </a:lnTo>
                <a:lnTo>
                  <a:pt x="51816" y="30479"/>
                </a:lnTo>
                <a:lnTo>
                  <a:pt x="49785" y="18591"/>
                </a:lnTo>
                <a:lnTo>
                  <a:pt x="44243" y="8905"/>
                </a:lnTo>
                <a:lnTo>
                  <a:pt x="36010" y="2387"/>
                </a:lnTo>
                <a:lnTo>
                  <a:pt x="25908" y="0"/>
                </a:lnTo>
                <a:close/>
              </a:path>
            </a:pathLst>
          </a:custGeom>
          <a:solidFill>
            <a:srgbClr val="000000"/>
          </a:solidFill>
        </p:spPr>
        <p:txBody>
          <a:bodyPr wrap="square" lIns="0" tIns="0" rIns="0" bIns="0" rtlCol="0"/>
          <a:lstStyle/>
          <a:p>
            <a:pPr algn="l" rtl="0"/>
            <a:endParaRPr/>
          </a:p>
        </p:txBody>
      </p:sp>
      <p:sp>
        <p:nvSpPr>
          <p:cNvPr id="97" name="object 97"/>
          <p:cNvSpPr/>
          <p:nvPr/>
        </p:nvSpPr>
        <p:spPr>
          <a:xfrm>
            <a:off x="9765031" y="976122"/>
            <a:ext cx="52069" cy="60960"/>
          </a:xfrm>
          <a:custGeom>
            <a:avLst/>
            <a:gdLst/>
            <a:ahLst/>
            <a:cxnLst/>
            <a:rect l="l" t="t" r="r" b="b"/>
            <a:pathLst>
              <a:path w="52070" h="60959">
                <a:moveTo>
                  <a:pt x="0" y="30479"/>
                </a:moveTo>
                <a:lnTo>
                  <a:pt x="2030" y="18591"/>
                </a:lnTo>
                <a:lnTo>
                  <a:pt x="7572" y="8905"/>
                </a:lnTo>
                <a:lnTo>
                  <a:pt x="15805" y="2387"/>
                </a:lnTo>
                <a:lnTo>
                  <a:pt x="25908" y="0"/>
                </a:lnTo>
                <a:lnTo>
                  <a:pt x="36010" y="2387"/>
                </a:lnTo>
                <a:lnTo>
                  <a:pt x="44243" y="8905"/>
                </a:lnTo>
                <a:lnTo>
                  <a:pt x="49785" y="18591"/>
                </a:lnTo>
                <a:lnTo>
                  <a:pt x="51816" y="30479"/>
                </a:lnTo>
                <a:lnTo>
                  <a:pt x="49785" y="42368"/>
                </a:lnTo>
                <a:lnTo>
                  <a:pt x="44243" y="52054"/>
                </a:lnTo>
                <a:lnTo>
                  <a:pt x="36010" y="58572"/>
                </a:lnTo>
                <a:lnTo>
                  <a:pt x="25908" y="60960"/>
                </a:lnTo>
                <a:lnTo>
                  <a:pt x="15805" y="58572"/>
                </a:lnTo>
                <a:lnTo>
                  <a:pt x="7572" y="52054"/>
                </a:lnTo>
                <a:lnTo>
                  <a:pt x="2030" y="42368"/>
                </a:lnTo>
                <a:lnTo>
                  <a:pt x="0" y="30479"/>
                </a:lnTo>
                <a:close/>
              </a:path>
            </a:pathLst>
          </a:custGeom>
          <a:ln w="25907">
            <a:solidFill>
              <a:srgbClr val="000000"/>
            </a:solidFill>
          </a:ln>
        </p:spPr>
        <p:txBody>
          <a:bodyPr wrap="square" lIns="0" tIns="0" rIns="0" bIns="0" rtlCol="0"/>
          <a:lstStyle/>
          <a:p>
            <a:pPr algn="l" rtl="0"/>
            <a:endParaRPr/>
          </a:p>
        </p:txBody>
      </p:sp>
      <p:sp>
        <p:nvSpPr>
          <p:cNvPr id="98" name="object 98"/>
          <p:cNvSpPr txBox="1"/>
          <p:nvPr/>
        </p:nvSpPr>
        <p:spPr>
          <a:xfrm>
            <a:off x="7451050" y="3110141"/>
            <a:ext cx="372110" cy="415498"/>
          </a:xfrm>
          <a:prstGeom prst="rect">
            <a:avLst/>
          </a:prstGeom>
        </p:spPr>
        <p:txBody>
          <a:bodyPr vert="horz" wrap="square" lIns="0" tIns="0" rIns="0" bIns="0" rtlCol="0">
            <a:spAutoFit/>
          </a:bodyPr>
          <a:lstStyle/>
          <a:p>
            <a:pPr marL="12700" algn="l" rtl="0"/>
            <a:r>
              <a:rPr sz="4050" spc="-367" baseline="-5144" dirty="0">
                <a:latin typeface="Symbol"/>
                <a:cs typeface="Symbol"/>
              </a:rPr>
              <a:t></a:t>
            </a:r>
            <a:r>
              <a:rPr spc="-185" dirty="0">
                <a:latin typeface="Symbol"/>
                <a:cs typeface="Symbol"/>
              </a:rPr>
              <a:t></a:t>
            </a:r>
            <a:r>
              <a:rPr i="1" spc="-250" dirty="0">
                <a:latin typeface="Times New Roman"/>
                <a:cs typeface="Times New Roman"/>
              </a:rPr>
              <a:t>t</a:t>
            </a:r>
            <a:endParaRPr>
              <a:latin typeface="Times New Roman"/>
              <a:cs typeface="Times New Roman"/>
            </a:endParaRPr>
          </a:p>
        </p:txBody>
      </p:sp>
      <p:sp>
        <p:nvSpPr>
          <p:cNvPr id="99" name="object 99"/>
          <p:cNvSpPr txBox="1"/>
          <p:nvPr/>
        </p:nvSpPr>
        <p:spPr>
          <a:xfrm>
            <a:off x="8622127" y="3116237"/>
            <a:ext cx="384810" cy="415498"/>
          </a:xfrm>
          <a:prstGeom prst="rect">
            <a:avLst/>
          </a:prstGeom>
        </p:spPr>
        <p:txBody>
          <a:bodyPr vert="horz" wrap="square" lIns="0" tIns="0" rIns="0" bIns="0" rtlCol="0">
            <a:spAutoFit/>
          </a:bodyPr>
          <a:lstStyle/>
          <a:p>
            <a:pPr marL="12700" algn="l" rtl="0"/>
            <a:r>
              <a:rPr sz="4050" spc="-225" baseline="-6172" dirty="0">
                <a:latin typeface="Symbol"/>
                <a:cs typeface="Symbol"/>
              </a:rPr>
              <a:t></a:t>
            </a:r>
            <a:r>
              <a:rPr spc="-185" dirty="0">
                <a:latin typeface="Symbol"/>
                <a:cs typeface="Symbol"/>
              </a:rPr>
              <a:t></a:t>
            </a:r>
            <a:r>
              <a:rPr i="1" spc="-250" dirty="0">
                <a:latin typeface="Times New Roman"/>
                <a:cs typeface="Times New Roman"/>
              </a:rPr>
              <a:t>t</a:t>
            </a:r>
            <a:endParaRPr>
              <a:latin typeface="Times New Roman"/>
              <a:cs typeface="Times New Roman"/>
            </a:endParaRPr>
          </a:p>
        </p:txBody>
      </p:sp>
      <p:sp>
        <p:nvSpPr>
          <p:cNvPr id="100" name="object 100"/>
          <p:cNvSpPr txBox="1"/>
          <p:nvPr/>
        </p:nvSpPr>
        <p:spPr>
          <a:xfrm>
            <a:off x="9793437" y="3084233"/>
            <a:ext cx="377190" cy="415498"/>
          </a:xfrm>
          <a:prstGeom prst="rect">
            <a:avLst/>
          </a:prstGeom>
        </p:spPr>
        <p:txBody>
          <a:bodyPr vert="horz" wrap="square" lIns="0" tIns="0" rIns="0" bIns="0" rtlCol="0">
            <a:spAutoFit/>
          </a:bodyPr>
          <a:lstStyle/>
          <a:p>
            <a:pPr marL="12700" algn="l" rtl="0"/>
            <a:r>
              <a:rPr sz="4050" spc="-300" baseline="-6172" dirty="0">
                <a:latin typeface="Symbol"/>
                <a:cs typeface="Symbol"/>
              </a:rPr>
              <a:t></a:t>
            </a:r>
            <a:r>
              <a:rPr spc="-190" dirty="0">
                <a:latin typeface="Symbol"/>
                <a:cs typeface="Symbol"/>
              </a:rPr>
              <a:t></a:t>
            </a:r>
            <a:r>
              <a:rPr i="1" spc="-254" dirty="0">
                <a:latin typeface="Times New Roman"/>
                <a:cs typeface="Times New Roman"/>
              </a:rPr>
              <a:t>t</a:t>
            </a:r>
            <a:endParaRPr>
              <a:latin typeface="Times New Roman"/>
              <a:cs typeface="Times New Roman"/>
            </a:endParaRPr>
          </a:p>
        </p:txBody>
      </p:sp>
      <p:sp>
        <p:nvSpPr>
          <p:cNvPr id="101"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98</a:t>
            </a:fld>
            <a:endParaRPr spc="-5"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279085"/>
            <a:ext cx="10027920" cy="721993"/>
          </a:xfrm>
          <a:prstGeom prst="rect">
            <a:avLst/>
          </a:prstGeom>
        </p:spPr>
        <p:txBody>
          <a:bodyPr vert="horz" wrap="square" lIns="0" tIns="105410" rIns="0" bIns="0" rtlCol="0" anchor="ctr">
            <a:spAutoFit/>
          </a:bodyPr>
          <a:lstStyle/>
          <a:p>
            <a:pPr marL="207645" algn="l" rtl="0"/>
            <a:r>
              <a:rPr sz="4000" spc="75" dirty="0">
                <a:solidFill>
                  <a:srgbClr val="0D0D0D"/>
                </a:solidFill>
                <a:latin typeface="Tw Cen MT Condensed"/>
                <a:cs typeface="Tw Cen MT Condensed"/>
              </a:rPr>
              <a:t>DIRECCIONAL</a:t>
            </a:r>
            <a:r>
              <a:rPr sz="4000" spc="70" dirty="0">
                <a:solidFill>
                  <a:srgbClr val="0D0D0D"/>
                </a:solidFill>
                <a:latin typeface="Tw Cen MT Condensed"/>
                <a:cs typeface="Tw Cen MT Condensed"/>
              </a:rPr>
              <a:t>SOBRECORRIENTE</a:t>
            </a:r>
            <a:r>
              <a:rPr sz="4000" spc="285" dirty="0">
                <a:solidFill>
                  <a:srgbClr val="0D0D0D"/>
                </a:solidFill>
                <a:latin typeface="Tw Cen MT Condensed"/>
                <a:cs typeface="Tw Cen MT Condensed"/>
              </a:rPr>
              <a:t> </a:t>
            </a:r>
            <a:r>
              <a:rPr sz="4000" spc="70" dirty="0">
                <a:solidFill>
                  <a:srgbClr val="0D0D0D"/>
                </a:solidFill>
                <a:latin typeface="Tw Cen MT Condensed"/>
                <a:cs typeface="Tw Cen MT Condensed"/>
              </a:rPr>
              <a:t>PROTECCION</a:t>
            </a:r>
            <a:endParaRPr sz="4000">
              <a:latin typeface="Tw Cen MT Condensed"/>
              <a:cs typeface="Tw Cen MT Condensed"/>
            </a:endParaRPr>
          </a:p>
        </p:txBody>
      </p:sp>
      <p:sp>
        <p:nvSpPr>
          <p:cNvPr id="3" name="object 3"/>
          <p:cNvSpPr txBox="1"/>
          <p:nvPr/>
        </p:nvSpPr>
        <p:spPr>
          <a:xfrm>
            <a:off x="2255317" y="787654"/>
            <a:ext cx="2648585" cy="635635"/>
          </a:xfrm>
          <a:prstGeom prst="rect">
            <a:avLst/>
          </a:prstGeom>
        </p:spPr>
        <p:txBody>
          <a:bodyPr vert="horz" wrap="square" lIns="0" tIns="0" rIns="0" bIns="0" rtlCol="0">
            <a:spAutoFit/>
          </a:bodyPr>
          <a:lstStyle/>
          <a:p>
            <a:pPr marL="12700" algn="l" rtl="0"/>
            <a:r>
              <a:rPr sz="4000" spc="50" dirty="0">
                <a:solidFill>
                  <a:srgbClr val="E08600"/>
                </a:solidFill>
                <a:latin typeface="Tw Cen MT Condensed"/>
                <a:cs typeface="Tw Cen MT Condensed"/>
              </a:rPr>
              <a:t>BÁSICO</a:t>
            </a:r>
            <a:r>
              <a:rPr sz="4000" spc="105" dirty="0">
                <a:solidFill>
                  <a:srgbClr val="E08600"/>
                </a:solidFill>
                <a:latin typeface="Tw Cen MT Condensed"/>
                <a:cs typeface="Tw Cen MT Condensed"/>
              </a:rPr>
              <a:t> </a:t>
            </a:r>
            <a:r>
              <a:rPr sz="4000" spc="80" dirty="0">
                <a:solidFill>
                  <a:srgbClr val="E08600"/>
                </a:solidFill>
                <a:latin typeface="Tw Cen MT Condensed"/>
                <a:cs typeface="Tw Cen MT Condensed"/>
              </a:rPr>
              <a:t>PRINCIPIO</a:t>
            </a:r>
            <a:endParaRPr sz="4000">
              <a:latin typeface="Tw Cen MT Condensed"/>
              <a:cs typeface="Tw Cen MT Condensed"/>
            </a:endParaRPr>
          </a:p>
        </p:txBody>
      </p:sp>
      <p:sp>
        <p:nvSpPr>
          <p:cNvPr id="4" name="object 4"/>
          <p:cNvSpPr/>
          <p:nvPr/>
        </p:nvSpPr>
        <p:spPr>
          <a:xfrm>
            <a:off x="5892546" y="1383030"/>
            <a:ext cx="334010" cy="0"/>
          </a:xfrm>
          <a:custGeom>
            <a:avLst/>
            <a:gdLst/>
            <a:ahLst/>
            <a:cxnLst/>
            <a:rect l="l" t="t" r="r" b="b"/>
            <a:pathLst>
              <a:path w="334010">
                <a:moveTo>
                  <a:pt x="0" y="0"/>
                </a:moveTo>
                <a:lnTo>
                  <a:pt x="333755" y="0"/>
                </a:lnTo>
              </a:path>
            </a:pathLst>
          </a:custGeom>
          <a:ln w="25908">
            <a:solidFill>
              <a:srgbClr val="000000"/>
            </a:solidFill>
            <a:prstDash val="lgDash"/>
          </a:ln>
        </p:spPr>
        <p:txBody>
          <a:bodyPr wrap="square" lIns="0" tIns="0" rIns="0" bIns="0" rtlCol="0"/>
          <a:lstStyle/>
          <a:p>
            <a:pPr algn="l" rtl="0"/>
            <a:endParaRPr/>
          </a:p>
        </p:txBody>
      </p:sp>
      <p:sp>
        <p:nvSpPr>
          <p:cNvPr id="5" name="object 5"/>
          <p:cNvSpPr/>
          <p:nvPr/>
        </p:nvSpPr>
        <p:spPr>
          <a:xfrm>
            <a:off x="7459217" y="1290067"/>
            <a:ext cx="158750" cy="184785"/>
          </a:xfrm>
          <a:custGeom>
            <a:avLst/>
            <a:gdLst/>
            <a:ahLst/>
            <a:cxnLst/>
            <a:rect l="l" t="t" r="r" b="b"/>
            <a:pathLst>
              <a:path w="158750" h="184784">
                <a:moveTo>
                  <a:pt x="0" y="184403"/>
                </a:moveTo>
                <a:lnTo>
                  <a:pt x="158496" y="184403"/>
                </a:lnTo>
                <a:lnTo>
                  <a:pt x="158496" y="0"/>
                </a:lnTo>
                <a:lnTo>
                  <a:pt x="0" y="0"/>
                </a:lnTo>
                <a:lnTo>
                  <a:pt x="0" y="184403"/>
                </a:lnTo>
                <a:close/>
              </a:path>
            </a:pathLst>
          </a:custGeom>
          <a:ln w="25908">
            <a:solidFill>
              <a:srgbClr val="000000"/>
            </a:solidFill>
          </a:ln>
        </p:spPr>
        <p:txBody>
          <a:bodyPr wrap="square" lIns="0" tIns="0" rIns="0" bIns="0" rtlCol="0"/>
          <a:lstStyle/>
          <a:p>
            <a:pPr algn="l" rtl="0"/>
            <a:endParaRPr/>
          </a:p>
        </p:txBody>
      </p:sp>
      <p:sp>
        <p:nvSpPr>
          <p:cNvPr id="6" name="object 6"/>
          <p:cNvSpPr/>
          <p:nvPr/>
        </p:nvSpPr>
        <p:spPr>
          <a:xfrm>
            <a:off x="6416803" y="1383030"/>
            <a:ext cx="1038225" cy="0"/>
          </a:xfrm>
          <a:custGeom>
            <a:avLst/>
            <a:gdLst/>
            <a:ahLst/>
            <a:cxnLst/>
            <a:rect l="l" t="t" r="r" b="b"/>
            <a:pathLst>
              <a:path w="1038225">
                <a:moveTo>
                  <a:pt x="0" y="0"/>
                </a:moveTo>
                <a:lnTo>
                  <a:pt x="1037844" y="0"/>
                </a:lnTo>
              </a:path>
            </a:pathLst>
          </a:custGeom>
          <a:ln w="25908">
            <a:solidFill>
              <a:srgbClr val="000000"/>
            </a:solidFill>
          </a:ln>
        </p:spPr>
        <p:txBody>
          <a:bodyPr wrap="square" lIns="0" tIns="0" rIns="0" bIns="0" rtlCol="0"/>
          <a:lstStyle/>
          <a:p>
            <a:pPr algn="l" rtl="0"/>
            <a:endParaRPr/>
          </a:p>
        </p:txBody>
      </p:sp>
      <p:sp>
        <p:nvSpPr>
          <p:cNvPr id="7" name="object 7"/>
          <p:cNvSpPr/>
          <p:nvPr/>
        </p:nvSpPr>
        <p:spPr>
          <a:xfrm>
            <a:off x="6176010" y="1383030"/>
            <a:ext cx="94615" cy="0"/>
          </a:xfrm>
          <a:custGeom>
            <a:avLst/>
            <a:gdLst/>
            <a:ahLst/>
            <a:cxnLst/>
            <a:rect l="l" t="t" r="r" b="b"/>
            <a:pathLst>
              <a:path w="94614">
                <a:moveTo>
                  <a:pt x="0" y="0"/>
                </a:moveTo>
                <a:lnTo>
                  <a:pt x="94487" y="0"/>
                </a:lnTo>
              </a:path>
            </a:pathLst>
          </a:custGeom>
          <a:ln w="25908">
            <a:solidFill>
              <a:srgbClr val="000000"/>
            </a:solidFill>
          </a:ln>
        </p:spPr>
        <p:txBody>
          <a:bodyPr wrap="square" lIns="0" tIns="0" rIns="0" bIns="0" rtlCol="0"/>
          <a:lstStyle/>
          <a:p>
            <a:pPr algn="l" rtl="0"/>
            <a:endParaRPr/>
          </a:p>
        </p:txBody>
      </p:sp>
      <p:sp>
        <p:nvSpPr>
          <p:cNvPr id="8" name="object 8"/>
          <p:cNvSpPr/>
          <p:nvPr/>
        </p:nvSpPr>
        <p:spPr>
          <a:xfrm>
            <a:off x="7768590" y="1213866"/>
            <a:ext cx="0" cy="408940"/>
          </a:xfrm>
          <a:custGeom>
            <a:avLst/>
            <a:gdLst/>
            <a:ahLst/>
            <a:cxnLst/>
            <a:rect l="l" t="t" r="r" b="b"/>
            <a:pathLst>
              <a:path h="408940">
                <a:moveTo>
                  <a:pt x="0" y="0"/>
                </a:moveTo>
                <a:lnTo>
                  <a:pt x="0" y="408432"/>
                </a:lnTo>
              </a:path>
            </a:pathLst>
          </a:custGeom>
          <a:ln w="25908">
            <a:solidFill>
              <a:srgbClr val="000000"/>
            </a:solidFill>
          </a:ln>
        </p:spPr>
        <p:txBody>
          <a:bodyPr wrap="square" lIns="0" tIns="0" rIns="0" bIns="0" rtlCol="0"/>
          <a:lstStyle/>
          <a:p>
            <a:pPr algn="l" rtl="0"/>
            <a:endParaRPr/>
          </a:p>
        </p:txBody>
      </p:sp>
      <p:sp>
        <p:nvSpPr>
          <p:cNvPr id="9" name="object 9"/>
          <p:cNvSpPr/>
          <p:nvPr/>
        </p:nvSpPr>
        <p:spPr>
          <a:xfrm>
            <a:off x="8235695" y="1376933"/>
            <a:ext cx="0" cy="83820"/>
          </a:xfrm>
          <a:custGeom>
            <a:avLst/>
            <a:gdLst/>
            <a:ahLst/>
            <a:cxnLst/>
            <a:rect l="l" t="t" r="r" b="b"/>
            <a:pathLst>
              <a:path h="83819">
                <a:moveTo>
                  <a:pt x="0" y="0"/>
                </a:moveTo>
                <a:lnTo>
                  <a:pt x="0" y="83819"/>
                </a:lnTo>
              </a:path>
            </a:pathLst>
          </a:custGeom>
          <a:ln w="21336">
            <a:solidFill>
              <a:srgbClr val="000000"/>
            </a:solidFill>
          </a:ln>
        </p:spPr>
        <p:txBody>
          <a:bodyPr wrap="square" lIns="0" tIns="0" rIns="0" bIns="0" rtlCol="0"/>
          <a:lstStyle/>
          <a:p>
            <a:pPr algn="l" rtl="0"/>
            <a:endParaRPr/>
          </a:p>
        </p:txBody>
      </p:sp>
      <p:sp>
        <p:nvSpPr>
          <p:cNvPr id="10" name="object 10"/>
          <p:cNvSpPr/>
          <p:nvPr/>
        </p:nvSpPr>
        <p:spPr>
          <a:xfrm>
            <a:off x="8236457" y="1520190"/>
            <a:ext cx="0" cy="704215"/>
          </a:xfrm>
          <a:custGeom>
            <a:avLst/>
            <a:gdLst/>
            <a:ahLst/>
            <a:cxnLst/>
            <a:rect l="l" t="t" r="r" b="b"/>
            <a:pathLst>
              <a:path h="704214">
                <a:moveTo>
                  <a:pt x="0" y="0"/>
                </a:moveTo>
                <a:lnTo>
                  <a:pt x="0" y="704088"/>
                </a:lnTo>
              </a:path>
            </a:pathLst>
          </a:custGeom>
          <a:ln w="19812">
            <a:solidFill>
              <a:srgbClr val="000000"/>
            </a:solidFill>
          </a:ln>
        </p:spPr>
        <p:txBody>
          <a:bodyPr wrap="square" lIns="0" tIns="0" rIns="0" bIns="0" rtlCol="0"/>
          <a:lstStyle/>
          <a:p>
            <a:pPr algn="l" rtl="0"/>
            <a:endParaRPr/>
          </a:p>
        </p:txBody>
      </p:sp>
      <p:sp>
        <p:nvSpPr>
          <p:cNvPr id="11" name="object 11"/>
          <p:cNvSpPr txBox="1"/>
          <p:nvPr/>
        </p:nvSpPr>
        <p:spPr>
          <a:xfrm>
            <a:off x="6576822" y="1833879"/>
            <a:ext cx="233045" cy="215444"/>
          </a:xfrm>
          <a:prstGeom prst="rect">
            <a:avLst/>
          </a:prstGeom>
        </p:spPr>
        <p:txBody>
          <a:bodyPr vert="horz" wrap="square" lIns="0" tIns="0" rIns="0" bIns="0" rtlCol="0">
            <a:spAutoFit/>
          </a:bodyPr>
          <a:lstStyle/>
          <a:p>
            <a:pPr marL="12700" algn="l" rtl="0"/>
            <a:r>
              <a:rPr sz="1400" spc="-10" dirty="0">
                <a:latin typeface="Arial"/>
                <a:cs typeface="Arial"/>
              </a:rPr>
              <a:t>F</a:t>
            </a:r>
            <a:r>
              <a:rPr sz="1400" dirty="0">
                <a:latin typeface="Arial"/>
                <a:cs typeface="Arial"/>
              </a:rPr>
              <a:t>2</a:t>
            </a:r>
            <a:endParaRPr sz="1400">
              <a:latin typeface="Arial"/>
              <a:cs typeface="Arial"/>
            </a:endParaRPr>
          </a:p>
        </p:txBody>
      </p:sp>
      <p:sp>
        <p:nvSpPr>
          <p:cNvPr id="12" name="object 12"/>
          <p:cNvSpPr txBox="1"/>
          <p:nvPr/>
        </p:nvSpPr>
        <p:spPr>
          <a:xfrm>
            <a:off x="7776465" y="2299970"/>
            <a:ext cx="480695" cy="215444"/>
          </a:xfrm>
          <a:prstGeom prst="rect">
            <a:avLst/>
          </a:prstGeom>
        </p:spPr>
        <p:txBody>
          <a:bodyPr vert="horz" wrap="square" lIns="0" tIns="0" rIns="0" bIns="0" rtlCol="0">
            <a:spAutoFit/>
          </a:bodyPr>
          <a:lstStyle/>
          <a:p>
            <a:pPr marL="12700" algn="l" rtl="0"/>
            <a:r>
              <a:rPr sz="1400" spc="-10" dirty="0">
                <a:solidFill>
                  <a:srgbClr val="003399"/>
                </a:solidFill>
                <a:latin typeface="Arial"/>
                <a:cs typeface="Arial"/>
              </a:rPr>
              <a:t>R</a:t>
            </a:r>
            <a:r>
              <a:rPr sz="1400" dirty="0">
                <a:solidFill>
                  <a:srgbClr val="003399"/>
                </a:solidFill>
                <a:latin typeface="Arial"/>
                <a:cs typeface="Arial"/>
              </a:rPr>
              <a:t>elay</a:t>
            </a:r>
            <a:endParaRPr sz="1400">
              <a:latin typeface="Arial"/>
              <a:cs typeface="Arial"/>
            </a:endParaRPr>
          </a:p>
        </p:txBody>
      </p:sp>
      <p:sp>
        <p:nvSpPr>
          <p:cNvPr id="13" name="object 13"/>
          <p:cNvSpPr/>
          <p:nvPr/>
        </p:nvSpPr>
        <p:spPr>
          <a:xfrm>
            <a:off x="8193786" y="1381505"/>
            <a:ext cx="475615" cy="0"/>
          </a:xfrm>
          <a:custGeom>
            <a:avLst/>
            <a:gdLst/>
            <a:ahLst/>
            <a:cxnLst/>
            <a:rect l="l" t="t" r="r" b="b"/>
            <a:pathLst>
              <a:path w="475615">
                <a:moveTo>
                  <a:pt x="0" y="0"/>
                </a:moveTo>
                <a:lnTo>
                  <a:pt x="475488" y="0"/>
                </a:lnTo>
              </a:path>
            </a:pathLst>
          </a:custGeom>
          <a:ln w="25908">
            <a:solidFill>
              <a:srgbClr val="000000"/>
            </a:solidFill>
          </a:ln>
        </p:spPr>
        <p:txBody>
          <a:bodyPr wrap="square" lIns="0" tIns="0" rIns="0" bIns="0" rtlCol="0"/>
          <a:lstStyle/>
          <a:p>
            <a:pPr algn="l" rtl="0"/>
            <a:endParaRPr/>
          </a:p>
        </p:txBody>
      </p:sp>
      <p:sp>
        <p:nvSpPr>
          <p:cNvPr id="14" name="object 14"/>
          <p:cNvSpPr/>
          <p:nvPr/>
        </p:nvSpPr>
        <p:spPr>
          <a:xfrm>
            <a:off x="7620762" y="1381505"/>
            <a:ext cx="512445" cy="0"/>
          </a:xfrm>
          <a:custGeom>
            <a:avLst/>
            <a:gdLst/>
            <a:ahLst/>
            <a:cxnLst/>
            <a:rect l="l" t="t" r="r" b="b"/>
            <a:pathLst>
              <a:path w="512445">
                <a:moveTo>
                  <a:pt x="0" y="0"/>
                </a:moveTo>
                <a:lnTo>
                  <a:pt x="512063" y="0"/>
                </a:lnTo>
              </a:path>
            </a:pathLst>
          </a:custGeom>
          <a:ln w="25908">
            <a:solidFill>
              <a:srgbClr val="000000"/>
            </a:solidFill>
          </a:ln>
        </p:spPr>
        <p:txBody>
          <a:bodyPr wrap="square" lIns="0" tIns="0" rIns="0" bIns="0" rtlCol="0"/>
          <a:lstStyle/>
          <a:p>
            <a:pPr algn="l" rtl="0"/>
            <a:endParaRPr/>
          </a:p>
        </p:txBody>
      </p:sp>
      <p:sp>
        <p:nvSpPr>
          <p:cNvPr id="15" name="object 15"/>
          <p:cNvSpPr/>
          <p:nvPr/>
        </p:nvSpPr>
        <p:spPr>
          <a:xfrm>
            <a:off x="8669273" y="1297686"/>
            <a:ext cx="158750" cy="182880"/>
          </a:xfrm>
          <a:custGeom>
            <a:avLst/>
            <a:gdLst/>
            <a:ahLst/>
            <a:cxnLst/>
            <a:rect l="l" t="t" r="r" b="b"/>
            <a:pathLst>
              <a:path w="158750" h="182880">
                <a:moveTo>
                  <a:pt x="0" y="182879"/>
                </a:moveTo>
                <a:lnTo>
                  <a:pt x="158496" y="182879"/>
                </a:lnTo>
                <a:lnTo>
                  <a:pt x="158496" y="0"/>
                </a:lnTo>
                <a:lnTo>
                  <a:pt x="0" y="0"/>
                </a:lnTo>
                <a:lnTo>
                  <a:pt x="0" y="182879"/>
                </a:lnTo>
                <a:close/>
              </a:path>
            </a:pathLst>
          </a:custGeom>
          <a:ln w="25908">
            <a:solidFill>
              <a:srgbClr val="000000"/>
            </a:solidFill>
          </a:ln>
        </p:spPr>
        <p:txBody>
          <a:bodyPr wrap="square" lIns="0" tIns="0" rIns="0" bIns="0" rtlCol="0"/>
          <a:lstStyle/>
          <a:p>
            <a:pPr algn="l" rtl="0"/>
            <a:endParaRPr/>
          </a:p>
        </p:txBody>
      </p:sp>
      <p:sp>
        <p:nvSpPr>
          <p:cNvPr id="16" name="object 16"/>
          <p:cNvSpPr/>
          <p:nvPr/>
        </p:nvSpPr>
        <p:spPr>
          <a:xfrm>
            <a:off x="8830819" y="1383030"/>
            <a:ext cx="902335" cy="0"/>
          </a:xfrm>
          <a:custGeom>
            <a:avLst/>
            <a:gdLst/>
            <a:ahLst/>
            <a:cxnLst/>
            <a:rect l="l" t="t" r="r" b="b"/>
            <a:pathLst>
              <a:path w="902334">
                <a:moveTo>
                  <a:pt x="0" y="0"/>
                </a:moveTo>
                <a:lnTo>
                  <a:pt x="902207" y="0"/>
                </a:lnTo>
              </a:path>
            </a:pathLst>
          </a:custGeom>
          <a:ln w="25908">
            <a:solidFill>
              <a:srgbClr val="000000"/>
            </a:solidFill>
          </a:ln>
        </p:spPr>
        <p:txBody>
          <a:bodyPr wrap="square" lIns="0" tIns="0" rIns="0" bIns="0" rtlCol="0"/>
          <a:lstStyle/>
          <a:p>
            <a:pPr algn="l" rtl="0"/>
            <a:endParaRPr/>
          </a:p>
        </p:txBody>
      </p:sp>
      <p:sp>
        <p:nvSpPr>
          <p:cNvPr id="17" name="object 17"/>
          <p:cNvSpPr/>
          <p:nvPr/>
        </p:nvSpPr>
        <p:spPr>
          <a:xfrm>
            <a:off x="7776210" y="1532382"/>
            <a:ext cx="93345" cy="0"/>
          </a:xfrm>
          <a:custGeom>
            <a:avLst/>
            <a:gdLst/>
            <a:ahLst/>
            <a:cxnLst/>
            <a:rect l="l" t="t" r="r" b="b"/>
            <a:pathLst>
              <a:path w="93345">
                <a:moveTo>
                  <a:pt x="0" y="0"/>
                </a:moveTo>
                <a:lnTo>
                  <a:pt x="92963" y="0"/>
                </a:lnTo>
              </a:path>
            </a:pathLst>
          </a:custGeom>
          <a:ln w="19812">
            <a:solidFill>
              <a:srgbClr val="000000"/>
            </a:solidFill>
          </a:ln>
        </p:spPr>
        <p:txBody>
          <a:bodyPr wrap="square" lIns="0" tIns="0" rIns="0" bIns="0" rtlCol="0"/>
          <a:lstStyle/>
          <a:p>
            <a:pPr algn="l" rtl="0"/>
            <a:endParaRPr/>
          </a:p>
        </p:txBody>
      </p:sp>
      <p:sp>
        <p:nvSpPr>
          <p:cNvPr id="18" name="object 18"/>
          <p:cNvSpPr/>
          <p:nvPr/>
        </p:nvSpPr>
        <p:spPr>
          <a:xfrm>
            <a:off x="7869173" y="1526286"/>
            <a:ext cx="0" cy="288290"/>
          </a:xfrm>
          <a:custGeom>
            <a:avLst/>
            <a:gdLst/>
            <a:ahLst/>
            <a:cxnLst/>
            <a:rect l="l" t="t" r="r" b="b"/>
            <a:pathLst>
              <a:path h="288289">
                <a:moveTo>
                  <a:pt x="0" y="0"/>
                </a:moveTo>
                <a:lnTo>
                  <a:pt x="0" y="288036"/>
                </a:lnTo>
              </a:path>
            </a:pathLst>
          </a:custGeom>
          <a:ln w="19811">
            <a:solidFill>
              <a:srgbClr val="000000"/>
            </a:solidFill>
          </a:ln>
        </p:spPr>
        <p:txBody>
          <a:bodyPr wrap="square" lIns="0" tIns="0" rIns="0" bIns="0" rtlCol="0"/>
          <a:lstStyle/>
          <a:p>
            <a:pPr algn="l" rtl="0"/>
            <a:endParaRPr/>
          </a:p>
        </p:txBody>
      </p:sp>
      <p:sp>
        <p:nvSpPr>
          <p:cNvPr id="19" name="object 19"/>
          <p:cNvSpPr/>
          <p:nvPr/>
        </p:nvSpPr>
        <p:spPr>
          <a:xfrm>
            <a:off x="7716774" y="2227326"/>
            <a:ext cx="688975" cy="349250"/>
          </a:xfrm>
          <a:custGeom>
            <a:avLst/>
            <a:gdLst/>
            <a:ahLst/>
            <a:cxnLst/>
            <a:rect l="l" t="t" r="r" b="b"/>
            <a:pathLst>
              <a:path w="688975" h="349250">
                <a:moveTo>
                  <a:pt x="0" y="348996"/>
                </a:moveTo>
                <a:lnTo>
                  <a:pt x="688848" y="348996"/>
                </a:lnTo>
                <a:lnTo>
                  <a:pt x="688848" y="0"/>
                </a:lnTo>
                <a:lnTo>
                  <a:pt x="0" y="0"/>
                </a:lnTo>
                <a:lnTo>
                  <a:pt x="0" y="348996"/>
                </a:lnTo>
                <a:close/>
              </a:path>
            </a:pathLst>
          </a:custGeom>
          <a:ln w="25908">
            <a:solidFill>
              <a:srgbClr val="000000"/>
            </a:solidFill>
          </a:ln>
        </p:spPr>
        <p:txBody>
          <a:bodyPr wrap="square" lIns="0" tIns="0" rIns="0" bIns="0" rtlCol="0"/>
          <a:lstStyle/>
          <a:p>
            <a:pPr algn="l" rtl="0"/>
            <a:endParaRPr/>
          </a:p>
        </p:txBody>
      </p:sp>
      <p:sp>
        <p:nvSpPr>
          <p:cNvPr id="20" name="object 20"/>
          <p:cNvSpPr/>
          <p:nvPr/>
        </p:nvSpPr>
        <p:spPr>
          <a:xfrm>
            <a:off x="7869173" y="2010917"/>
            <a:ext cx="0" cy="213360"/>
          </a:xfrm>
          <a:custGeom>
            <a:avLst/>
            <a:gdLst/>
            <a:ahLst/>
            <a:cxnLst/>
            <a:rect l="l" t="t" r="r" b="b"/>
            <a:pathLst>
              <a:path h="213360">
                <a:moveTo>
                  <a:pt x="0" y="0"/>
                </a:moveTo>
                <a:lnTo>
                  <a:pt x="0" y="213359"/>
                </a:lnTo>
              </a:path>
            </a:pathLst>
          </a:custGeom>
          <a:ln w="19811">
            <a:solidFill>
              <a:srgbClr val="000000"/>
            </a:solidFill>
          </a:ln>
        </p:spPr>
        <p:txBody>
          <a:bodyPr wrap="square" lIns="0" tIns="0" rIns="0" bIns="0" rtlCol="0"/>
          <a:lstStyle/>
          <a:p>
            <a:pPr algn="l" rtl="0"/>
            <a:endParaRPr/>
          </a:p>
        </p:txBody>
      </p:sp>
      <p:sp>
        <p:nvSpPr>
          <p:cNvPr id="21" name="object 21"/>
          <p:cNvSpPr/>
          <p:nvPr/>
        </p:nvSpPr>
        <p:spPr>
          <a:xfrm>
            <a:off x="9954006" y="1383030"/>
            <a:ext cx="334010" cy="0"/>
          </a:xfrm>
          <a:custGeom>
            <a:avLst/>
            <a:gdLst/>
            <a:ahLst/>
            <a:cxnLst/>
            <a:rect l="l" t="t" r="r" b="b"/>
            <a:pathLst>
              <a:path w="334009">
                <a:moveTo>
                  <a:pt x="333755" y="0"/>
                </a:moveTo>
                <a:lnTo>
                  <a:pt x="0" y="0"/>
                </a:lnTo>
              </a:path>
            </a:pathLst>
          </a:custGeom>
          <a:ln w="25908">
            <a:solidFill>
              <a:srgbClr val="000000"/>
            </a:solidFill>
            <a:prstDash val="lgDash"/>
          </a:ln>
        </p:spPr>
        <p:txBody>
          <a:bodyPr wrap="square" lIns="0" tIns="0" rIns="0" bIns="0" rtlCol="0"/>
          <a:lstStyle/>
          <a:p>
            <a:pPr algn="l" rtl="0"/>
            <a:endParaRPr/>
          </a:p>
        </p:txBody>
      </p:sp>
      <p:sp>
        <p:nvSpPr>
          <p:cNvPr id="22" name="object 22"/>
          <p:cNvSpPr txBox="1"/>
          <p:nvPr/>
        </p:nvSpPr>
        <p:spPr>
          <a:xfrm>
            <a:off x="9059671" y="1816227"/>
            <a:ext cx="134620" cy="438150"/>
          </a:xfrm>
          <a:prstGeom prst="rect">
            <a:avLst/>
          </a:prstGeom>
        </p:spPr>
        <p:txBody>
          <a:bodyPr vert="horz" wrap="square" lIns="0" tIns="0" rIns="0" bIns="0" rtlCol="0">
            <a:spAutoFit/>
          </a:bodyPr>
          <a:lstStyle/>
          <a:p>
            <a:pPr marL="12700" marR="5080" algn="l" rtl="0"/>
            <a:r>
              <a:rPr sz="1400" dirty="0">
                <a:latin typeface="Arial"/>
                <a:cs typeface="Arial"/>
              </a:rPr>
              <a:t>F 1</a:t>
            </a:r>
            <a:endParaRPr sz="1400">
              <a:latin typeface="Arial"/>
              <a:cs typeface="Arial"/>
            </a:endParaRPr>
          </a:p>
        </p:txBody>
      </p:sp>
      <p:sp>
        <p:nvSpPr>
          <p:cNvPr id="23" name="object 23"/>
          <p:cNvSpPr/>
          <p:nvPr/>
        </p:nvSpPr>
        <p:spPr>
          <a:xfrm>
            <a:off x="8756142" y="3316224"/>
            <a:ext cx="1386840" cy="78105"/>
          </a:xfrm>
          <a:custGeom>
            <a:avLst/>
            <a:gdLst/>
            <a:ahLst/>
            <a:cxnLst/>
            <a:rect l="l" t="t" r="r" b="b"/>
            <a:pathLst>
              <a:path w="1386840" h="78104">
                <a:moveTo>
                  <a:pt x="1309115" y="38862"/>
                </a:moveTo>
                <a:lnTo>
                  <a:pt x="1257300" y="77724"/>
                </a:lnTo>
                <a:lnTo>
                  <a:pt x="1343660" y="51815"/>
                </a:lnTo>
                <a:lnTo>
                  <a:pt x="1309115" y="51815"/>
                </a:lnTo>
                <a:lnTo>
                  <a:pt x="1309115" y="38862"/>
                </a:lnTo>
                <a:close/>
              </a:path>
              <a:path w="1386840" h="78104">
                <a:moveTo>
                  <a:pt x="1291844" y="25908"/>
                </a:moveTo>
                <a:lnTo>
                  <a:pt x="0" y="25908"/>
                </a:lnTo>
                <a:lnTo>
                  <a:pt x="0" y="51815"/>
                </a:lnTo>
                <a:lnTo>
                  <a:pt x="1291844" y="51815"/>
                </a:lnTo>
                <a:lnTo>
                  <a:pt x="1309115" y="38862"/>
                </a:lnTo>
                <a:lnTo>
                  <a:pt x="1291844" y="25908"/>
                </a:lnTo>
                <a:close/>
              </a:path>
              <a:path w="1386840" h="78104">
                <a:moveTo>
                  <a:pt x="1343660" y="25908"/>
                </a:moveTo>
                <a:lnTo>
                  <a:pt x="1309115" y="25908"/>
                </a:lnTo>
                <a:lnTo>
                  <a:pt x="1309115" y="51815"/>
                </a:lnTo>
                <a:lnTo>
                  <a:pt x="1343660" y="51815"/>
                </a:lnTo>
                <a:lnTo>
                  <a:pt x="1386839" y="38862"/>
                </a:lnTo>
                <a:lnTo>
                  <a:pt x="1343660" y="25908"/>
                </a:lnTo>
                <a:close/>
              </a:path>
              <a:path w="1386840" h="78104">
                <a:moveTo>
                  <a:pt x="1257300" y="0"/>
                </a:moveTo>
                <a:lnTo>
                  <a:pt x="1309115" y="38862"/>
                </a:lnTo>
                <a:lnTo>
                  <a:pt x="1309115" y="25908"/>
                </a:lnTo>
                <a:lnTo>
                  <a:pt x="1343660" y="25908"/>
                </a:lnTo>
                <a:lnTo>
                  <a:pt x="1257300" y="0"/>
                </a:lnTo>
                <a:close/>
              </a:path>
            </a:pathLst>
          </a:custGeom>
          <a:solidFill>
            <a:srgbClr val="2583C5"/>
          </a:solidFill>
        </p:spPr>
        <p:txBody>
          <a:bodyPr wrap="square" lIns="0" tIns="0" rIns="0" bIns="0" rtlCol="0"/>
          <a:lstStyle/>
          <a:p>
            <a:pPr algn="l" rtl="0"/>
            <a:endParaRPr/>
          </a:p>
        </p:txBody>
      </p:sp>
      <p:sp>
        <p:nvSpPr>
          <p:cNvPr id="24" name="object 24"/>
          <p:cNvSpPr/>
          <p:nvPr/>
        </p:nvSpPr>
        <p:spPr>
          <a:xfrm>
            <a:off x="8743950" y="3350767"/>
            <a:ext cx="228600" cy="609600"/>
          </a:xfrm>
          <a:custGeom>
            <a:avLst/>
            <a:gdLst/>
            <a:ahLst/>
            <a:cxnLst/>
            <a:rect l="l" t="t" r="r" b="b"/>
            <a:pathLst>
              <a:path w="228600" h="609600">
                <a:moveTo>
                  <a:pt x="148335" y="500507"/>
                </a:moveTo>
                <a:lnTo>
                  <a:pt x="228600" y="609346"/>
                </a:lnTo>
                <a:lnTo>
                  <a:pt x="225038" y="540512"/>
                </a:lnTo>
                <a:lnTo>
                  <a:pt x="190246" y="540512"/>
                </a:lnTo>
                <a:lnTo>
                  <a:pt x="184459" y="524335"/>
                </a:lnTo>
                <a:lnTo>
                  <a:pt x="148335" y="500507"/>
                </a:lnTo>
                <a:close/>
              </a:path>
              <a:path w="228600" h="609600">
                <a:moveTo>
                  <a:pt x="184459" y="524335"/>
                </a:moveTo>
                <a:lnTo>
                  <a:pt x="190246" y="540512"/>
                </a:lnTo>
                <a:lnTo>
                  <a:pt x="202261" y="536194"/>
                </a:lnTo>
                <a:lnTo>
                  <a:pt x="184459" y="524335"/>
                </a:lnTo>
                <a:close/>
              </a:path>
              <a:path w="228600" h="609600">
                <a:moveTo>
                  <a:pt x="221615" y="474345"/>
                </a:moveTo>
                <a:lnTo>
                  <a:pt x="208836" y="515556"/>
                </a:lnTo>
                <a:lnTo>
                  <a:pt x="214629" y="531749"/>
                </a:lnTo>
                <a:lnTo>
                  <a:pt x="202460" y="536122"/>
                </a:lnTo>
                <a:lnTo>
                  <a:pt x="202261" y="536194"/>
                </a:lnTo>
                <a:lnTo>
                  <a:pt x="190246" y="540512"/>
                </a:lnTo>
                <a:lnTo>
                  <a:pt x="225038" y="540512"/>
                </a:lnTo>
                <a:lnTo>
                  <a:pt x="224815" y="536194"/>
                </a:lnTo>
                <a:lnTo>
                  <a:pt x="202438" y="536194"/>
                </a:lnTo>
                <a:lnTo>
                  <a:pt x="224812" y="536152"/>
                </a:lnTo>
                <a:lnTo>
                  <a:pt x="221615" y="474345"/>
                </a:lnTo>
                <a:close/>
              </a:path>
              <a:path w="228600" h="609600">
                <a:moveTo>
                  <a:pt x="24383" y="0"/>
                </a:moveTo>
                <a:lnTo>
                  <a:pt x="0" y="8636"/>
                </a:lnTo>
                <a:lnTo>
                  <a:pt x="184459" y="524335"/>
                </a:lnTo>
                <a:lnTo>
                  <a:pt x="202375" y="536152"/>
                </a:lnTo>
                <a:lnTo>
                  <a:pt x="208836" y="515556"/>
                </a:lnTo>
                <a:lnTo>
                  <a:pt x="24383" y="0"/>
                </a:lnTo>
                <a:close/>
              </a:path>
              <a:path w="228600" h="609600">
                <a:moveTo>
                  <a:pt x="208836" y="515556"/>
                </a:moveTo>
                <a:lnTo>
                  <a:pt x="202460" y="536122"/>
                </a:lnTo>
                <a:lnTo>
                  <a:pt x="214629" y="531749"/>
                </a:lnTo>
                <a:lnTo>
                  <a:pt x="208836" y="515556"/>
                </a:lnTo>
                <a:close/>
              </a:path>
            </a:pathLst>
          </a:custGeom>
          <a:solidFill>
            <a:srgbClr val="6B9F24"/>
          </a:solidFill>
        </p:spPr>
        <p:txBody>
          <a:bodyPr wrap="square" lIns="0" tIns="0" rIns="0" bIns="0" rtlCol="0"/>
          <a:lstStyle/>
          <a:p>
            <a:pPr algn="l" rtl="0"/>
            <a:endParaRPr/>
          </a:p>
        </p:txBody>
      </p:sp>
      <p:sp>
        <p:nvSpPr>
          <p:cNvPr id="25" name="object 25"/>
          <p:cNvSpPr/>
          <p:nvPr/>
        </p:nvSpPr>
        <p:spPr>
          <a:xfrm>
            <a:off x="6191251" y="3832860"/>
            <a:ext cx="1313815" cy="78105"/>
          </a:xfrm>
          <a:custGeom>
            <a:avLst/>
            <a:gdLst/>
            <a:ahLst/>
            <a:cxnLst/>
            <a:rect l="l" t="t" r="r" b="b"/>
            <a:pathLst>
              <a:path w="1313814" h="78104">
                <a:moveTo>
                  <a:pt x="1235964" y="38862"/>
                </a:moveTo>
                <a:lnTo>
                  <a:pt x="1184148" y="77723"/>
                </a:lnTo>
                <a:lnTo>
                  <a:pt x="1270508" y="51815"/>
                </a:lnTo>
                <a:lnTo>
                  <a:pt x="1235964" y="51815"/>
                </a:lnTo>
                <a:lnTo>
                  <a:pt x="1235964" y="38862"/>
                </a:lnTo>
                <a:close/>
              </a:path>
              <a:path w="1313814" h="78104">
                <a:moveTo>
                  <a:pt x="1218691" y="25907"/>
                </a:moveTo>
                <a:lnTo>
                  <a:pt x="0" y="25907"/>
                </a:lnTo>
                <a:lnTo>
                  <a:pt x="0" y="51815"/>
                </a:lnTo>
                <a:lnTo>
                  <a:pt x="1218692" y="51815"/>
                </a:lnTo>
                <a:lnTo>
                  <a:pt x="1235964" y="38862"/>
                </a:lnTo>
                <a:lnTo>
                  <a:pt x="1218691" y="25907"/>
                </a:lnTo>
                <a:close/>
              </a:path>
              <a:path w="1313814" h="78104">
                <a:moveTo>
                  <a:pt x="1270507" y="25907"/>
                </a:moveTo>
                <a:lnTo>
                  <a:pt x="1235964" y="25907"/>
                </a:lnTo>
                <a:lnTo>
                  <a:pt x="1235964" y="51815"/>
                </a:lnTo>
                <a:lnTo>
                  <a:pt x="1270508" y="51815"/>
                </a:lnTo>
                <a:lnTo>
                  <a:pt x="1313688" y="38862"/>
                </a:lnTo>
                <a:lnTo>
                  <a:pt x="1270507" y="25907"/>
                </a:lnTo>
                <a:close/>
              </a:path>
              <a:path w="1313814" h="78104">
                <a:moveTo>
                  <a:pt x="1184148" y="0"/>
                </a:moveTo>
                <a:lnTo>
                  <a:pt x="1235964" y="38862"/>
                </a:lnTo>
                <a:lnTo>
                  <a:pt x="1235964" y="25907"/>
                </a:lnTo>
                <a:lnTo>
                  <a:pt x="1270507" y="25907"/>
                </a:lnTo>
                <a:lnTo>
                  <a:pt x="1184148" y="0"/>
                </a:lnTo>
                <a:close/>
              </a:path>
            </a:pathLst>
          </a:custGeom>
          <a:solidFill>
            <a:srgbClr val="2583C5"/>
          </a:solidFill>
        </p:spPr>
        <p:txBody>
          <a:bodyPr wrap="square" lIns="0" tIns="0" rIns="0" bIns="0" rtlCol="0"/>
          <a:lstStyle/>
          <a:p>
            <a:pPr algn="l" rtl="0"/>
            <a:endParaRPr/>
          </a:p>
        </p:txBody>
      </p:sp>
      <p:sp>
        <p:nvSpPr>
          <p:cNvPr id="26" name="object 26"/>
          <p:cNvSpPr/>
          <p:nvPr/>
        </p:nvSpPr>
        <p:spPr>
          <a:xfrm>
            <a:off x="5987035" y="3283459"/>
            <a:ext cx="216535" cy="592455"/>
          </a:xfrm>
          <a:custGeom>
            <a:avLst/>
            <a:gdLst/>
            <a:ahLst/>
            <a:cxnLst/>
            <a:rect l="l" t="t" r="r" b="b"/>
            <a:pathLst>
              <a:path w="216535" h="592454">
                <a:moveTo>
                  <a:pt x="25567" y="73433"/>
                </a:moveTo>
                <a:lnTo>
                  <a:pt x="18890" y="94081"/>
                </a:lnTo>
                <a:lnTo>
                  <a:pt x="192024" y="592454"/>
                </a:lnTo>
                <a:lnTo>
                  <a:pt x="216407" y="584072"/>
                </a:lnTo>
                <a:lnTo>
                  <a:pt x="43338" y="85406"/>
                </a:lnTo>
                <a:lnTo>
                  <a:pt x="25567" y="73433"/>
                </a:lnTo>
                <a:close/>
              </a:path>
              <a:path w="216535" h="592454">
                <a:moveTo>
                  <a:pt x="0" y="0"/>
                </a:moveTo>
                <a:lnTo>
                  <a:pt x="5714" y="135127"/>
                </a:lnTo>
                <a:lnTo>
                  <a:pt x="18890" y="94081"/>
                </a:lnTo>
                <a:lnTo>
                  <a:pt x="13207" y="77724"/>
                </a:lnTo>
                <a:lnTo>
                  <a:pt x="25512" y="73452"/>
                </a:lnTo>
                <a:lnTo>
                  <a:pt x="25646" y="73405"/>
                </a:lnTo>
                <a:lnTo>
                  <a:pt x="37718" y="69214"/>
                </a:lnTo>
                <a:lnTo>
                  <a:pt x="50046" y="69214"/>
                </a:lnTo>
                <a:lnTo>
                  <a:pt x="0" y="0"/>
                </a:lnTo>
                <a:close/>
              </a:path>
              <a:path w="216535" h="592454">
                <a:moveTo>
                  <a:pt x="50046" y="69214"/>
                </a:moveTo>
                <a:lnTo>
                  <a:pt x="37718" y="69214"/>
                </a:lnTo>
                <a:lnTo>
                  <a:pt x="43338" y="85406"/>
                </a:lnTo>
                <a:lnTo>
                  <a:pt x="79248" y="109600"/>
                </a:lnTo>
                <a:lnTo>
                  <a:pt x="50046" y="69214"/>
                </a:lnTo>
                <a:close/>
              </a:path>
              <a:path w="216535" h="592454">
                <a:moveTo>
                  <a:pt x="25512" y="73452"/>
                </a:moveTo>
                <a:lnTo>
                  <a:pt x="13207" y="77724"/>
                </a:lnTo>
                <a:lnTo>
                  <a:pt x="18890" y="94081"/>
                </a:lnTo>
                <a:lnTo>
                  <a:pt x="25512" y="73452"/>
                </a:lnTo>
                <a:close/>
              </a:path>
              <a:path w="216535" h="592454">
                <a:moveTo>
                  <a:pt x="37718" y="69214"/>
                </a:moveTo>
                <a:lnTo>
                  <a:pt x="25646" y="73405"/>
                </a:lnTo>
                <a:lnTo>
                  <a:pt x="43338" y="85406"/>
                </a:lnTo>
                <a:lnTo>
                  <a:pt x="37718" y="69214"/>
                </a:lnTo>
                <a:close/>
              </a:path>
              <a:path w="216535" h="592454">
                <a:moveTo>
                  <a:pt x="25646" y="73405"/>
                </a:moveTo>
                <a:close/>
              </a:path>
            </a:pathLst>
          </a:custGeom>
          <a:solidFill>
            <a:srgbClr val="6B9F24"/>
          </a:solidFill>
        </p:spPr>
        <p:txBody>
          <a:bodyPr wrap="square" lIns="0" tIns="0" rIns="0" bIns="0" rtlCol="0"/>
          <a:lstStyle/>
          <a:p>
            <a:pPr algn="l" rtl="0"/>
            <a:endParaRPr/>
          </a:p>
        </p:txBody>
      </p:sp>
      <p:sp>
        <p:nvSpPr>
          <p:cNvPr id="27" name="object 27"/>
          <p:cNvSpPr txBox="1"/>
          <p:nvPr/>
        </p:nvSpPr>
        <p:spPr>
          <a:xfrm>
            <a:off x="8819516" y="2879090"/>
            <a:ext cx="1492885" cy="215444"/>
          </a:xfrm>
          <a:prstGeom prst="rect">
            <a:avLst/>
          </a:prstGeom>
        </p:spPr>
        <p:txBody>
          <a:bodyPr vert="horz" wrap="square" lIns="0" tIns="0" rIns="0" bIns="0" rtlCol="0">
            <a:spAutoFit/>
          </a:bodyPr>
          <a:lstStyle/>
          <a:p>
            <a:pPr marL="12700" algn="l" rtl="0"/>
            <a:r>
              <a:rPr sz="1400" spc="-5" dirty="0">
                <a:solidFill>
                  <a:srgbClr val="003399"/>
                </a:solidFill>
                <a:latin typeface="Arial"/>
                <a:cs typeface="Arial"/>
              </a:rPr>
              <a:t>Falla directa</a:t>
            </a:r>
            <a:r>
              <a:rPr sz="1400" spc="-70" dirty="0">
                <a:solidFill>
                  <a:srgbClr val="003399"/>
                </a:solidFill>
                <a:latin typeface="Arial"/>
                <a:cs typeface="Arial"/>
              </a:rPr>
              <a:t> </a:t>
            </a:r>
            <a:r>
              <a:rPr sz="1400" spc="-5" dirty="0">
                <a:solidFill>
                  <a:srgbClr val="003399"/>
                </a:solidFill>
                <a:latin typeface="Arial"/>
                <a:cs typeface="Arial"/>
              </a:rPr>
              <a:t>(F1)</a:t>
            </a:r>
            <a:endParaRPr sz="1400">
              <a:latin typeface="Arial"/>
              <a:cs typeface="Arial"/>
            </a:endParaRPr>
          </a:p>
        </p:txBody>
      </p:sp>
      <p:sp>
        <p:nvSpPr>
          <p:cNvPr id="28" name="object 28"/>
          <p:cNvSpPr txBox="1"/>
          <p:nvPr/>
        </p:nvSpPr>
        <p:spPr>
          <a:xfrm>
            <a:off x="6001640" y="2879090"/>
            <a:ext cx="1504315" cy="215444"/>
          </a:xfrm>
          <a:prstGeom prst="rect">
            <a:avLst/>
          </a:prstGeom>
        </p:spPr>
        <p:txBody>
          <a:bodyPr vert="horz" wrap="square" lIns="0" tIns="0" rIns="0" bIns="0" rtlCol="0">
            <a:spAutoFit/>
          </a:bodyPr>
          <a:lstStyle/>
          <a:p>
            <a:pPr marL="12700" algn="l" rtl="0"/>
            <a:r>
              <a:rPr sz="1400" spc="-5" dirty="0">
                <a:solidFill>
                  <a:srgbClr val="003399"/>
                </a:solidFill>
                <a:latin typeface="Arial"/>
                <a:cs typeface="Arial"/>
              </a:rPr>
              <a:t>Falla inversa</a:t>
            </a:r>
            <a:r>
              <a:rPr sz="1400" spc="-90" dirty="0">
                <a:solidFill>
                  <a:srgbClr val="003399"/>
                </a:solidFill>
                <a:latin typeface="Arial"/>
                <a:cs typeface="Arial"/>
              </a:rPr>
              <a:t> </a:t>
            </a:r>
            <a:r>
              <a:rPr sz="1400" dirty="0">
                <a:solidFill>
                  <a:srgbClr val="003399"/>
                </a:solidFill>
                <a:latin typeface="Arial"/>
                <a:cs typeface="Arial"/>
              </a:rPr>
              <a:t>(F2)</a:t>
            </a:r>
            <a:endParaRPr sz="1400">
              <a:latin typeface="Arial"/>
              <a:cs typeface="Arial"/>
            </a:endParaRPr>
          </a:p>
        </p:txBody>
      </p:sp>
      <p:sp>
        <p:nvSpPr>
          <p:cNvPr id="29" name="object 29"/>
          <p:cNvSpPr/>
          <p:nvPr/>
        </p:nvSpPr>
        <p:spPr>
          <a:xfrm>
            <a:off x="7736585" y="1346454"/>
            <a:ext cx="67310" cy="70485"/>
          </a:xfrm>
          <a:custGeom>
            <a:avLst/>
            <a:gdLst/>
            <a:ahLst/>
            <a:cxnLst/>
            <a:rect l="l" t="t" r="r" b="b"/>
            <a:pathLst>
              <a:path w="67310" h="70484">
                <a:moveTo>
                  <a:pt x="33527" y="0"/>
                </a:moveTo>
                <a:lnTo>
                  <a:pt x="20466" y="2762"/>
                </a:lnTo>
                <a:lnTo>
                  <a:pt x="9810" y="10287"/>
                </a:lnTo>
                <a:lnTo>
                  <a:pt x="2631" y="21431"/>
                </a:lnTo>
                <a:lnTo>
                  <a:pt x="0" y="35051"/>
                </a:lnTo>
                <a:lnTo>
                  <a:pt x="2631" y="48672"/>
                </a:lnTo>
                <a:lnTo>
                  <a:pt x="9810" y="59816"/>
                </a:lnTo>
                <a:lnTo>
                  <a:pt x="20466" y="67341"/>
                </a:lnTo>
                <a:lnTo>
                  <a:pt x="33527" y="70104"/>
                </a:lnTo>
                <a:lnTo>
                  <a:pt x="46589" y="67341"/>
                </a:lnTo>
                <a:lnTo>
                  <a:pt x="57245" y="59817"/>
                </a:lnTo>
                <a:lnTo>
                  <a:pt x="64424" y="48672"/>
                </a:lnTo>
                <a:lnTo>
                  <a:pt x="67055" y="35051"/>
                </a:lnTo>
                <a:lnTo>
                  <a:pt x="64424" y="21431"/>
                </a:lnTo>
                <a:lnTo>
                  <a:pt x="57245" y="10286"/>
                </a:lnTo>
                <a:lnTo>
                  <a:pt x="46589" y="2762"/>
                </a:lnTo>
                <a:lnTo>
                  <a:pt x="33527" y="0"/>
                </a:lnTo>
                <a:close/>
              </a:path>
            </a:pathLst>
          </a:custGeom>
          <a:solidFill>
            <a:srgbClr val="000000"/>
          </a:solidFill>
        </p:spPr>
        <p:txBody>
          <a:bodyPr wrap="square" lIns="0" tIns="0" rIns="0" bIns="0" rtlCol="0"/>
          <a:lstStyle/>
          <a:p>
            <a:pPr algn="l" rtl="0"/>
            <a:endParaRPr/>
          </a:p>
        </p:txBody>
      </p:sp>
      <p:sp>
        <p:nvSpPr>
          <p:cNvPr id="30" name="object 30"/>
          <p:cNvSpPr/>
          <p:nvPr/>
        </p:nvSpPr>
        <p:spPr>
          <a:xfrm>
            <a:off x="7736585" y="1346454"/>
            <a:ext cx="67310" cy="70485"/>
          </a:xfrm>
          <a:custGeom>
            <a:avLst/>
            <a:gdLst/>
            <a:ahLst/>
            <a:cxnLst/>
            <a:rect l="l" t="t" r="r" b="b"/>
            <a:pathLst>
              <a:path w="67310" h="70484">
                <a:moveTo>
                  <a:pt x="0" y="35051"/>
                </a:moveTo>
                <a:lnTo>
                  <a:pt x="2631" y="21431"/>
                </a:lnTo>
                <a:lnTo>
                  <a:pt x="9810" y="10287"/>
                </a:lnTo>
                <a:lnTo>
                  <a:pt x="20466" y="2762"/>
                </a:lnTo>
                <a:lnTo>
                  <a:pt x="33527" y="0"/>
                </a:lnTo>
                <a:lnTo>
                  <a:pt x="46589" y="2762"/>
                </a:lnTo>
                <a:lnTo>
                  <a:pt x="57245" y="10286"/>
                </a:lnTo>
                <a:lnTo>
                  <a:pt x="64424" y="21431"/>
                </a:lnTo>
                <a:lnTo>
                  <a:pt x="67055" y="35051"/>
                </a:lnTo>
                <a:lnTo>
                  <a:pt x="64424" y="48672"/>
                </a:lnTo>
                <a:lnTo>
                  <a:pt x="57245" y="59817"/>
                </a:lnTo>
                <a:lnTo>
                  <a:pt x="46589" y="67341"/>
                </a:lnTo>
                <a:lnTo>
                  <a:pt x="33527" y="70104"/>
                </a:lnTo>
                <a:lnTo>
                  <a:pt x="20466" y="67341"/>
                </a:lnTo>
                <a:lnTo>
                  <a:pt x="9810" y="59816"/>
                </a:lnTo>
                <a:lnTo>
                  <a:pt x="2631" y="48672"/>
                </a:lnTo>
                <a:lnTo>
                  <a:pt x="0" y="35051"/>
                </a:lnTo>
                <a:close/>
              </a:path>
            </a:pathLst>
          </a:custGeom>
          <a:ln w="25908">
            <a:solidFill>
              <a:srgbClr val="000000"/>
            </a:solidFill>
          </a:ln>
        </p:spPr>
        <p:txBody>
          <a:bodyPr wrap="square" lIns="0" tIns="0" rIns="0" bIns="0" rtlCol="0"/>
          <a:lstStyle/>
          <a:p>
            <a:pPr algn="l" rtl="0"/>
            <a:endParaRPr/>
          </a:p>
        </p:txBody>
      </p:sp>
      <p:sp>
        <p:nvSpPr>
          <p:cNvPr id="31" name="object 31"/>
          <p:cNvSpPr/>
          <p:nvPr/>
        </p:nvSpPr>
        <p:spPr>
          <a:xfrm>
            <a:off x="7738109" y="1503426"/>
            <a:ext cx="66040" cy="71755"/>
          </a:xfrm>
          <a:custGeom>
            <a:avLst/>
            <a:gdLst/>
            <a:ahLst/>
            <a:cxnLst/>
            <a:rect l="l" t="t" r="r" b="b"/>
            <a:pathLst>
              <a:path w="66039" h="71755">
                <a:moveTo>
                  <a:pt x="32765" y="0"/>
                </a:moveTo>
                <a:lnTo>
                  <a:pt x="20038" y="2809"/>
                </a:lnTo>
                <a:lnTo>
                  <a:pt x="9620" y="10477"/>
                </a:lnTo>
                <a:lnTo>
                  <a:pt x="2583" y="21859"/>
                </a:lnTo>
                <a:lnTo>
                  <a:pt x="0" y="35813"/>
                </a:lnTo>
                <a:lnTo>
                  <a:pt x="2583" y="49768"/>
                </a:lnTo>
                <a:lnTo>
                  <a:pt x="9620" y="61150"/>
                </a:lnTo>
                <a:lnTo>
                  <a:pt x="20038" y="68818"/>
                </a:lnTo>
                <a:lnTo>
                  <a:pt x="32765" y="71627"/>
                </a:lnTo>
                <a:lnTo>
                  <a:pt x="45493" y="68818"/>
                </a:lnTo>
                <a:lnTo>
                  <a:pt x="55911" y="61150"/>
                </a:lnTo>
                <a:lnTo>
                  <a:pt x="62948" y="49768"/>
                </a:lnTo>
                <a:lnTo>
                  <a:pt x="65531" y="35813"/>
                </a:lnTo>
                <a:lnTo>
                  <a:pt x="62948" y="21859"/>
                </a:lnTo>
                <a:lnTo>
                  <a:pt x="55911" y="10477"/>
                </a:lnTo>
                <a:lnTo>
                  <a:pt x="45493" y="2809"/>
                </a:lnTo>
                <a:lnTo>
                  <a:pt x="32765" y="0"/>
                </a:lnTo>
                <a:close/>
              </a:path>
            </a:pathLst>
          </a:custGeom>
          <a:solidFill>
            <a:srgbClr val="000000"/>
          </a:solidFill>
        </p:spPr>
        <p:txBody>
          <a:bodyPr wrap="square" lIns="0" tIns="0" rIns="0" bIns="0" rtlCol="0"/>
          <a:lstStyle/>
          <a:p>
            <a:pPr algn="l" rtl="0"/>
            <a:endParaRPr/>
          </a:p>
        </p:txBody>
      </p:sp>
      <p:sp>
        <p:nvSpPr>
          <p:cNvPr id="32" name="object 32"/>
          <p:cNvSpPr/>
          <p:nvPr/>
        </p:nvSpPr>
        <p:spPr>
          <a:xfrm>
            <a:off x="7738109" y="1503426"/>
            <a:ext cx="66040" cy="71755"/>
          </a:xfrm>
          <a:custGeom>
            <a:avLst/>
            <a:gdLst/>
            <a:ahLst/>
            <a:cxnLst/>
            <a:rect l="l" t="t" r="r" b="b"/>
            <a:pathLst>
              <a:path w="66039" h="71755">
                <a:moveTo>
                  <a:pt x="0" y="35813"/>
                </a:moveTo>
                <a:lnTo>
                  <a:pt x="2583" y="21859"/>
                </a:lnTo>
                <a:lnTo>
                  <a:pt x="9620" y="10477"/>
                </a:lnTo>
                <a:lnTo>
                  <a:pt x="20038" y="2809"/>
                </a:lnTo>
                <a:lnTo>
                  <a:pt x="32765" y="0"/>
                </a:lnTo>
                <a:lnTo>
                  <a:pt x="45493" y="2809"/>
                </a:lnTo>
                <a:lnTo>
                  <a:pt x="55911" y="10477"/>
                </a:lnTo>
                <a:lnTo>
                  <a:pt x="62948" y="21859"/>
                </a:lnTo>
                <a:lnTo>
                  <a:pt x="65531" y="35813"/>
                </a:lnTo>
                <a:lnTo>
                  <a:pt x="62948" y="49768"/>
                </a:lnTo>
                <a:lnTo>
                  <a:pt x="55911" y="61150"/>
                </a:lnTo>
                <a:lnTo>
                  <a:pt x="45493" y="68818"/>
                </a:lnTo>
                <a:lnTo>
                  <a:pt x="32765" y="71627"/>
                </a:lnTo>
                <a:lnTo>
                  <a:pt x="20038" y="68818"/>
                </a:lnTo>
                <a:lnTo>
                  <a:pt x="9620" y="61150"/>
                </a:lnTo>
                <a:lnTo>
                  <a:pt x="2583" y="49768"/>
                </a:lnTo>
                <a:lnTo>
                  <a:pt x="0" y="35813"/>
                </a:lnTo>
                <a:close/>
              </a:path>
            </a:pathLst>
          </a:custGeom>
          <a:ln w="25908">
            <a:solidFill>
              <a:srgbClr val="000000"/>
            </a:solidFill>
          </a:ln>
        </p:spPr>
        <p:txBody>
          <a:bodyPr wrap="square" lIns="0" tIns="0" rIns="0" bIns="0" rtlCol="0"/>
          <a:lstStyle/>
          <a:p>
            <a:pPr algn="l" rtl="0"/>
            <a:endParaRPr/>
          </a:p>
        </p:txBody>
      </p:sp>
      <p:sp>
        <p:nvSpPr>
          <p:cNvPr id="33" name="object 33"/>
          <p:cNvSpPr/>
          <p:nvPr/>
        </p:nvSpPr>
        <p:spPr>
          <a:xfrm>
            <a:off x="8235695" y="1307591"/>
            <a:ext cx="143510" cy="82550"/>
          </a:xfrm>
          <a:custGeom>
            <a:avLst/>
            <a:gdLst/>
            <a:ahLst/>
            <a:cxnLst/>
            <a:rect l="l" t="t" r="r" b="b"/>
            <a:pathLst>
              <a:path w="143509" h="82550">
                <a:moveTo>
                  <a:pt x="143255" y="80899"/>
                </a:moveTo>
                <a:lnTo>
                  <a:pt x="133984" y="42291"/>
                </a:lnTo>
                <a:lnTo>
                  <a:pt x="100583" y="6477"/>
                </a:lnTo>
                <a:lnTo>
                  <a:pt x="77088" y="0"/>
                </a:lnTo>
                <a:lnTo>
                  <a:pt x="66167" y="0"/>
                </a:lnTo>
                <a:lnTo>
                  <a:pt x="23495" y="21209"/>
                </a:lnTo>
                <a:lnTo>
                  <a:pt x="4190" y="55118"/>
                </a:lnTo>
                <a:lnTo>
                  <a:pt x="1270" y="68072"/>
                </a:lnTo>
                <a:lnTo>
                  <a:pt x="0" y="82296"/>
                </a:lnTo>
              </a:path>
            </a:pathLst>
          </a:custGeom>
          <a:ln w="21336">
            <a:solidFill>
              <a:srgbClr val="000000"/>
            </a:solidFill>
          </a:ln>
        </p:spPr>
        <p:txBody>
          <a:bodyPr wrap="square" lIns="0" tIns="0" rIns="0" bIns="0" rtlCol="0"/>
          <a:lstStyle/>
          <a:p>
            <a:pPr algn="l" rtl="0"/>
            <a:endParaRPr/>
          </a:p>
        </p:txBody>
      </p:sp>
      <p:sp>
        <p:nvSpPr>
          <p:cNvPr id="34" name="object 34"/>
          <p:cNvSpPr/>
          <p:nvPr/>
        </p:nvSpPr>
        <p:spPr>
          <a:xfrm>
            <a:off x="8378952" y="1307591"/>
            <a:ext cx="144780" cy="82550"/>
          </a:xfrm>
          <a:custGeom>
            <a:avLst/>
            <a:gdLst/>
            <a:ahLst/>
            <a:cxnLst/>
            <a:rect l="l" t="t" r="r" b="b"/>
            <a:pathLst>
              <a:path w="144779" h="82550">
                <a:moveTo>
                  <a:pt x="144779" y="80899"/>
                </a:moveTo>
                <a:lnTo>
                  <a:pt x="135508" y="42291"/>
                </a:lnTo>
                <a:lnTo>
                  <a:pt x="101600" y="6477"/>
                </a:lnTo>
                <a:lnTo>
                  <a:pt x="77850" y="0"/>
                </a:lnTo>
                <a:lnTo>
                  <a:pt x="66928" y="0"/>
                </a:lnTo>
                <a:lnTo>
                  <a:pt x="23749" y="21209"/>
                </a:lnTo>
                <a:lnTo>
                  <a:pt x="4191" y="55118"/>
                </a:lnTo>
                <a:lnTo>
                  <a:pt x="1270" y="68072"/>
                </a:lnTo>
                <a:lnTo>
                  <a:pt x="0" y="82296"/>
                </a:lnTo>
              </a:path>
            </a:pathLst>
          </a:custGeom>
          <a:ln w="21336">
            <a:solidFill>
              <a:srgbClr val="000000"/>
            </a:solidFill>
          </a:ln>
        </p:spPr>
        <p:txBody>
          <a:bodyPr wrap="square" lIns="0" tIns="0" rIns="0" bIns="0" rtlCol="0"/>
          <a:lstStyle/>
          <a:p>
            <a:pPr algn="l" rtl="0"/>
            <a:endParaRPr/>
          </a:p>
        </p:txBody>
      </p:sp>
      <p:sp>
        <p:nvSpPr>
          <p:cNvPr id="35" name="object 35"/>
          <p:cNvSpPr/>
          <p:nvPr/>
        </p:nvSpPr>
        <p:spPr>
          <a:xfrm>
            <a:off x="8523732" y="1388363"/>
            <a:ext cx="1905" cy="30480"/>
          </a:xfrm>
          <a:custGeom>
            <a:avLst/>
            <a:gdLst/>
            <a:ahLst/>
            <a:cxnLst/>
            <a:rect l="l" t="t" r="r" b="b"/>
            <a:pathLst>
              <a:path w="1904" h="30480">
                <a:moveTo>
                  <a:pt x="0" y="0"/>
                </a:moveTo>
                <a:lnTo>
                  <a:pt x="1524" y="30480"/>
                </a:lnTo>
              </a:path>
            </a:pathLst>
          </a:custGeom>
          <a:ln w="21336">
            <a:solidFill>
              <a:srgbClr val="000000"/>
            </a:solidFill>
          </a:ln>
        </p:spPr>
        <p:txBody>
          <a:bodyPr wrap="square" lIns="0" tIns="0" rIns="0" bIns="0" rtlCol="0"/>
          <a:lstStyle/>
          <a:p>
            <a:pPr algn="l" rtl="0"/>
            <a:endParaRPr/>
          </a:p>
        </p:txBody>
      </p:sp>
      <p:sp>
        <p:nvSpPr>
          <p:cNvPr id="36" name="object 36"/>
          <p:cNvSpPr/>
          <p:nvPr/>
        </p:nvSpPr>
        <p:spPr>
          <a:xfrm>
            <a:off x="8378953" y="1388363"/>
            <a:ext cx="1905" cy="30480"/>
          </a:xfrm>
          <a:custGeom>
            <a:avLst/>
            <a:gdLst/>
            <a:ahLst/>
            <a:cxnLst/>
            <a:rect l="l" t="t" r="r" b="b"/>
            <a:pathLst>
              <a:path w="1904" h="30480">
                <a:moveTo>
                  <a:pt x="0" y="0"/>
                </a:moveTo>
                <a:lnTo>
                  <a:pt x="1524" y="30480"/>
                </a:lnTo>
              </a:path>
            </a:pathLst>
          </a:custGeom>
          <a:ln w="21336">
            <a:solidFill>
              <a:srgbClr val="000000"/>
            </a:solidFill>
          </a:ln>
        </p:spPr>
        <p:txBody>
          <a:bodyPr wrap="square" lIns="0" tIns="0" rIns="0" bIns="0" rtlCol="0"/>
          <a:lstStyle/>
          <a:p>
            <a:pPr algn="l" rtl="0"/>
            <a:endParaRPr/>
          </a:p>
        </p:txBody>
      </p:sp>
      <p:sp>
        <p:nvSpPr>
          <p:cNvPr id="37" name="object 37"/>
          <p:cNvSpPr/>
          <p:nvPr/>
        </p:nvSpPr>
        <p:spPr>
          <a:xfrm>
            <a:off x="7869173" y="1811273"/>
            <a:ext cx="144780" cy="83820"/>
          </a:xfrm>
          <a:custGeom>
            <a:avLst/>
            <a:gdLst/>
            <a:ahLst/>
            <a:cxnLst/>
            <a:rect l="l" t="t" r="r" b="b"/>
            <a:pathLst>
              <a:path w="144779" h="83819">
                <a:moveTo>
                  <a:pt x="0" y="1397"/>
                </a:moveTo>
                <a:lnTo>
                  <a:pt x="9271" y="40766"/>
                </a:lnTo>
                <a:lnTo>
                  <a:pt x="33020" y="70738"/>
                </a:lnTo>
                <a:lnTo>
                  <a:pt x="66928" y="83820"/>
                </a:lnTo>
                <a:lnTo>
                  <a:pt x="77850" y="83820"/>
                </a:lnTo>
                <a:lnTo>
                  <a:pt x="121030" y="62229"/>
                </a:lnTo>
                <a:lnTo>
                  <a:pt x="140588" y="27686"/>
                </a:lnTo>
                <a:lnTo>
                  <a:pt x="143510" y="14477"/>
                </a:lnTo>
                <a:lnTo>
                  <a:pt x="144779" y="0"/>
                </a:lnTo>
              </a:path>
            </a:pathLst>
          </a:custGeom>
          <a:ln w="19812">
            <a:solidFill>
              <a:srgbClr val="000000"/>
            </a:solidFill>
          </a:ln>
        </p:spPr>
        <p:txBody>
          <a:bodyPr wrap="square" lIns="0" tIns="0" rIns="0" bIns="0" rtlCol="0"/>
          <a:lstStyle/>
          <a:p>
            <a:pPr algn="l" rtl="0"/>
            <a:endParaRPr/>
          </a:p>
        </p:txBody>
      </p:sp>
      <p:sp>
        <p:nvSpPr>
          <p:cNvPr id="38" name="object 38"/>
          <p:cNvSpPr/>
          <p:nvPr/>
        </p:nvSpPr>
        <p:spPr>
          <a:xfrm>
            <a:off x="7722870" y="1811273"/>
            <a:ext cx="144780" cy="83820"/>
          </a:xfrm>
          <a:custGeom>
            <a:avLst/>
            <a:gdLst/>
            <a:ahLst/>
            <a:cxnLst/>
            <a:rect l="l" t="t" r="r" b="b"/>
            <a:pathLst>
              <a:path w="144779" h="83819">
                <a:moveTo>
                  <a:pt x="0" y="1397"/>
                </a:moveTo>
                <a:lnTo>
                  <a:pt x="9270" y="40766"/>
                </a:lnTo>
                <a:lnTo>
                  <a:pt x="33019" y="70738"/>
                </a:lnTo>
                <a:lnTo>
                  <a:pt x="66928" y="83820"/>
                </a:lnTo>
                <a:lnTo>
                  <a:pt x="77850" y="83820"/>
                </a:lnTo>
                <a:lnTo>
                  <a:pt x="121030" y="62229"/>
                </a:lnTo>
                <a:lnTo>
                  <a:pt x="140588" y="27686"/>
                </a:lnTo>
                <a:lnTo>
                  <a:pt x="143509" y="14477"/>
                </a:lnTo>
                <a:lnTo>
                  <a:pt x="144779" y="0"/>
                </a:lnTo>
              </a:path>
            </a:pathLst>
          </a:custGeom>
          <a:ln w="19812">
            <a:solidFill>
              <a:srgbClr val="000000"/>
            </a:solidFill>
          </a:ln>
        </p:spPr>
        <p:txBody>
          <a:bodyPr wrap="square" lIns="0" tIns="0" rIns="0" bIns="0" rtlCol="0"/>
          <a:lstStyle/>
          <a:p>
            <a:pPr algn="l" rtl="0"/>
            <a:endParaRPr/>
          </a:p>
        </p:txBody>
      </p:sp>
      <p:sp>
        <p:nvSpPr>
          <p:cNvPr id="39" name="object 39"/>
          <p:cNvSpPr/>
          <p:nvPr/>
        </p:nvSpPr>
        <p:spPr>
          <a:xfrm>
            <a:off x="7722870" y="1783842"/>
            <a:ext cx="0" cy="30480"/>
          </a:xfrm>
          <a:custGeom>
            <a:avLst/>
            <a:gdLst/>
            <a:ahLst/>
            <a:cxnLst/>
            <a:rect l="l" t="t" r="r" b="b"/>
            <a:pathLst>
              <a:path h="30480">
                <a:moveTo>
                  <a:pt x="-9905" y="15239"/>
                </a:moveTo>
                <a:lnTo>
                  <a:pt x="9905" y="15239"/>
                </a:lnTo>
              </a:path>
            </a:pathLst>
          </a:custGeom>
          <a:ln w="30480">
            <a:solidFill>
              <a:srgbClr val="000000"/>
            </a:solidFill>
          </a:ln>
        </p:spPr>
        <p:txBody>
          <a:bodyPr wrap="square" lIns="0" tIns="0" rIns="0" bIns="0" rtlCol="0"/>
          <a:lstStyle/>
          <a:p>
            <a:pPr algn="l" rtl="0"/>
            <a:endParaRPr/>
          </a:p>
        </p:txBody>
      </p:sp>
      <p:sp>
        <p:nvSpPr>
          <p:cNvPr id="40" name="object 40"/>
          <p:cNvSpPr/>
          <p:nvPr/>
        </p:nvSpPr>
        <p:spPr>
          <a:xfrm>
            <a:off x="8010906" y="1783842"/>
            <a:ext cx="1905" cy="30480"/>
          </a:xfrm>
          <a:custGeom>
            <a:avLst/>
            <a:gdLst/>
            <a:ahLst/>
            <a:cxnLst/>
            <a:rect l="l" t="t" r="r" b="b"/>
            <a:pathLst>
              <a:path w="1904" h="30480">
                <a:moveTo>
                  <a:pt x="1524" y="30480"/>
                </a:moveTo>
                <a:lnTo>
                  <a:pt x="0" y="0"/>
                </a:lnTo>
              </a:path>
            </a:pathLst>
          </a:custGeom>
          <a:ln w="19812">
            <a:solidFill>
              <a:srgbClr val="000000"/>
            </a:solidFill>
          </a:ln>
        </p:spPr>
        <p:txBody>
          <a:bodyPr wrap="square" lIns="0" tIns="0" rIns="0" bIns="0" rtlCol="0"/>
          <a:lstStyle/>
          <a:p>
            <a:pPr algn="l" rtl="0"/>
            <a:endParaRPr/>
          </a:p>
        </p:txBody>
      </p:sp>
      <p:sp>
        <p:nvSpPr>
          <p:cNvPr id="41" name="object 41"/>
          <p:cNvSpPr/>
          <p:nvPr/>
        </p:nvSpPr>
        <p:spPr>
          <a:xfrm>
            <a:off x="7724394" y="1930145"/>
            <a:ext cx="144780" cy="83820"/>
          </a:xfrm>
          <a:custGeom>
            <a:avLst/>
            <a:gdLst/>
            <a:ahLst/>
            <a:cxnLst/>
            <a:rect l="l" t="t" r="r" b="b"/>
            <a:pathLst>
              <a:path w="144779" h="83819">
                <a:moveTo>
                  <a:pt x="144779" y="82423"/>
                </a:moveTo>
                <a:lnTo>
                  <a:pt x="135508" y="43052"/>
                </a:lnTo>
                <a:lnTo>
                  <a:pt x="111759" y="13080"/>
                </a:lnTo>
                <a:lnTo>
                  <a:pt x="77850" y="0"/>
                </a:lnTo>
                <a:lnTo>
                  <a:pt x="66928" y="0"/>
                </a:lnTo>
                <a:lnTo>
                  <a:pt x="23748" y="21589"/>
                </a:lnTo>
                <a:lnTo>
                  <a:pt x="4190" y="56133"/>
                </a:lnTo>
                <a:lnTo>
                  <a:pt x="1269" y="69341"/>
                </a:lnTo>
                <a:lnTo>
                  <a:pt x="0" y="83819"/>
                </a:lnTo>
              </a:path>
            </a:pathLst>
          </a:custGeom>
          <a:ln w="19812">
            <a:solidFill>
              <a:srgbClr val="000000"/>
            </a:solidFill>
          </a:ln>
        </p:spPr>
        <p:txBody>
          <a:bodyPr wrap="square" lIns="0" tIns="0" rIns="0" bIns="0" rtlCol="0"/>
          <a:lstStyle/>
          <a:p>
            <a:pPr algn="l" rtl="0"/>
            <a:endParaRPr/>
          </a:p>
        </p:txBody>
      </p:sp>
      <p:sp>
        <p:nvSpPr>
          <p:cNvPr id="42" name="object 42"/>
          <p:cNvSpPr/>
          <p:nvPr/>
        </p:nvSpPr>
        <p:spPr>
          <a:xfrm>
            <a:off x="7870697" y="1930145"/>
            <a:ext cx="143510" cy="83820"/>
          </a:xfrm>
          <a:custGeom>
            <a:avLst/>
            <a:gdLst/>
            <a:ahLst/>
            <a:cxnLst/>
            <a:rect l="l" t="t" r="r" b="b"/>
            <a:pathLst>
              <a:path w="143510" h="83819">
                <a:moveTo>
                  <a:pt x="143255" y="82423"/>
                </a:moveTo>
                <a:lnTo>
                  <a:pt x="133985" y="43052"/>
                </a:lnTo>
                <a:lnTo>
                  <a:pt x="100584" y="6603"/>
                </a:lnTo>
                <a:lnTo>
                  <a:pt x="77088" y="0"/>
                </a:lnTo>
                <a:lnTo>
                  <a:pt x="66166" y="0"/>
                </a:lnTo>
                <a:lnTo>
                  <a:pt x="23494" y="21589"/>
                </a:lnTo>
                <a:lnTo>
                  <a:pt x="4190" y="56133"/>
                </a:lnTo>
                <a:lnTo>
                  <a:pt x="1269" y="69341"/>
                </a:lnTo>
                <a:lnTo>
                  <a:pt x="0" y="83819"/>
                </a:lnTo>
              </a:path>
            </a:pathLst>
          </a:custGeom>
          <a:ln w="19812">
            <a:solidFill>
              <a:srgbClr val="000000"/>
            </a:solidFill>
          </a:ln>
        </p:spPr>
        <p:txBody>
          <a:bodyPr wrap="square" lIns="0" tIns="0" rIns="0" bIns="0" rtlCol="0"/>
          <a:lstStyle/>
          <a:p>
            <a:pPr algn="l" rtl="0"/>
            <a:endParaRPr/>
          </a:p>
        </p:txBody>
      </p:sp>
      <p:sp>
        <p:nvSpPr>
          <p:cNvPr id="43" name="object 43"/>
          <p:cNvSpPr/>
          <p:nvPr/>
        </p:nvSpPr>
        <p:spPr>
          <a:xfrm>
            <a:off x="8013954" y="2010918"/>
            <a:ext cx="1905" cy="29209"/>
          </a:xfrm>
          <a:custGeom>
            <a:avLst/>
            <a:gdLst/>
            <a:ahLst/>
            <a:cxnLst/>
            <a:rect l="l" t="t" r="r" b="b"/>
            <a:pathLst>
              <a:path w="1904" h="29210">
                <a:moveTo>
                  <a:pt x="0" y="0"/>
                </a:moveTo>
                <a:lnTo>
                  <a:pt x="1524" y="28956"/>
                </a:lnTo>
              </a:path>
            </a:pathLst>
          </a:custGeom>
          <a:ln w="19812">
            <a:solidFill>
              <a:srgbClr val="000000"/>
            </a:solidFill>
          </a:ln>
        </p:spPr>
        <p:txBody>
          <a:bodyPr wrap="square" lIns="0" tIns="0" rIns="0" bIns="0" rtlCol="0"/>
          <a:lstStyle/>
          <a:p>
            <a:pPr algn="l" rtl="0"/>
            <a:endParaRPr/>
          </a:p>
        </p:txBody>
      </p:sp>
      <p:sp>
        <p:nvSpPr>
          <p:cNvPr id="44" name="object 44"/>
          <p:cNvSpPr/>
          <p:nvPr/>
        </p:nvSpPr>
        <p:spPr>
          <a:xfrm>
            <a:off x="7725918" y="2010918"/>
            <a:ext cx="1905" cy="29209"/>
          </a:xfrm>
          <a:custGeom>
            <a:avLst/>
            <a:gdLst/>
            <a:ahLst/>
            <a:cxnLst/>
            <a:rect l="l" t="t" r="r" b="b"/>
            <a:pathLst>
              <a:path w="1904" h="29210">
                <a:moveTo>
                  <a:pt x="0" y="0"/>
                </a:moveTo>
                <a:lnTo>
                  <a:pt x="1524" y="28956"/>
                </a:lnTo>
              </a:path>
            </a:pathLst>
          </a:custGeom>
          <a:ln w="19812">
            <a:solidFill>
              <a:srgbClr val="000000"/>
            </a:solidFill>
          </a:ln>
        </p:spPr>
        <p:txBody>
          <a:bodyPr wrap="square" lIns="0" tIns="0" rIns="0" bIns="0" rtlCol="0"/>
          <a:lstStyle/>
          <a:p>
            <a:pPr algn="l" rtl="0"/>
            <a:endParaRPr/>
          </a:p>
        </p:txBody>
      </p:sp>
      <p:sp>
        <p:nvSpPr>
          <p:cNvPr id="45" name="object 45"/>
          <p:cNvSpPr/>
          <p:nvPr/>
        </p:nvSpPr>
        <p:spPr>
          <a:xfrm>
            <a:off x="9178076" y="1289009"/>
            <a:ext cx="151130" cy="311785"/>
          </a:xfrm>
          <a:custGeom>
            <a:avLst/>
            <a:gdLst/>
            <a:ahLst/>
            <a:cxnLst/>
            <a:rect l="l" t="t" r="r" b="b"/>
            <a:pathLst>
              <a:path w="151129" h="311784">
                <a:moveTo>
                  <a:pt x="139290" y="0"/>
                </a:moveTo>
                <a:lnTo>
                  <a:pt x="133764" y="2125"/>
                </a:lnTo>
                <a:lnTo>
                  <a:pt x="0" y="302090"/>
                </a:lnTo>
                <a:lnTo>
                  <a:pt x="2238" y="307330"/>
                </a:lnTo>
                <a:lnTo>
                  <a:pt x="11814" y="311177"/>
                </a:lnTo>
                <a:lnTo>
                  <a:pt x="17340" y="309051"/>
                </a:lnTo>
                <a:lnTo>
                  <a:pt x="151109" y="9086"/>
                </a:lnTo>
                <a:lnTo>
                  <a:pt x="148865" y="3847"/>
                </a:lnTo>
                <a:lnTo>
                  <a:pt x="139290" y="0"/>
                </a:lnTo>
                <a:close/>
              </a:path>
            </a:pathLst>
          </a:custGeom>
          <a:solidFill>
            <a:srgbClr val="FB0028"/>
          </a:solidFill>
        </p:spPr>
        <p:txBody>
          <a:bodyPr wrap="square" lIns="0" tIns="0" rIns="0" bIns="0" rtlCol="0"/>
          <a:lstStyle/>
          <a:p>
            <a:pPr algn="l" rtl="0"/>
            <a:endParaRPr/>
          </a:p>
        </p:txBody>
      </p:sp>
      <p:sp>
        <p:nvSpPr>
          <p:cNvPr id="46" name="object 46"/>
          <p:cNvSpPr/>
          <p:nvPr/>
        </p:nvSpPr>
        <p:spPr>
          <a:xfrm>
            <a:off x="9170990" y="1680376"/>
            <a:ext cx="85090" cy="132080"/>
          </a:xfrm>
          <a:custGeom>
            <a:avLst/>
            <a:gdLst/>
            <a:ahLst/>
            <a:cxnLst/>
            <a:rect l="l" t="t" r="r" b="b"/>
            <a:pathLst>
              <a:path w="85090" h="132080">
                <a:moveTo>
                  <a:pt x="28243" y="0"/>
                </a:moveTo>
                <a:lnTo>
                  <a:pt x="0" y="132036"/>
                </a:lnTo>
                <a:lnTo>
                  <a:pt x="84725" y="21842"/>
                </a:lnTo>
                <a:lnTo>
                  <a:pt x="28243" y="0"/>
                </a:lnTo>
                <a:close/>
              </a:path>
            </a:pathLst>
          </a:custGeom>
          <a:solidFill>
            <a:srgbClr val="FB0028"/>
          </a:solidFill>
        </p:spPr>
        <p:txBody>
          <a:bodyPr wrap="square" lIns="0" tIns="0" rIns="0" bIns="0" rtlCol="0"/>
          <a:lstStyle/>
          <a:p>
            <a:pPr algn="l" rtl="0"/>
            <a:endParaRPr/>
          </a:p>
        </p:txBody>
      </p:sp>
      <p:sp>
        <p:nvSpPr>
          <p:cNvPr id="47" name="object 47"/>
          <p:cNvSpPr/>
          <p:nvPr/>
        </p:nvSpPr>
        <p:spPr>
          <a:xfrm>
            <a:off x="9161763" y="1672098"/>
            <a:ext cx="101600" cy="146050"/>
          </a:xfrm>
          <a:custGeom>
            <a:avLst/>
            <a:gdLst/>
            <a:ahLst/>
            <a:cxnLst/>
            <a:rect l="l" t="t" r="r" b="b"/>
            <a:pathLst>
              <a:path w="101600" h="146050">
                <a:moveTo>
                  <a:pt x="41022" y="0"/>
                </a:moveTo>
                <a:lnTo>
                  <a:pt x="28244" y="6499"/>
                </a:lnTo>
                <a:lnTo>
                  <a:pt x="0" y="138536"/>
                </a:lnTo>
                <a:lnTo>
                  <a:pt x="16832" y="145581"/>
                </a:lnTo>
                <a:lnTo>
                  <a:pt x="19514" y="142092"/>
                </a:lnTo>
                <a:lnTo>
                  <a:pt x="18452" y="142092"/>
                </a:lnTo>
                <a:lnTo>
                  <a:pt x="1621" y="135047"/>
                </a:lnTo>
                <a:lnTo>
                  <a:pt x="27027" y="102009"/>
                </a:lnTo>
                <a:lnTo>
                  <a:pt x="44436" y="20622"/>
                </a:lnTo>
                <a:lnTo>
                  <a:pt x="33918" y="16555"/>
                </a:lnTo>
                <a:lnTo>
                  <a:pt x="46697" y="10055"/>
                </a:lnTo>
                <a:lnTo>
                  <a:pt x="67027" y="10055"/>
                </a:lnTo>
                <a:lnTo>
                  <a:pt x="41022" y="0"/>
                </a:lnTo>
                <a:close/>
              </a:path>
              <a:path w="101600" h="146050">
                <a:moveTo>
                  <a:pt x="27027" y="102009"/>
                </a:moveTo>
                <a:lnTo>
                  <a:pt x="1621" y="135047"/>
                </a:lnTo>
                <a:lnTo>
                  <a:pt x="18452" y="142092"/>
                </a:lnTo>
                <a:lnTo>
                  <a:pt x="27027" y="102009"/>
                </a:lnTo>
                <a:close/>
              </a:path>
              <a:path w="101600" h="146050">
                <a:moveTo>
                  <a:pt x="79257" y="34086"/>
                </a:moveTo>
                <a:lnTo>
                  <a:pt x="27027" y="102009"/>
                </a:lnTo>
                <a:lnTo>
                  <a:pt x="18452" y="142092"/>
                </a:lnTo>
                <a:lnTo>
                  <a:pt x="19514" y="142092"/>
                </a:lnTo>
                <a:lnTo>
                  <a:pt x="99243" y="38397"/>
                </a:lnTo>
                <a:lnTo>
                  <a:pt x="90407" y="38397"/>
                </a:lnTo>
                <a:lnTo>
                  <a:pt x="79257" y="34086"/>
                </a:lnTo>
                <a:close/>
              </a:path>
              <a:path w="101600" h="146050">
                <a:moveTo>
                  <a:pt x="86358" y="24852"/>
                </a:moveTo>
                <a:lnTo>
                  <a:pt x="79257" y="34086"/>
                </a:lnTo>
                <a:lnTo>
                  <a:pt x="90407" y="38397"/>
                </a:lnTo>
                <a:lnTo>
                  <a:pt x="86358" y="24852"/>
                </a:lnTo>
                <a:close/>
              </a:path>
              <a:path w="101600" h="146050">
                <a:moveTo>
                  <a:pt x="98409" y="24852"/>
                </a:moveTo>
                <a:lnTo>
                  <a:pt x="86358" y="24852"/>
                </a:lnTo>
                <a:lnTo>
                  <a:pt x="90407" y="38397"/>
                </a:lnTo>
                <a:lnTo>
                  <a:pt x="99243" y="38397"/>
                </a:lnTo>
                <a:lnTo>
                  <a:pt x="101558" y="35387"/>
                </a:lnTo>
                <a:lnTo>
                  <a:pt x="98409" y="24852"/>
                </a:lnTo>
                <a:close/>
              </a:path>
              <a:path w="101600" h="146050">
                <a:moveTo>
                  <a:pt x="67027" y="10055"/>
                </a:moveTo>
                <a:lnTo>
                  <a:pt x="46697" y="10055"/>
                </a:lnTo>
                <a:lnTo>
                  <a:pt x="44436" y="20622"/>
                </a:lnTo>
                <a:lnTo>
                  <a:pt x="79257" y="34086"/>
                </a:lnTo>
                <a:lnTo>
                  <a:pt x="86358" y="24852"/>
                </a:lnTo>
                <a:lnTo>
                  <a:pt x="98409" y="24852"/>
                </a:lnTo>
                <a:lnTo>
                  <a:pt x="97509" y="21842"/>
                </a:lnTo>
                <a:lnTo>
                  <a:pt x="67027" y="10055"/>
                </a:lnTo>
                <a:close/>
              </a:path>
              <a:path w="101600" h="146050">
                <a:moveTo>
                  <a:pt x="46697" y="10055"/>
                </a:moveTo>
                <a:lnTo>
                  <a:pt x="33918" y="16555"/>
                </a:lnTo>
                <a:lnTo>
                  <a:pt x="44436" y="20622"/>
                </a:lnTo>
                <a:lnTo>
                  <a:pt x="46697" y="10055"/>
                </a:lnTo>
                <a:close/>
              </a:path>
            </a:pathLst>
          </a:custGeom>
          <a:solidFill>
            <a:srgbClr val="FB0028"/>
          </a:solidFill>
        </p:spPr>
        <p:txBody>
          <a:bodyPr wrap="square" lIns="0" tIns="0" rIns="0" bIns="0" rtlCol="0"/>
          <a:lstStyle/>
          <a:p>
            <a:pPr algn="l" rtl="0"/>
            <a:endParaRPr/>
          </a:p>
        </p:txBody>
      </p:sp>
      <p:sp>
        <p:nvSpPr>
          <p:cNvPr id="48" name="object 48"/>
          <p:cNvSpPr/>
          <p:nvPr/>
        </p:nvSpPr>
        <p:spPr>
          <a:xfrm>
            <a:off x="9216787" y="1508415"/>
            <a:ext cx="97790" cy="194310"/>
          </a:xfrm>
          <a:custGeom>
            <a:avLst/>
            <a:gdLst/>
            <a:ahLst/>
            <a:cxnLst/>
            <a:rect l="l" t="t" r="r" b="b"/>
            <a:pathLst>
              <a:path w="97790" h="194310">
                <a:moveTo>
                  <a:pt x="85873" y="0"/>
                </a:moveTo>
                <a:lnTo>
                  <a:pt x="80369" y="2144"/>
                </a:lnTo>
                <a:lnTo>
                  <a:pt x="0" y="184988"/>
                </a:lnTo>
                <a:lnTo>
                  <a:pt x="2267" y="190218"/>
                </a:lnTo>
                <a:lnTo>
                  <a:pt x="11865" y="194019"/>
                </a:lnTo>
                <a:lnTo>
                  <a:pt x="17377" y="191864"/>
                </a:lnTo>
                <a:lnTo>
                  <a:pt x="97746" y="9030"/>
                </a:lnTo>
                <a:lnTo>
                  <a:pt x="95481" y="3800"/>
                </a:lnTo>
                <a:lnTo>
                  <a:pt x="85873" y="0"/>
                </a:lnTo>
                <a:close/>
              </a:path>
            </a:pathLst>
          </a:custGeom>
          <a:solidFill>
            <a:srgbClr val="FB0028"/>
          </a:solidFill>
        </p:spPr>
        <p:txBody>
          <a:bodyPr wrap="square" lIns="0" tIns="0" rIns="0" bIns="0" rtlCol="0"/>
          <a:lstStyle/>
          <a:p>
            <a:pPr algn="l" rtl="0"/>
            <a:endParaRPr/>
          </a:p>
        </p:txBody>
      </p:sp>
      <p:sp>
        <p:nvSpPr>
          <p:cNvPr id="49" name="object 49"/>
          <p:cNvSpPr/>
          <p:nvPr/>
        </p:nvSpPr>
        <p:spPr>
          <a:xfrm>
            <a:off x="9178049" y="1508378"/>
            <a:ext cx="136525" cy="92075"/>
          </a:xfrm>
          <a:custGeom>
            <a:avLst/>
            <a:gdLst/>
            <a:ahLst/>
            <a:cxnLst/>
            <a:rect l="l" t="t" r="r" b="b"/>
            <a:pathLst>
              <a:path w="136525" h="92075">
                <a:moveTo>
                  <a:pt x="124984" y="0"/>
                </a:moveTo>
                <a:lnTo>
                  <a:pt x="1217" y="76888"/>
                </a:lnTo>
                <a:lnTo>
                  <a:pt x="0" y="82419"/>
                </a:lnTo>
                <a:lnTo>
                  <a:pt x="5694" y="90678"/>
                </a:lnTo>
                <a:lnTo>
                  <a:pt x="11530" y="91835"/>
                </a:lnTo>
                <a:lnTo>
                  <a:pt x="135303" y="14956"/>
                </a:lnTo>
                <a:lnTo>
                  <a:pt x="136518" y="9415"/>
                </a:lnTo>
                <a:lnTo>
                  <a:pt x="130817" y="1157"/>
                </a:lnTo>
                <a:lnTo>
                  <a:pt x="124984" y="0"/>
                </a:lnTo>
                <a:close/>
              </a:path>
            </a:pathLst>
          </a:custGeom>
          <a:solidFill>
            <a:srgbClr val="FB0028"/>
          </a:solidFill>
        </p:spPr>
        <p:txBody>
          <a:bodyPr wrap="square" lIns="0" tIns="0" rIns="0" bIns="0" rtlCol="0"/>
          <a:lstStyle/>
          <a:p>
            <a:pPr algn="l" rtl="0"/>
            <a:endParaRPr/>
          </a:p>
        </p:txBody>
      </p:sp>
      <p:sp>
        <p:nvSpPr>
          <p:cNvPr id="50" name="object 50"/>
          <p:cNvSpPr/>
          <p:nvPr/>
        </p:nvSpPr>
        <p:spPr>
          <a:xfrm>
            <a:off x="9223007" y="1294916"/>
            <a:ext cx="100330" cy="169545"/>
          </a:xfrm>
          <a:custGeom>
            <a:avLst/>
            <a:gdLst/>
            <a:ahLst/>
            <a:cxnLst/>
            <a:rect l="l" t="t" r="r" b="b"/>
            <a:pathLst>
              <a:path w="100329" h="169544">
                <a:moveTo>
                  <a:pt x="11185" y="0"/>
                </a:moveTo>
                <a:lnTo>
                  <a:pt x="1885" y="4411"/>
                </a:lnTo>
                <a:lnTo>
                  <a:pt x="0" y="9782"/>
                </a:lnTo>
                <a:lnTo>
                  <a:pt x="83111" y="167521"/>
                </a:lnTo>
                <a:lnTo>
                  <a:pt x="88757" y="169308"/>
                </a:lnTo>
                <a:lnTo>
                  <a:pt x="98058" y="164896"/>
                </a:lnTo>
                <a:lnTo>
                  <a:pt x="99952" y="159534"/>
                </a:lnTo>
                <a:lnTo>
                  <a:pt x="16841" y="1787"/>
                </a:lnTo>
                <a:lnTo>
                  <a:pt x="11185" y="0"/>
                </a:lnTo>
                <a:close/>
              </a:path>
            </a:pathLst>
          </a:custGeom>
          <a:solidFill>
            <a:srgbClr val="FB0028"/>
          </a:solidFill>
        </p:spPr>
        <p:txBody>
          <a:bodyPr wrap="square" lIns="0" tIns="0" rIns="0" bIns="0" rtlCol="0"/>
          <a:lstStyle/>
          <a:p>
            <a:pPr algn="l" rtl="0"/>
            <a:endParaRPr/>
          </a:p>
        </p:txBody>
      </p:sp>
      <p:sp>
        <p:nvSpPr>
          <p:cNvPr id="51" name="object 51"/>
          <p:cNvSpPr/>
          <p:nvPr/>
        </p:nvSpPr>
        <p:spPr>
          <a:xfrm>
            <a:off x="6652809" y="1289009"/>
            <a:ext cx="151130" cy="311785"/>
          </a:xfrm>
          <a:custGeom>
            <a:avLst/>
            <a:gdLst/>
            <a:ahLst/>
            <a:cxnLst/>
            <a:rect l="l" t="t" r="r" b="b"/>
            <a:pathLst>
              <a:path w="151129" h="311784">
                <a:moveTo>
                  <a:pt x="139291" y="0"/>
                </a:moveTo>
                <a:lnTo>
                  <a:pt x="133765" y="2125"/>
                </a:lnTo>
                <a:lnTo>
                  <a:pt x="0" y="302090"/>
                </a:lnTo>
                <a:lnTo>
                  <a:pt x="2238" y="307330"/>
                </a:lnTo>
                <a:lnTo>
                  <a:pt x="11814" y="311177"/>
                </a:lnTo>
                <a:lnTo>
                  <a:pt x="17340" y="309051"/>
                </a:lnTo>
                <a:lnTo>
                  <a:pt x="151109" y="9086"/>
                </a:lnTo>
                <a:lnTo>
                  <a:pt x="148866" y="3847"/>
                </a:lnTo>
                <a:lnTo>
                  <a:pt x="139291" y="0"/>
                </a:lnTo>
                <a:close/>
              </a:path>
            </a:pathLst>
          </a:custGeom>
          <a:solidFill>
            <a:srgbClr val="FB0028"/>
          </a:solidFill>
        </p:spPr>
        <p:txBody>
          <a:bodyPr wrap="square" lIns="0" tIns="0" rIns="0" bIns="0" rtlCol="0"/>
          <a:lstStyle/>
          <a:p>
            <a:pPr algn="l" rtl="0"/>
            <a:endParaRPr/>
          </a:p>
        </p:txBody>
      </p:sp>
      <p:sp>
        <p:nvSpPr>
          <p:cNvPr id="52" name="object 52"/>
          <p:cNvSpPr/>
          <p:nvPr/>
        </p:nvSpPr>
        <p:spPr>
          <a:xfrm>
            <a:off x="6645722" y="1680376"/>
            <a:ext cx="85090" cy="132080"/>
          </a:xfrm>
          <a:custGeom>
            <a:avLst/>
            <a:gdLst/>
            <a:ahLst/>
            <a:cxnLst/>
            <a:rect l="l" t="t" r="r" b="b"/>
            <a:pathLst>
              <a:path w="85089" h="132080">
                <a:moveTo>
                  <a:pt x="28243" y="0"/>
                </a:moveTo>
                <a:lnTo>
                  <a:pt x="0" y="132036"/>
                </a:lnTo>
                <a:lnTo>
                  <a:pt x="84725" y="21842"/>
                </a:lnTo>
                <a:lnTo>
                  <a:pt x="28243" y="0"/>
                </a:lnTo>
                <a:close/>
              </a:path>
            </a:pathLst>
          </a:custGeom>
          <a:solidFill>
            <a:srgbClr val="FB0028"/>
          </a:solidFill>
        </p:spPr>
        <p:txBody>
          <a:bodyPr wrap="square" lIns="0" tIns="0" rIns="0" bIns="0" rtlCol="0"/>
          <a:lstStyle/>
          <a:p>
            <a:pPr algn="l" rtl="0"/>
            <a:endParaRPr/>
          </a:p>
        </p:txBody>
      </p:sp>
      <p:sp>
        <p:nvSpPr>
          <p:cNvPr id="53" name="object 53"/>
          <p:cNvSpPr/>
          <p:nvPr/>
        </p:nvSpPr>
        <p:spPr>
          <a:xfrm>
            <a:off x="6636495" y="1672098"/>
            <a:ext cx="101600" cy="146050"/>
          </a:xfrm>
          <a:custGeom>
            <a:avLst/>
            <a:gdLst/>
            <a:ahLst/>
            <a:cxnLst/>
            <a:rect l="l" t="t" r="r" b="b"/>
            <a:pathLst>
              <a:path w="101600" h="146050">
                <a:moveTo>
                  <a:pt x="41022" y="0"/>
                </a:moveTo>
                <a:lnTo>
                  <a:pt x="28244" y="6499"/>
                </a:lnTo>
                <a:lnTo>
                  <a:pt x="0" y="138536"/>
                </a:lnTo>
                <a:lnTo>
                  <a:pt x="16832" y="145581"/>
                </a:lnTo>
                <a:lnTo>
                  <a:pt x="19514" y="142092"/>
                </a:lnTo>
                <a:lnTo>
                  <a:pt x="18452" y="142092"/>
                </a:lnTo>
                <a:lnTo>
                  <a:pt x="1621" y="135047"/>
                </a:lnTo>
                <a:lnTo>
                  <a:pt x="27027" y="102009"/>
                </a:lnTo>
                <a:lnTo>
                  <a:pt x="44436" y="20622"/>
                </a:lnTo>
                <a:lnTo>
                  <a:pt x="33918" y="16555"/>
                </a:lnTo>
                <a:lnTo>
                  <a:pt x="46697" y="10055"/>
                </a:lnTo>
                <a:lnTo>
                  <a:pt x="67027" y="10055"/>
                </a:lnTo>
                <a:lnTo>
                  <a:pt x="41022" y="0"/>
                </a:lnTo>
                <a:close/>
              </a:path>
              <a:path w="101600" h="146050">
                <a:moveTo>
                  <a:pt x="27027" y="102009"/>
                </a:moveTo>
                <a:lnTo>
                  <a:pt x="1621" y="135047"/>
                </a:lnTo>
                <a:lnTo>
                  <a:pt x="18452" y="142092"/>
                </a:lnTo>
                <a:lnTo>
                  <a:pt x="27027" y="102009"/>
                </a:lnTo>
                <a:close/>
              </a:path>
              <a:path w="101600" h="146050">
                <a:moveTo>
                  <a:pt x="79257" y="34086"/>
                </a:moveTo>
                <a:lnTo>
                  <a:pt x="27027" y="102009"/>
                </a:lnTo>
                <a:lnTo>
                  <a:pt x="18452" y="142092"/>
                </a:lnTo>
                <a:lnTo>
                  <a:pt x="19514" y="142092"/>
                </a:lnTo>
                <a:lnTo>
                  <a:pt x="99243" y="38397"/>
                </a:lnTo>
                <a:lnTo>
                  <a:pt x="90407" y="38397"/>
                </a:lnTo>
                <a:lnTo>
                  <a:pt x="79257" y="34086"/>
                </a:lnTo>
                <a:close/>
              </a:path>
              <a:path w="101600" h="146050">
                <a:moveTo>
                  <a:pt x="86358" y="24852"/>
                </a:moveTo>
                <a:lnTo>
                  <a:pt x="79257" y="34086"/>
                </a:lnTo>
                <a:lnTo>
                  <a:pt x="90407" y="38397"/>
                </a:lnTo>
                <a:lnTo>
                  <a:pt x="86358" y="24852"/>
                </a:lnTo>
                <a:close/>
              </a:path>
              <a:path w="101600" h="146050">
                <a:moveTo>
                  <a:pt x="98409" y="24852"/>
                </a:moveTo>
                <a:lnTo>
                  <a:pt x="86358" y="24852"/>
                </a:lnTo>
                <a:lnTo>
                  <a:pt x="90407" y="38397"/>
                </a:lnTo>
                <a:lnTo>
                  <a:pt x="99243" y="38397"/>
                </a:lnTo>
                <a:lnTo>
                  <a:pt x="101558" y="35387"/>
                </a:lnTo>
                <a:lnTo>
                  <a:pt x="98409" y="24852"/>
                </a:lnTo>
                <a:close/>
              </a:path>
              <a:path w="101600" h="146050">
                <a:moveTo>
                  <a:pt x="67027" y="10055"/>
                </a:moveTo>
                <a:lnTo>
                  <a:pt x="46697" y="10055"/>
                </a:lnTo>
                <a:lnTo>
                  <a:pt x="44436" y="20622"/>
                </a:lnTo>
                <a:lnTo>
                  <a:pt x="79257" y="34086"/>
                </a:lnTo>
                <a:lnTo>
                  <a:pt x="86358" y="24852"/>
                </a:lnTo>
                <a:lnTo>
                  <a:pt x="98409" y="24852"/>
                </a:lnTo>
                <a:lnTo>
                  <a:pt x="97509" y="21842"/>
                </a:lnTo>
                <a:lnTo>
                  <a:pt x="67027" y="10055"/>
                </a:lnTo>
                <a:close/>
              </a:path>
              <a:path w="101600" h="146050">
                <a:moveTo>
                  <a:pt x="46697" y="10055"/>
                </a:moveTo>
                <a:lnTo>
                  <a:pt x="33918" y="16555"/>
                </a:lnTo>
                <a:lnTo>
                  <a:pt x="44436" y="20622"/>
                </a:lnTo>
                <a:lnTo>
                  <a:pt x="46697" y="10055"/>
                </a:lnTo>
                <a:close/>
              </a:path>
            </a:pathLst>
          </a:custGeom>
          <a:solidFill>
            <a:srgbClr val="FB0028"/>
          </a:solidFill>
        </p:spPr>
        <p:txBody>
          <a:bodyPr wrap="square" lIns="0" tIns="0" rIns="0" bIns="0" rtlCol="0"/>
          <a:lstStyle/>
          <a:p>
            <a:pPr algn="l" rtl="0"/>
            <a:endParaRPr/>
          </a:p>
        </p:txBody>
      </p:sp>
      <p:sp>
        <p:nvSpPr>
          <p:cNvPr id="54" name="object 54"/>
          <p:cNvSpPr/>
          <p:nvPr/>
        </p:nvSpPr>
        <p:spPr>
          <a:xfrm>
            <a:off x="6691519" y="1508415"/>
            <a:ext cx="97790" cy="194310"/>
          </a:xfrm>
          <a:custGeom>
            <a:avLst/>
            <a:gdLst/>
            <a:ahLst/>
            <a:cxnLst/>
            <a:rect l="l" t="t" r="r" b="b"/>
            <a:pathLst>
              <a:path w="97789" h="194310">
                <a:moveTo>
                  <a:pt x="85873" y="0"/>
                </a:moveTo>
                <a:lnTo>
                  <a:pt x="80369" y="2144"/>
                </a:lnTo>
                <a:lnTo>
                  <a:pt x="0" y="184988"/>
                </a:lnTo>
                <a:lnTo>
                  <a:pt x="2267" y="190218"/>
                </a:lnTo>
                <a:lnTo>
                  <a:pt x="11865" y="194019"/>
                </a:lnTo>
                <a:lnTo>
                  <a:pt x="17377" y="191864"/>
                </a:lnTo>
                <a:lnTo>
                  <a:pt x="97746" y="9030"/>
                </a:lnTo>
                <a:lnTo>
                  <a:pt x="95481" y="3800"/>
                </a:lnTo>
                <a:lnTo>
                  <a:pt x="85873" y="0"/>
                </a:lnTo>
                <a:close/>
              </a:path>
            </a:pathLst>
          </a:custGeom>
          <a:solidFill>
            <a:srgbClr val="FB0028"/>
          </a:solidFill>
        </p:spPr>
        <p:txBody>
          <a:bodyPr wrap="square" lIns="0" tIns="0" rIns="0" bIns="0" rtlCol="0"/>
          <a:lstStyle/>
          <a:p>
            <a:pPr algn="l" rtl="0"/>
            <a:endParaRPr/>
          </a:p>
        </p:txBody>
      </p:sp>
      <p:sp>
        <p:nvSpPr>
          <p:cNvPr id="55" name="object 55"/>
          <p:cNvSpPr/>
          <p:nvPr/>
        </p:nvSpPr>
        <p:spPr>
          <a:xfrm>
            <a:off x="6652781" y="1508378"/>
            <a:ext cx="136525" cy="92075"/>
          </a:xfrm>
          <a:custGeom>
            <a:avLst/>
            <a:gdLst/>
            <a:ahLst/>
            <a:cxnLst/>
            <a:rect l="l" t="t" r="r" b="b"/>
            <a:pathLst>
              <a:path w="136525" h="92075">
                <a:moveTo>
                  <a:pt x="124984" y="0"/>
                </a:moveTo>
                <a:lnTo>
                  <a:pt x="1217" y="76888"/>
                </a:lnTo>
                <a:lnTo>
                  <a:pt x="0" y="82419"/>
                </a:lnTo>
                <a:lnTo>
                  <a:pt x="5694" y="90678"/>
                </a:lnTo>
                <a:lnTo>
                  <a:pt x="11530" y="91835"/>
                </a:lnTo>
                <a:lnTo>
                  <a:pt x="135303" y="14956"/>
                </a:lnTo>
                <a:lnTo>
                  <a:pt x="136518" y="9415"/>
                </a:lnTo>
                <a:lnTo>
                  <a:pt x="130817" y="1157"/>
                </a:lnTo>
                <a:lnTo>
                  <a:pt x="124984" y="0"/>
                </a:lnTo>
                <a:close/>
              </a:path>
            </a:pathLst>
          </a:custGeom>
          <a:solidFill>
            <a:srgbClr val="FB0028"/>
          </a:solidFill>
        </p:spPr>
        <p:txBody>
          <a:bodyPr wrap="square" lIns="0" tIns="0" rIns="0" bIns="0" rtlCol="0"/>
          <a:lstStyle/>
          <a:p>
            <a:pPr algn="l" rtl="0"/>
            <a:endParaRPr/>
          </a:p>
        </p:txBody>
      </p:sp>
      <p:sp>
        <p:nvSpPr>
          <p:cNvPr id="56" name="object 56"/>
          <p:cNvSpPr/>
          <p:nvPr/>
        </p:nvSpPr>
        <p:spPr>
          <a:xfrm>
            <a:off x="6697740" y="1294916"/>
            <a:ext cx="100330" cy="169545"/>
          </a:xfrm>
          <a:custGeom>
            <a:avLst/>
            <a:gdLst/>
            <a:ahLst/>
            <a:cxnLst/>
            <a:rect l="l" t="t" r="r" b="b"/>
            <a:pathLst>
              <a:path w="100329" h="169544">
                <a:moveTo>
                  <a:pt x="11185" y="0"/>
                </a:moveTo>
                <a:lnTo>
                  <a:pt x="1885" y="4411"/>
                </a:lnTo>
                <a:lnTo>
                  <a:pt x="0" y="9782"/>
                </a:lnTo>
                <a:lnTo>
                  <a:pt x="83110" y="167521"/>
                </a:lnTo>
                <a:lnTo>
                  <a:pt x="88757" y="169308"/>
                </a:lnTo>
                <a:lnTo>
                  <a:pt x="98058" y="164896"/>
                </a:lnTo>
                <a:lnTo>
                  <a:pt x="99951" y="159534"/>
                </a:lnTo>
                <a:lnTo>
                  <a:pt x="16841" y="1787"/>
                </a:lnTo>
                <a:lnTo>
                  <a:pt x="11185" y="0"/>
                </a:lnTo>
                <a:close/>
              </a:path>
            </a:pathLst>
          </a:custGeom>
          <a:solidFill>
            <a:srgbClr val="FB0028"/>
          </a:solidFill>
        </p:spPr>
        <p:txBody>
          <a:bodyPr wrap="square" lIns="0" tIns="0" rIns="0" bIns="0" rtlCol="0"/>
          <a:lstStyle/>
          <a:p>
            <a:pPr algn="l" rtl="0"/>
            <a:endParaRPr/>
          </a:p>
        </p:txBody>
      </p:sp>
      <p:sp>
        <p:nvSpPr>
          <p:cNvPr id="57" name="object 57"/>
          <p:cNvSpPr/>
          <p:nvPr/>
        </p:nvSpPr>
        <p:spPr>
          <a:xfrm>
            <a:off x="5502403" y="1212341"/>
            <a:ext cx="367665" cy="350520"/>
          </a:xfrm>
          <a:custGeom>
            <a:avLst/>
            <a:gdLst/>
            <a:ahLst/>
            <a:cxnLst/>
            <a:rect l="l" t="t" r="r" b="b"/>
            <a:pathLst>
              <a:path w="367664" h="350519">
                <a:moveTo>
                  <a:pt x="367284" y="175260"/>
                </a:moveTo>
                <a:lnTo>
                  <a:pt x="360727" y="128675"/>
                </a:lnTo>
                <a:lnTo>
                  <a:pt x="342222" y="86811"/>
                </a:lnTo>
                <a:lnTo>
                  <a:pt x="313515" y="51339"/>
                </a:lnTo>
                <a:lnTo>
                  <a:pt x="276351" y="23932"/>
                </a:lnTo>
                <a:lnTo>
                  <a:pt x="232478" y="6261"/>
                </a:lnTo>
                <a:lnTo>
                  <a:pt x="183642" y="0"/>
                </a:lnTo>
                <a:lnTo>
                  <a:pt x="134805" y="6261"/>
                </a:lnTo>
                <a:lnTo>
                  <a:pt x="90932" y="23932"/>
                </a:lnTo>
                <a:lnTo>
                  <a:pt x="53768" y="51339"/>
                </a:lnTo>
                <a:lnTo>
                  <a:pt x="25061" y="86811"/>
                </a:lnTo>
                <a:lnTo>
                  <a:pt x="6556" y="128675"/>
                </a:lnTo>
                <a:lnTo>
                  <a:pt x="0" y="175260"/>
                </a:lnTo>
                <a:lnTo>
                  <a:pt x="6556" y="221844"/>
                </a:lnTo>
                <a:lnTo>
                  <a:pt x="25061" y="263708"/>
                </a:lnTo>
                <a:lnTo>
                  <a:pt x="53768" y="299180"/>
                </a:lnTo>
                <a:lnTo>
                  <a:pt x="90932" y="326587"/>
                </a:lnTo>
                <a:lnTo>
                  <a:pt x="134805" y="344258"/>
                </a:lnTo>
                <a:lnTo>
                  <a:pt x="183642" y="350520"/>
                </a:lnTo>
                <a:lnTo>
                  <a:pt x="232478" y="344258"/>
                </a:lnTo>
                <a:lnTo>
                  <a:pt x="276352" y="326587"/>
                </a:lnTo>
                <a:lnTo>
                  <a:pt x="313515" y="299180"/>
                </a:lnTo>
                <a:lnTo>
                  <a:pt x="342222" y="263708"/>
                </a:lnTo>
                <a:lnTo>
                  <a:pt x="360727" y="221844"/>
                </a:lnTo>
                <a:lnTo>
                  <a:pt x="367284" y="175260"/>
                </a:lnTo>
                <a:close/>
              </a:path>
            </a:pathLst>
          </a:custGeom>
          <a:ln w="25908">
            <a:solidFill>
              <a:srgbClr val="000000"/>
            </a:solidFill>
          </a:ln>
        </p:spPr>
        <p:txBody>
          <a:bodyPr wrap="square" lIns="0" tIns="0" rIns="0" bIns="0" rtlCol="0"/>
          <a:lstStyle/>
          <a:p>
            <a:pPr algn="l" rtl="0"/>
            <a:endParaRPr/>
          </a:p>
        </p:txBody>
      </p:sp>
      <p:sp>
        <p:nvSpPr>
          <p:cNvPr id="58" name="object 58"/>
          <p:cNvSpPr/>
          <p:nvPr/>
        </p:nvSpPr>
        <p:spPr>
          <a:xfrm>
            <a:off x="5575554" y="1328166"/>
            <a:ext cx="231775" cy="96520"/>
          </a:xfrm>
          <a:custGeom>
            <a:avLst/>
            <a:gdLst/>
            <a:ahLst/>
            <a:cxnLst/>
            <a:rect l="l" t="t" r="r" b="b"/>
            <a:pathLst>
              <a:path w="231775" h="96519">
                <a:moveTo>
                  <a:pt x="1397" y="68834"/>
                </a:moveTo>
                <a:lnTo>
                  <a:pt x="10287" y="23875"/>
                </a:lnTo>
                <a:lnTo>
                  <a:pt x="48641" y="0"/>
                </a:lnTo>
                <a:lnTo>
                  <a:pt x="62992" y="0"/>
                </a:lnTo>
                <a:lnTo>
                  <a:pt x="102743" y="19685"/>
                </a:lnTo>
                <a:lnTo>
                  <a:pt x="115824" y="47625"/>
                </a:lnTo>
                <a:lnTo>
                  <a:pt x="121285" y="61975"/>
                </a:lnTo>
                <a:lnTo>
                  <a:pt x="128905" y="75564"/>
                </a:lnTo>
                <a:lnTo>
                  <a:pt x="139826" y="85851"/>
                </a:lnTo>
                <a:lnTo>
                  <a:pt x="154178" y="92583"/>
                </a:lnTo>
                <a:lnTo>
                  <a:pt x="168656" y="96012"/>
                </a:lnTo>
                <a:lnTo>
                  <a:pt x="184404" y="95376"/>
                </a:lnTo>
                <a:lnTo>
                  <a:pt x="221361" y="71500"/>
                </a:lnTo>
                <a:lnTo>
                  <a:pt x="231648" y="42163"/>
                </a:lnTo>
                <a:lnTo>
                  <a:pt x="231648" y="27939"/>
                </a:lnTo>
              </a:path>
            </a:pathLst>
          </a:custGeom>
          <a:ln w="19812">
            <a:solidFill>
              <a:srgbClr val="000000"/>
            </a:solidFill>
          </a:ln>
        </p:spPr>
        <p:txBody>
          <a:bodyPr wrap="square" lIns="0" tIns="0" rIns="0" bIns="0" rtlCol="0"/>
          <a:lstStyle/>
          <a:p>
            <a:pPr algn="l" rtl="0"/>
            <a:endParaRPr/>
          </a:p>
        </p:txBody>
      </p:sp>
      <p:sp>
        <p:nvSpPr>
          <p:cNvPr id="59" name="object 59"/>
          <p:cNvSpPr/>
          <p:nvPr/>
        </p:nvSpPr>
        <p:spPr>
          <a:xfrm>
            <a:off x="10292334" y="1203197"/>
            <a:ext cx="376555" cy="350520"/>
          </a:xfrm>
          <a:custGeom>
            <a:avLst/>
            <a:gdLst/>
            <a:ahLst/>
            <a:cxnLst/>
            <a:rect l="l" t="t" r="r" b="b"/>
            <a:pathLst>
              <a:path w="376554" h="350519">
                <a:moveTo>
                  <a:pt x="376427" y="175260"/>
                </a:moveTo>
                <a:lnTo>
                  <a:pt x="369700" y="128675"/>
                </a:lnTo>
                <a:lnTo>
                  <a:pt x="350717" y="86811"/>
                </a:lnTo>
                <a:lnTo>
                  <a:pt x="321278" y="51339"/>
                </a:lnTo>
                <a:lnTo>
                  <a:pt x="283181" y="23932"/>
                </a:lnTo>
                <a:lnTo>
                  <a:pt x="238227" y="6261"/>
                </a:lnTo>
                <a:lnTo>
                  <a:pt x="188214" y="0"/>
                </a:lnTo>
                <a:lnTo>
                  <a:pt x="138200" y="6261"/>
                </a:lnTo>
                <a:lnTo>
                  <a:pt x="93246" y="23932"/>
                </a:lnTo>
                <a:lnTo>
                  <a:pt x="55149" y="51339"/>
                </a:lnTo>
                <a:lnTo>
                  <a:pt x="25710" y="86811"/>
                </a:lnTo>
                <a:lnTo>
                  <a:pt x="6727" y="128675"/>
                </a:lnTo>
                <a:lnTo>
                  <a:pt x="0" y="175260"/>
                </a:lnTo>
                <a:lnTo>
                  <a:pt x="6727" y="221844"/>
                </a:lnTo>
                <a:lnTo>
                  <a:pt x="25710" y="263708"/>
                </a:lnTo>
                <a:lnTo>
                  <a:pt x="55149" y="299180"/>
                </a:lnTo>
                <a:lnTo>
                  <a:pt x="93246" y="326587"/>
                </a:lnTo>
                <a:lnTo>
                  <a:pt x="138200" y="344258"/>
                </a:lnTo>
                <a:lnTo>
                  <a:pt x="188214" y="350519"/>
                </a:lnTo>
                <a:lnTo>
                  <a:pt x="238227" y="344258"/>
                </a:lnTo>
                <a:lnTo>
                  <a:pt x="283181" y="326587"/>
                </a:lnTo>
                <a:lnTo>
                  <a:pt x="321278" y="299180"/>
                </a:lnTo>
                <a:lnTo>
                  <a:pt x="350717" y="263708"/>
                </a:lnTo>
                <a:lnTo>
                  <a:pt x="369700" y="221844"/>
                </a:lnTo>
                <a:lnTo>
                  <a:pt x="376427" y="175260"/>
                </a:lnTo>
                <a:close/>
              </a:path>
            </a:pathLst>
          </a:custGeom>
          <a:ln w="25908">
            <a:solidFill>
              <a:srgbClr val="000000"/>
            </a:solidFill>
          </a:ln>
        </p:spPr>
        <p:txBody>
          <a:bodyPr wrap="square" lIns="0" tIns="0" rIns="0" bIns="0" rtlCol="0"/>
          <a:lstStyle/>
          <a:p>
            <a:pPr algn="l" rtl="0"/>
            <a:endParaRPr/>
          </a:p>
        </p:txBody>
      </p:sp>
      <p:sp>
        <p:nvSpPr>
          <p:cNvPr id="60" name="object 60"/>
          <p:cNvSpPr/>
          <p:nvPr/>
        </p:nvSpPr>
        <p:spPr>
          <a:xfrm>
            <a:off x="10367010" y="1319022"/>
            <a:ext cx="238125" cy="96520"/>
          </a:xfrm>
          <a:custGeom>
            <a:avLst/>
            <a:gdLst/>
            <a:ahLst/>
            <a:cxnLst/>
            <a:rect l="l" t="t" r="r" b="b"/>
            <a:pathLst>
              <a:path w="238125" h="96519">
                <a:moveTo>
                  <a:pt x="1397" y="68833"/>
                </a:moveTo>
                <a:lnTo>
                  <a:pt x="10541" y="23875"/>
                </a:lnTo>
                <a:lnTo>
                  <a:pt x="49911" y="0"/>
                </a:lnTo>
                <a:lnTo>
                  <a:pt x="64770" y="0"/>
                </a:lnTo>
                <a:lnTo>
                  <a:pt x="105537" y="19685"/>
                </a:lnTo>
                <a:lnTo>
                  <a:pt x="118872" y="47625"/>
                </a:lnTo>
                <a:lnTo>
                  <a:pt x="124460" y="61975"/>
                </a:lnTo>
                <a:lnTo>
                  <a:pt x="132207" y="75564"/>
                </a:lnTo>
                <a:lnTo>
                  <a:pt x="143510" y="85851"/>
                </a:lnTo>
                <a:lnTo>
                  <a:pt x="158242" y="92582"/>
                </a:lnTo>
                <a:lnTo>
                  <a:pt x="172974" y="96012"/>
                </a:lnTo>
                <a:lnTo>
                  <a:pt x="189230" y="95376"/>
                </a:lnTo>
                <a:lnTo>
                  <a:pt x="227203" y="71500"/>
                </a:lnTo>
                <a:lnTo>
                  <a:pt x="237744" y="42163"/>
                </a:lnTo>
                <a:lnTo>
                  <a:pt x="237744" y="27939"/>
                </a:lnTo>
              </a:path>
            </a:pathLst>
          </a:custGeom>
          <a:ln w="19812">
            <a:solidFill>
              <a:srgbClr val="000000"/>
            </a:solidFill>
          </a:ln>
        </p:spPr>
        <p:txBody>
          <a:bodyPr wrap="square" lIns="0" tIns="0" rIns="0" bIns="0" rtlCol="0"/>
          <a:lstStyle/>
          <a:p>
            <a:pPr algn="l" rtl="0"/>
            <a:endParaRPr/>
          </a:p>
        </p:txBody>
      </p:sp>
      <p:sp>
        <p:nvSpPr>
          <p:cNvPr id="61" name="object 61"/>
          <p:cNvSpPr/>
          <p:nvPr/>
        </p:nvSpPr>
        <p:spPr>
          <a:xfrm>
            <a:off x="6270498" y="1299210"/>
            <a:ext cx="146685" cy="160020"/>
          </a:xfrm>
          <a:custGeom>
            <a:avLst/>
            <a:gdLst/>
            <a:ahLst/>
            <a:cxnLst/>
            <a:rect l="l" t="t" r="r" b="b"/>
            <a:pathLst>
              <a:path w="146685" h="160019">
                <a:moveTo>
                  <a:pt x="0" y="160020"/>
                </a:moveTo>
                <a:lnTo>
                  <a:pt x="146303" y="160020"/>
                </a:lnTo>
                <a:lnTo>
                  <a:pt x="146303" y="0"/>
                </a:lnTo>
                <a:lnTo>
                  <a:pt x="0" y="0"/>
                </a:lnTo>
                <a:lnTo>
                  <a:pt x="0" y="160020"/>
                </a:lnTo>
                <a:close/>
              </a:path>
            </a:pathLst>
          </a:custGeom>
          <a:ln w="25908">
            <a:solidFill>
              <a:srgbClr val="000000"/>
            </a:solidFill>
          </a:ln>
        </p:spPr>
        <p:txBody>
          <a:bodyPr wrap="square" lIns="0" tIns="0" rIns="0" bIns="0" rtlCol="0"/>
          <a:lstStyle/>
          <a:p>
            <a:pPr algn="l" rtl="0"/>
            <a:endParaRPr/>
          </a:p>
        </p:txBody>
      </p:sp>
      <p:sp>
        <p:nvSpPr>
          <p:cNvPr id="62" name="object 62"/>
          <p:cNvSpPr/>
          <p:nvPr/>
        </p:nvSpPr>
        <p:spPr>
          <a:xfrm>
            <a:off x="6112002" y="1379982"/>
            <a:ext cx="152400" cy="0"/>
          </a:xfrm>
          <a:custGeom>
            <a:avLst/>
            <a:gdLst/>
            <a:ahLst/>
            <a:cxnLst/>
            <a:rect l="l" t="t" r="r" b="b"/>
            <a:pathLst>
              <a:path w="152400">
                <a:moveTo>
                  <a:pt x="0" y="0"/>
                </a:moveTo>
                <a:lnTo>
                  <a:pt x="152400" y="0"/>
                </a:lnTo>
              </a:path>
            </a:pathLst>
          </a:custGeom>
          <a:ln w="19812">
            <a:solidFill>
              <a:srgbClr val="000000"/>
            </a:solidFill>
          </a:ln>
        </p:spPr>
        <p:txBody>
          <a:bodyPr wrap="square" lIns="0" tIns="0" rIns="0" bIns="0" rtlCol="0"/>
          <a:lstStyle/>
          <a:p>
            <a:pPr algn="l" rtl="0"/>
            <a:endParaRPr/>
          </a:p>
        </p:txBody>
      </p:sp>
      <p:sp>
        <p:nvSpPr>
          <p:cNvPr id="63" name="object 63"/>
          <p:cNvSpPr/>
          <p:nvPr/>
        </p:nvSpPr>
        <p:spPr>
          <a:xfrm>
            <a:off x="6083047" y="1338834"/>
            <a:ext cx="71755" cy="70485"/>
          </a:xfrm>
          <a:custGeom>
            <a:avLst/>
            <a:gdLst/>
            <a:ahLst/>
            <a:cxnLst/>
            <a:rect l="l" t="t" r="r" b="b"/>
            <a:pathLst>
              <a:path w="71754" h="70484">
                <a:moveTo>
                  <a:pt x="35813" y="0"/>
                </a:moveTo>
                <a:lnTo>
                  <a:pt x="21859" y="2762"/>
                </a:lnTo>
                <a:lnTo>
                  <a:pt x="10477" y="10287"/>
                </a:lnTo>
                <a:lnTo>
                  <a:pt x="2809" y="21431"/>
                </a:lnTo>
                <a:lnTo>
                  <a:pt x="0" y="35051"/>
                </a:lnTo>
                <a:lnTo>
                  <a:pt x="2809" y="48672"/>
                </a:lnTo>
                <a:lnTo>
                  <a:pt x="10477" y="59816"/>
                </a:lnTo>
                <a:lnTo>
                  <a:pt x="21859" y="67341"/>
                </a:lnTo>
                <a:lnTo>
                  <a:pt x="35813" y="70103"/>
                </a:lnTo>
                <a:lnTo>
                  <a:pt x="49768" y="67341"/>
                </a:lnTo>
                <a:lnTo>
                  <a:pt x="61150" y="59816"/>
                </a:lnTo>
                <a:lnTo>
                  <a:pt x="68818" y="48672"/>
                </a:lnTo>
                <a:lnTo>
                  <a:pt x="71627" y="35051"/>
                </a:lnTo>
                <a:lnTo>
                  <a:pt x="68818" y="21431"/>
                </a:lnTo>
                <a:lnTo>
                  <a:pt x="61150" y="10287"/>
                </a:lnTo>
                <a:lnTo>
                  <a:pt x="49768" y="2762"/>
                </a:lnTo>
                <a:lnTo>
                  <a:pt x="35813" y="0"/>
                </a:lnTo>
                <a:close/>
              </a:path>
            </a:pathLst>
          </a:custGeom>
          <a:solidFill>
            <a:srgbClr val="FFFFFF"/>
          </a:solidFill>
        </p:spPr>
        <p:txBody>
          <a:bodyPr wrap="square" lIns="0" tIns="0" rIns="0" bIns="0" rtlCol="0"/>
          <a:lstStyle/>
          <a:p>
            <a:pPr algn="l" rtl="0"/>
            <a:endParaRPr/>
          </a:p>
        </p:txBody>
      </p:sp>
      <p:sp>
        <p:nvSpPr>
          <p:cNvPr id="64" name="object 64"/>
          <p:cNvSpPr/>
          <p:nvPr/>
        </p:nvSpPr>
        <p:spPr>
          <a:xfrm>
            <a:off x="6083047" y="1338834"/>
            <a:ext cx="71755" cy="70485"/>
          </a:xfrm>
          <a:custGeom>
            <a:avLst/>
            <a:gdLst/>
            <a:ahLst/>
            <a:cxnLst/>
            <a:rect l="l" t="t" r="r" b="b"/>
            <a:pathLst>
              <a:path w="71754" h="70484">
                <a:moveTo>
                  <a:pt x="0" y="35051"/>
                </a:moveTo>
                <a:lnTo>
                  <a:pt x="2809" y="21431"/>
                </a:lnTo>
                <a:lnTo>
                  <a:pt x="10477" y="10287"/>
                </a:lnTo>
                <a:lnTo>
                  <a:pt x="21859" y="2762"/>
                </a:lnTo>
                <a:lnTo>
                  <a:pt x="35813" y="0"/>
                </a:lnTo>
                <a:lnTo>
                  <a:pt x="49768" y="2762"/>
                </a:lnTo>
                <a:lnTo>
                  <a:pt x="61150" y="10287"/>
                </a:lnTo>
                <a:lnTo>
                  <a:pt x="68818" y="21431"/>
                </a:lnTo>
                <a:lnTo>
                  <a:pt x="71627" y="35051"/>
                </a:lnTo>
                <a:lnTo>
                  <a:pt x="68818" y="48672"/>
                </a:lnTo>
                <a:lnTo>
                  <a:pt x="61150" y="59816"/>
                </a:lnTo>
                <a:lnTo>
                  <a:pt x="49768" y="67341"/>
                </a:lnTo>
                <a:lnTo>
                  <a:pt x="35813" y="70103"/>
                </a:lnTo>
                <a:lnTo>
                  <a:pt x="21859" y="67341"/>
                </a:lnTo>
                <a:lnTo>
                  <a:pt x="10477" y="59816"/>
                </a:lnTo>
                <a:lnTo>
                  <a:pt x="2809" y="48672"/>
                </a:lnTo>
                <a:lnTo>
                  <a:pt x="0" y="35051"/>
                </a:lnTo>
                <a:close/>
              </a:path>
            </a:pathLst>
          </a:custGeom>
          <a:ln w="25908">
            <a:solidFill>
              <a:srgbClr val="FFFFFF"/>
            </a:solidFill>
          </a:ln>
        </p:spPr>
        <p:txBody>
          <a:bodyPr wrap="square" lIns="0" tIns="0" rIns="0" bIns="0" rtlCol="0"/>
          <a:lstStyle/>
          <a:p>
            <a:pPr algn="l" rtl="0"/>
            <a:endParaRPr/>
          </a:p>
        </p:txBody>
      </p:sp>
      <p:sp>
        <p:nvSpPr>
          <p:cNvPr id="65" name="object 65"/>
          <p:cNvSpPr/>
          <p:nvPr/>
        </p:nvSpPr>
        <p:spPr>
          <a:xfrm>
            <a:off x="6081521" y="1341883"/>
            <a:ext cx="73660" cy="70485"/>
          </a:xfrm>
          <a:custGeom>
            <a:avLst/>
            <a:gdLst/>
            <a:ahLst/>
            <a:cxnLst/>
            <a:rect l="l" t="t" r="r" b="b"/>
            <a:pathLst>
              <a:path w="73660" h="70484">
                <a:moveTo>
                  <a:pt x="36575" y="0"/>
                </a:moveTo>
                <a:lnTo>
                  <a:pt x="22342" y="2762"/>
                </a:lnTo>
                <a:lnTo>
                  <a:pt x="10715" y="10287"/>
                </a:lnTo>
                <a:lnTo>
                  <a:pt x="2875" y="21431"/>
                </a:lnTo>
                <a:lnTo>
                  <a:pt x="0" y="35051"/>
                </a:lnTo>
                <a:lnTo>
                  <a:pt x="2875" y="48672"/>
                </a:lnTo>
                <a:lnTo>
                  <a:pt x="10715" y="59816"/>
                </a:lnTo>
                <a:lnTo>
                  <a:pt x="22342" y="67341"/>
                </a:lnTo>
                <a:lnTo>
                  <a:pt x="36575" y="70103"/>
                </a:lnTo>
                <a:lnTo>
                  <a:pt x="50809" y="67341"/>
                </a:lnTo>
                <a:lnTo>
                  <a:pt x="62436" y="59816"/>
                </a:lnTo>
                <a:lnTo>
                  <a:pt x="70276" y="48672"/>
                </a:lnTo>
                <a:lnTo>
                  <a:pt x="73151" y="35051"/>
                </a:lnTo>
                <a:lnTo>
                  <a:pt x="70276" y="21431"/>
                </a:lnTo>
                <a:lnTo>
                  <a:pt x="62436" y="10286"/>
                </a:lnTo>
                <a:lnTo>
                  <a:pt x="50809" y="2762"/>
                </a:lnTo>
                <a:lnTo>
                  <a:pt x="36575" y="0"/>
                </a:lnTo>
                <a:close/>
              </a:path>
            </a:pathLst>
          </a:custGeom>
          <a:solidFill>
            <a:srgbClr val="000000"/>
          </a:solidFill>
        </p:spPr>
        <p:txBody>
          <a:bodyPr wrap="square" lIns="0" tIns="0" rIns="0" bIns="0" rtlCol="0"/>
          <a:lstStyle/>
          <a:p>
            <a:pPr algn="l" rtl="0"/>
            <a:endParaRPr/>
          </a:p>
        </p:txBody>
      </p:sp>
      <p:sp>
        <p:nvSpPr>
          <p:cNvPr id="66" name="object 66"/>
          <p:cNvSpPr/>
          <p:nvPr/>
        </p:nvSpPr>
        <p:spPr>
          <a:xfrm>
            <a:off x="6081521" y="1341883"/>
            <a:ext cx="73660" cy="70485"/>
          </a:xfrm>
          <a:custGeom>
            <a:avLst/>
            <a:gdLst/>
            <a:ahLst/>
            <a:cxnLst/>
            <a:rect l="l" t="t" r="r" b="b"/>
            <a:pathLst>
              <a:path w="73660" h="70484">
                <a:moveTo>
                  <a:pt x="0" y="35051"/>
                </a:moveTo>
                <a:lnTo>
                  <a:pt x="2875" y="21431"/>
                </a:lnTo>
                <a:lnTo>
                  <a:pt x="10715" y="10287"/>
                </a:lnTo>
                <a:lnTo>
                  <a:pt x="22342" y="2762"/>
                </a:lnTo>
                <a:lnTo>
                  <a:pt x="36575" y="0"/>
                </a:lnTo>
                <a:lnTo>
                  <a:pt x="50809" y="2762"/>
                </a:lnTo>
                <a:lnTo>
                  <a:pt x="62436" y="10286"/>
                </a:lnTo>
                <a:lnTo>
                  <a:pt x="70276" y="21431"/>
                </a:lnTo>
                <a:lnTo>
                  <a:pt x="73151" y="35051"/>
                </a:lnTo>
                <a:lnTo>
                  <a:pt x="70276" y="48672"/>
                </a:lnTo>
                <a:lnTo>
                  <a:pt x="62436" y="59816"/>
                </a:lnTo>
                <a:lnTo>
                  <a:pt x="50809" y="67341"/>
                </a:lnTo>
                <a:lnTo>
                  <a:pt x="36575" y="70103"/>
                </a:lnTo>
                <a:lnTo>
                  <a:pt x="22342" y="67341"/>
                </a:lnTo>
                <a:lnTo>
                  <a:pt x="10715" y="59816"/>
                </a:lnTo>
                <a:lnTo>
                  <a:pt x="2875" y="48672"/>
                </a:lnTo>
                <a:lnTo>
                  <a:pt x="0" y="35051"/>
                </a:lnTo>
                <a:close/>
              </a:path>
            </a:pathLst>
          </a:custGeom>
          <a:ln w="25908">
            <a:solidFill>
              <a:srgbClr val="000000"/>
            </a:solidFill>
          </a:ln>
        </p:spPr>
        <p:txBody>
          <a:bodyPr wrap="square" lIns="0" tIns="0" rIns="0" bIns="0" rtlCol="0"/>
          <a:lstStyle/>
          <a:p>
            <a:pPr algn="l" rtl="0"/>
            <a:endParaRPr/>
          </a:p>
        </p:txBody>
      </p:sp>
      <p:sp>
        <p:nvSpPr>
          <p:cNvPr id="67" name="object 67"/>
          <p:cNvSpPr/>
          <p:nvPr/>
        </p:nvSpPr>
        <p:spPr>
          <a:xfrm>
            <a:off x="6119621" y="1191005"/>
            <a:ext cx="0" cy="379730"/>
          </a:xfrm>
          <a:custGeom>
            <a:avLst/>
            <a:gdLst/>
            <a:ahLst/>
            <a:cxnLst/>
            <a:rect l="l" t="t" r="r" b="b"/>
            <a:pathLst>
              <a:path h="379730">
                <a:moveTo>
                  <a:pt x="0" y="0"/>
                </a:moveTo>
                <a:lnTo>
                  <a:pt x="0" y="379476"/>
                </a:lnTo>
              </a:path>
            </a:pathLst>
          </a:custGeom>
          <a:ln w="38100">
            <a:solidFill>
              <a:srgbClr val="000000"/>
            </a:solidFill>
          </a:ln>
        </p:spPr>
        <p:txBody>
          <a:bodyPr wrap="square" lIns="0" tIns="0" rIns="0" bIns="0" rtlCol="0"/>
          <a:lstStyle/>
          <a:p>
            <a:pPr algn="l" rtl="0"/>
            <a:endParaRPr/>
          </a:p>
        </p:txBody>
      </p:sp>
      <p:sp>
        <p:nvSpPr>
          <p:cNvPr id="68" name="object 68"/>
          <p:cNvSpPr/>
          <p:nvPr/>
        </p:nvSpPr>
        <p:spPr>
          <a:xfrm>
            <a:off x="9733027" y="1299210"/>
            <a:ext cx="147955" cy="160020"/>
          </a:xfrm>
          <a:custGeom>
            <a:avLst/>
            <a:gdLst/>
            <a:ahLst/>
            <a:cxnLst/>
            <a:rect l="l" t="t" r="r" b="b"/>
            <a:pathLst>
              <a:path w="147954" h="160019">
                <a:moveTo>
                  <a:pt x="0" y="160020"/>
                </a:moveTo>
                <a:lnTo>
                  <a:pt x="147827" y="160020"/>
                </a:lnTo>
                <a:lnTo>
                  <a:pt x="147827" y="0"/>
                </a:lnTo>
                <a:lnTo>
                  <a:pt x="0" y="0"/>
                </a:lnTo>
                <a:lnTo>
                  <a:pt x="0" y="160020"/>
                </a:lnTo>
                <a:close/>
              </a:path>
            </a:pathLst>
          </a:custGeom>
          <a:ln w="25908">
            <a:solidFill>
              <a:srgbClr val="000000"/>
            </a:solidFill>
          </a:ln>
        </p:spPr>
        <p:txBody>
          <a:bodyPr wrap="square" lIns="0" tIns="0" rIns="0" bIns="0" rtlCol="0"/>
          <a:lstStyle/>
          <a:p>
            <a:pPr algn="l" rtl="0"/>
            <a:endParaRPr/>
          </a:p>
        </p:txBody>
      </p:sp>
      <p:sp>
        <p:nvSpPr>
          <p:cNvPr id="69" name="object 69"/>
          <p:cNvSpPr/>
          <p:nvPr/>
        </p:nvSpPr>
        <p:spPr>
          <a:xfrm>
            <a:off x="9883902" y="1379982"/>
            <a:ext cx="151130" cy="0"/>
          </a:xfrm>
          <a:custGeom>
            <a:avLst/>
            <a:gdLst/>
            <a:ahLst/>
            <a:cxnLst/>
            <a:rect l="l" t="t" r="r" b="b"/>
            <a:pathLst>
              <a:path w="151129">
                <a:moveTo>
                  <a:pt x="0" y="0"/>
                </a:moveTo>
                <a:lnTo>
                  <a:pt x="150875" y="0"/>
                </a:lnTo>
              </a:path>
            </a:pathLst>
          </a:custGeom>
          <a:ln w="25908">
            <a:solidFill>
              <a:srgbClr val="000000"/>
            </a:solidFill>
          </a:ln>
        </p:spPr>
        <p:txBody>
          <a:bodyPr wrap="square" lIns="0" tIns="0" rIns="0" bIns="0" rtlCol="0"/>
          <a:lstStyle/>
          <a:p>
            <a:pPr algn="l" rtl="0"/>
            <a:endParaRPr/>
          </a:p>
        </p:txBody>
      </p:sp>
      <p:sp>
        <p:nvSpPr>
          <p:cNvPr id="70" name="object 70"/>
          <p:cNvSpPr/>
          <p:nvPr/>
        </p:nvSpPr>
        <p:spPr>
          <a:xfrm>
            <a:off x="10004298" y="1346454"/>
            <a:ext cx="71755" cy="70485"/>
          </a:xfrm>
          <a:custGeom>
            <a:avLst/>
            <a:gdLst/>
            <a:ahLst/>
            <a:cxnLst/>
            <a:rect l="l" t="t" r="r" b="b"/>
            <a:pathLst>
              <a:path w="71754" h="70484">
                <a:moveTo>
                  <a:pt x="35813" y="0"/>
                </a:moveTo>
                <a:lnTo>
                  <a:pt x="21859" y="2762"/>
                </a:lnTo>
                <a:lnTo>
                  <a:pt x="10477" y="10287"/>
                </a:lnTo>
                <a:lnTo>
                  <a:pt x="2809" y="21431"/>
                </a:lnTo>
                <a:lnTo>
                  <a:pt x="0" y="35051"/>
                </a:lnTo>
                <a:lnTo>
                  <a:pt x="2809" y="48672"/>
                </a:lnTo>
                <a:lnTo>
                  <a:pt x="10477" y="59816"/>
                </a:lnTo>
                <a:lnTo>
                  <a:pt x="21859" y="67341"/>
                </a:lnTo>
                <a:lnTo>
                  <a:pt x="35813" y="70104"/>
                </a:lnTo>
                <a:lnTo>
                  <a:pt x="49768" y="67341"/>
                </a:lnTo>
                <a:lnTo>
                  <a:pt x="61150" y="59817"/>
                </a:lnTo>
                <a:lnTo>
                  <a:pt x="68818" y="48672"/>
                </a:lnTo>
                <a:lnTo>
                  <a:pt x="71627" y="35051"/>
                </a:lnTo>
                <a:lnTo>
                  <a:pt x="68818" y="21431"/>
                </a:lnTo>
                <a:lnTo>
                  <a:pt x="61150" y="10286"/>
                </a:lnTo>
                <a:lnTo>
                  <a:pt x="49768" y="2762"/>
                </a:lnTo>
                <a:lnTo>
                  <a:pt x="35813" y="0"/>
                </a:lnTo>
                <a:close/>
              </a:path>
            </a:pathLst>
          </a:custGeom>
          <a:solidFill>
            <a:srgbClr val="FFFFFF"/>
          </a:solidFill>
        </p:spPr>
        <p:txBody>
          <a:bodyPr wrap="square" lIns="0" tIns="0" rIns="0" bIns="0" rtlCol="0"/>
          <a:lstStyle/>
          <a:p>
            <a:pPr algn="l" rtl="0"/>
            <a:endParaRPr/>
          </a:p>
        </p:txBody>
      </p:sp>
      <p:sp>
        <p:nvSpPr>
          <p:cNvPr id="71" name="object 71"/>
          <p:cNvSpPr/>
          <p:nvPr/>
        </p:nvSpPr>
        <p:spPr>
          <a:xfrm>
            <a:off x="10004298" y="1346454"/>
            <a:ext cx="71755" cy="70485"/>
          </a:xfrm>
          <a:custGeom>
            <a:avLst/>
            <a:gdLst/>
            <a:ahLst/>
            <a:cxnLst/>
            <a:rect l="l" t="t" r="r" b="b"/>
            <a:pathLst>
              <a:path w="71754" h="70484">
                <a:moveTo>
                  <a:pt x="0" y="35051"/>
                </a:moveTo>
                <a:lnTo>
                  <a:pt x="2809" y="21431"/>
                </a:lnTo>
                <a:lnTo>
                  <a:pt x="10477" y="10287"/>
                </a:lnTo>
                <a:lnTo>
                  <a:pt x="21859" y="2762"/>
                </a:lnTo>
                <a:lnTo>
                  <a:pt x="35813" y="0"/>
                </a:lnTo>
                <a:lnTo>
                  <a:pt x="49768" y="2762"/>
                </a:lnTo>
                <a:lnTo>
                  <a:pt x="61150" y="10286"/>
                </a:lnTo>
                <a:lnTo>
                  <a:pt x="68818" y="21431"/>
                </a:lnTo>
                <a:lnTo>
                  <a:pt x="71627" y="35051"/>
                </a:lnTo>
                <a:lnTo>
                  <a:pt x="68818" y="48672"/>
                </a:lnTo>
                <a:lnTo>
                  <a:pt x="61150" y="59817"/>
                </a:lnTo>
                <a:lnTo>
                  <a:pt x="49768" y="67341"/>
                </a:lnTo>
                <a:lnTo>
                  <a:pt x="35813" y="70104"/>
                </a:lnTo>
                <a:lnTo>
                  <a:pt x="21859" y="67341"/>
                </a:lnTo>
                <a:lnTo>
                  <a:pt x="10477" y="59816"/>
                </a:lnTo>
                <a:lnTo>
                  <a:pt x="2809" y="48672"/>
                </a:lnTo>
                <a:lnTo>
                  <a:pt x="0" y="35051"/>
                </a:lnTo>
                <a:close/>
              </a:path>
            </a:pathLst>
          </a:custGeom>
          <a:ln w="25908">
            <a:solidFill>
              <a:srgbClr val="FFFFFF"/>
            </a:solidFill>
          </a:ln>
        </p:spPr>
        <p:txBody>
          <a:bodyPr wrap="square" lIns="0" tIns="0" rIns="0" bIns="0" rtlCol="0"/>
          <a:lstStyle/>
          <a:p>
            <a:pPr algn="l" rtl="0"/>
            <a:endParaRPr/>
          </a:p>
        </p:txBody>
      </p:sp>
      <p:sp>
        <p:nvSpPr>
          <p:cNvPr id="72" name="object 72"/>
          <p:cNvSpPr/>
          <p:nvPr/>
        </p:nvSpPr>
        <p:spPr>
          <a:xfrm>
            <a:off x="10002774" y="1349503"/>
            <a:ext cx="71755" cy="70485"/>
          </a:xfrm>
          <a:custGeom>
            <a:avLst/>
            <a:gdLst/>
            <a:ahLst/>
            <a:cxnLst/>
            <a:rect l="l" t="t" r="r" b="b"/>
            <a:pathLst>
              <a:path w="71754" h="70484">
                <a:moveTo>
                  <a:pt x="35814" y="0"/>
                </a:moveTo>
                <a:lnTo>
                  <a:pt x="21859" y="2762"/>
                </a:lnTo>
                <a:lnTo>
                  <a:pt x="10477" y="10287"/>
                </a:lnTo>
                <a:lnTo>
                  <a:pt x="2809" y="21431"/>
                </a:lnTo>
                <a:lnTo>
                  <a:pt x="0" y="35051"/>
                </a:lnTo>
                <a:lnTo>
                  <a:pt x="2809" y="48672"/>
                </a:lnTo>
                <a:lnTo>
                  <a:pt x="10477" y="59817"/>
                </a:lnTo>
                <a:lnTo>
                  <a:pt x="21859" y="67341"/>
                </a:lnTo>
                <a:lnTo>
                  <a:pt x="35814" y="70103"/>
                </a:lnTo>
                <a:lnTo>
                  <a:pt x="49768" y="67341"/>
                </a:lnTo>
                <a:lnTo>
                  <a:pt x="61150" y="59816"/>
                </a:lnTo>
                <a:lnTo>
                  <a:pt x="68818" y="48672"/>
                </a:lnTo>
                <a:lnTo>
                  <a:pt x="71627" y="35051"/>
                </a:lnTo>
                <a:lnTo>
                  <a:pt x="68818" y="21431"/>
                </a:lnTo>
                <a:lnTo>
                  <a:pt x="61150" y="10286"/>
                </a:lnTo>
                <a:lnTo>
                  <a:pt x="49768" y="2762"/>
                </a:lnTo>
                <a:lnTo>
                  <a:pt x="35814" y="0"/>
                </a:lnTo>
                <a:close/>
              </a:path>
            </a:pathLst>
          </a:custGeom>
          <a:solidFill>
            <a:srgbClr val="000000"/>
          </a:solidFill>
        </p:spPr>
        <p:txBody>
          <a:bodyPr wrap="square" lIns="0" tIns="0" rIns="0" bIns="0" rtlCol="0"/>
          <a:lstStyle/>
          <a:p>
            <a:pPr algn="l" rtl="0"/>
            <a:endParaRPr/>
          </a:p>
        </p:txBody>
      </p:sp>
      <p:sp>
        <p:nvSpPr>
          <p:cNvPr id="73" name="object 73"/>
          <p:cNvSpPr/>
          <p:nvPr/>
        </p:nvSpPr>
        <p:spPr>
          <a:xfrm>
            <a:off x="10002774" y="1349503"/>
            <a:ext cx="71755" cy="70485"/>
          </a:xfrm>
          <a:custGeom>
            <a:avLst/>
            <a:gdLst/>
            <a:ahLst/>
            <a:cxnLst/>
            <a:rect l="l" t="t" r="r" b="b"/>
            <a:pathLst>
              <a:path w="71754" h="70484">
                <a:moveTo>
                  <a:pt x="0" y="35051"/>
                </a:moveTo>
                <a:lnTo>
                  <a:pt x="2809" y="21431"/>
                </a:lnTo>
                <a:lnTo>
                  <a:pt x="10477" y="10287"/>
                </a:lnTo>
                <a:lnTo>
                  <a:pt x="21859" y="2762"/>
                </a:lnTo>
                <a:lnTo>
                  <a:pt x="35814" y="0"/>
                </a:lnTo>
                <a:lnTo>
                  <a:pt x="49768" y="2762"/>
                </a:lnTo>
                <a:lnTo>
                  <a:pt x="61150" y="10286"/>
                </a:lnTo>
                <a:lnTo>
                  <a:pt x="68818" y="21431"/>
                </a:lnTo>
                <a:lnTo>
                  <a:pt x="71627" y="35051"/>
                </a:lnTo>
                <a:lnTo>
                  <a:pt x="68818" y="48672"/>
                </a:lnTo>
                <a:lnTo>
                  <a:pt x="61150" y="59816"/>
                </a:lnTo>
                <a:lnTo>
                  <a:pt x="49768" y="67341"/>
                </a:lnTo>
                <a:lnTo>
                  <a:pt x="35814" y="70103"/>
                </a:lnTo>
                <a:lnTo>
                  <a:pt x="21859" y="67341"/>
                </a:lnTo>
                <a:lnTo>
                  <a:pt x="10477" y="59817"/>
                </a:lnTo>
                <a:lnTo>
                  <a:pt x="2809" y="48672"/>
                </a:lnTo>
                <a:lnTo>
                  <a:pt x="0" y="35051"/>
                </a:lnTo>
                <a:close/>
              </a:path>
            </a:pathLst>
          </a:custGeom>
          <a:ln w="25908">
            <a:solidFill>
              <a:srgbClr val="000000"/>
            </a:solidFill>
          </a:ln>
        </p:spPr>
        <p:txBody>
          <a:bodyPr wrap="square" lIns="0" tIns="0" rIns="0" bIns="0" rtlCol="0"/>
          <a:lstStyle/>
          <a:p>
            <a:pPr algn="l" rtl="0"/>
            <a:endParaRPr/>
          </a:p>
        </p:txBody>
      </p:sp>
      <p:sp>
        <p:nvSpPr>
          <p:cNvPr id="74" name="object 74"/>
          <p:cNvSpPr/>
          <p:nvPr/>
        </p:nvSpPr>
        <p:spPr>
          <a:xfrm>
            <a:off x="10040873" y="1200150"/>
            <a:ext cx="0" cy="378460"/>
          </a:xfrm>
          <a:custGeom>
            <a:avLst/>
            <a:gdLst/>
            <a:ahLst/>
            <a:cxnLst/>
            <a:rect l="l" t="t" r="r" b="b"/>
            <a:pathLst>
              <a:path h="378459">
                <a:moveTo>
                  <a:pt x="0" y="0"/>
                </a:moveTo>
                <a:lnTo>
                  <a:pt x="0" y="377951"/>
                </a:lnTo>
              </a:path>
            </a:pathLst>
          </a:custGeom>
          <a:ln w="38100">
            <a:solidFill>
              <a:srgbClr val="000000"/>
            </a:solidFill>
          </a:ln>
        </p:spPr>
        <p:txBody>
          <a:bodyPr wrap="square" lIns="0" tIns="0" rIns="0" bIns="0" rtlCol="0"/>
          <a:lstStyle/>
          <a:p>
            <a:pPr algn="l" rtl="0"/>
            <a:endParaRPr/>
          </a:p>
        </p:txBody>
      </p:sp>
      <p:sp>
        <p:nvSpPr>
          <p:cNvPr id="75" name="object 75"/>
          <p:cNvSpPr/>
          <p:nvPr/>
        </p:nvSpPr>
        <p:spPr>
          <a:xfrm>
            <a:off x="8163306" y="1347978"/>
            <a:ext cx="0" cy="58419"/>
          </a:xfrm>
          <a:custGeom>
            <a:avLst/>
            <a:gdLst/>
            <a:ahLst/>
            <a:cxnLst/>
            <a:rect l="l" t="t" r="r" b="b"/>
            <a:pathLst>
              <a:path h="58419">
                <a:moveTo>
                  <a:pt x="0" y="0"/>
                </a:moveTo>
                <a:lnTo>
                  <a:pt x="0" y="57912"/>
                </a:lnTo>
              </a:path>
            </a:pathLst>
          </a:custGeom>
          <a:ln w="60959">
            <a:solidFill>
              <a:srgbClr val="000000"/>
            </a:solidFill>
          </a:ln>
        </p:spPr>
        <p:txBody>
          <a:bodyPr wrap="square" lIns="0" tIns="0" rIns="0" bIns="0" rtlCol="0"/>
          <a:lstStyle/>
          <a:p>
            <a:pPr algn="l" rtl="0"/>
            <a:endParaRPr/>
          </a:p>
        </p:txBody>
      </p:sp>
      <p:sp>
        <p:nvSpPr>
          <p:cNvPr id="76" name="object 76"/>
          <p:cNvSpPr/>
          <p:nvPr/>
        </p:nvSpPr>
        <p:spPr>
          <a:xfrm>
            <a:off x="8132826" y="1347978"/>
            <a:ext cx="60960" cy="58419"/>
          </a:xfrm>
          <a:custGeom>
            <a:avLst/>
            <a:gdLst/>
            <a:ahLst/>
            <a:cxnLst/>
            <a:rect l="l" t="t" r="r" b="b"/>
            <a:pathLst>
              <a:path w="60959" h="58419">
                <a:moveTo>
                  <a:pt x="0" y="57912"/>
                </a:moveTo>
                <a:lnTo>
                  <a:pt x="60959" y="57912"/>
                </a:lnTo>
                <a:lnTo>
                  <a:pt x="60959" y="0"/>
                </a:lnTo>
                <a:lnTo>
                  <a:pt x="0" y="0"/>
                </a:lnTo>
                <a:lnTo>
                  <a:pt x="0" y="57912"/>
                </a:lnTo>
                <a:close/>
              </a:path>
            </a:pathLst>
          </a:custGeom>
          <a:ln w="19812">
            <a:solidFill>
              <a:srgbClr val="000000"/>
            </a:solidFill>
          </a:ln>
        </p:spPr>
        <p:txBody>
          <a:bodyPr wrap="square" lIns="0" tIns="0" rIns="0" bIns="0" rtlCol="0"/>
          <a:lstStyle/>
          <a:p>
            <a:pPr algn="l" rtl="0"/>
            <a:endParaRPr/>
          </a:p>
        </p:txBody>
      </p:sp>
      <p:sp>
        <p:nvSpPr>
          <p:cNvPr id="77" name="object 77"/>
          <p:cNvSpPr/>
          <p:nvPr/>
        </p:nvSpPr>
        <p:spPr>
          <a:xfrm>
            <a:off x="8233409" y="1460753"/>
            <a:ext cx="0" cy="59690"/>
          </a:xfrm>
          <a:custGeom>
            <a:avLst/>
            <a:gdLst/>
            <a:ahLst/>
            <a:cxnLst/>
            <a:rect l="l" t="t" r="r" b="b"/>
            <a:pathLst>
              <a:path h="59690">
                <a:moveTo>
                  <a:pt x="0" y="0"/>
                </a:moveTo>
                <a:lnTo>
                  <a:pt x="0" y="59436"/>
                </a:lnTo>
              </a:path>
            </a:pathLst>
          </a:custGeom>
          <a:ln w="60959">
            <a:solidFill>
              <a:srgbClr val="000000"/>
            </a:solidFill>
          </a:ln>
        </p:spPr>
        <p:txBody>
          <a:bodyPr wrap="square" lIns="0" tIns="0" rIns="0" bIns="0" rtlCol="0"/>
          <a:lstStyle/>
          <a:p>
            <a:pPr algn="l" rtl="0"/>
            <a:endParaRPr/>
          </a:p>
        </p:txBody>
      </p:sp>
      <p:sp>
        <p:nvSpPr>
          <p:cNvPr id="78" name="object 78"/>
          <p:cNvSpPr/>
          <p:nvPr/>
        </p:nvSpPr>
        <p:spPr>
          <a:xfrm>
            <a:off x="8202930" y="1460753"/>
            <a:ext cx="60960" cy="59690"/>
          </a:xfrm>
          <a:custGeom>
            <a:avLst/>
            <a:gdLst/>
            <a:ahLst/>
            <a:cxnLst/>
            <a:rect l="l" t="t" r="r" b="b"/>
            <a:pathLst>
              <a:path w="60959" h="59690">
                <a:moveTo>
                  <a:pt x="0" y="59436"/>
                </a:moveTo>
                <a:lnTo>
                  <a:pt x="60959" y="59436"/>
                </a:lnTo>
                <a:lnTo>
                  <a:pt x="60959" y="0"/>
                </a:lnTo>
                <a:lnTo>
                  <a:pt x="0" y="0"/>
                </a:lnTo>
                <a:lnTo>
                  <a:pt x="0" y="59436"/>
                </a:lnTo>
                <a:close/>
              </a:path>
            </a:pathLst>
          </a:custGeom>
          <a:ln w="19812">
            <a:solidFill>
              <a:srgbClr val="000000"/>
            </a:solidFill>
          </a:ln>
        </p:spPr>
        <p:txBody>
          <a:bodyPr wrap="square" lIns="0" tIns="0" rIns="0" bIns="0" rtlCol="0"/>
          <a:lstStyle/>
          <a:p>
            <a:pPr algn="l" rtl="0"/>
            <a:endParaRPr/>
          </a:p>
        </p:txBody>
      </p:sp>
      <p:sp>
        <p:nvSpPr>
          <p:cNvPr id="79" name="object 79"/>
          <p:cNvSpPr/>
          <p:nvPr/>
        </p:nvSpPr>
        <p:spPr>
          <a:xfrm>
            <a:off x="8282179" y="1185417"/>
            <a:ext cx="253365" cy="50800"/>
          </a:xfrm>
          <a:custGeom>
            <a:avLst/>
            <a:gdLst/>
            <a:ahLst/>
            <a:cxnLst/>
            <a:rect l="l" t="t" r="r" b="b"/>
            <a:pathLst>
              <a:path w="253365" h="50800">
                <a:moveTo>
                  <a:pt x="202183" y="0"/>
                </a:moveTo>
                <a:lnTo>
                  <a:pt x="202183" y="50800"/>
                </a:lnTo>
                <a:lnTo>
                  <a:pt x="233171" y="35306"/>
                </a:lnTo>
                <a:lnTo>
                  <a:pt x="214883" y="35306"/>
                </a:lnTo>
                <a:lnTo>
                  <a:pt x="214883" y="15494"/>
                </a:lnTo>
                <a:lnTo>
                  <a:pt x="233172" y="15494"/>
                </a:lnTo>
                <a:lnTo>
                  <a:pt x="202183" y="0"/>
                </a:lnTo>
                <a:close/>
              </a:path>
              <a:path w="253365" h="50800">
                <a:moveTo>
                  <a:pt x="202183" y="15494"/>
                </a:moveTo>
                <a:lnTo>
                  <a:pt x="0" y="15494"/>
                </a:lnTo>
                <a:lnTo>
                  <a:pt x="0" y="35306"/>
                </a:lnTo>
                <a:lnTo>
                  <a:pt x="202183" y="35306"/>
                </a:lnTo>
                <a:lnTo>
                  <a:pt x="202183" y="15494"/>
                </a:lnTo>
                <a:close/>
              </a:path>
              <a:path w="253365" h="50800">
                <a:moveTo>
                  <a:pt x="233172" y="15494"/>
                </a:moveTo>
                <a:lnTo>
                  <a:pt x="214883" y="15494"/>
                </a:lnTo>
                <a:lnTo>
                  <a:pt x="214883" y="35306"/>
                </a:lnTo>
                <a:lnTo>
                  <a:pt x="233171" y="35306"/>
                </a:lnTo>
                <a:lnTo>
                  <a:pt x="252983" y="25400"/>
                </a:lnTo>
                <a:lnTo>
                  <a:pt x="233172" y="15494"/>
                </a:lnTo>
                <a:close/>
              </a:path>
            </a:pathLst>
          </a:custGeom>
          <a:solidFill>
            <a:srgbClr val="000000"/>
          </a:solidFill>
        </p:spPr>
        <p:txBody>
          <a:bodyPr wrap="square" lIns="0" tIns="0" rIns="0" bIns="0" rtlCol="0"/>
          <a:lstStyle/>
          <a:p>
            <a:pPr algn="l" rtl="0"/>
            <a:endParaRPr/>
          </a:p>
        </p:txBody>
      </p:sp>
      <p:sp>
        <p:nvSpPr>
          <p:cNvPr id="80" name="object 80"/>
          <p:cNvSpPr/>
          <p:nvPr/>
        </p:nvSpPr>
        <p:spPr>
          <a:xfrm>
            <a:off x="7621641" y="3781277"/>
            <a:ext cx="123189" cy="0"/>
          </a:xfrm>
          <a:custGeom>
            <a:avLst/>
            <a:gdLst/>
            <a:ahLst/>
            <a:cxnLst/>
            <a:rect l="l" t="t" r="r" b="b"/>
            <a:pathLst>
              <a:path w="123189">
                <a:moveTo>
                  <a:pt x="0" y="0"/>
                </a:moveTo>
                <a:lnTo>
                  <a:pt x="122641" y="0"/>
                </a:lnTo>
              </a:path>
            </a:pathLst>
          </a:custGeom>
          <a:ln w="4185">
            <a:solidFill>
              <a:srgbClr val="000000"/>
            </a:solidFill>
          </a:ln>
        </p:spPr>
        <p:txBody>
          <a:bodyPr wrap="square" lIns="0" tIns="0" rIns="0" bIns="0" rtlCol="0"/>
          <a:lstStyle/>
          <a:p>
            <a:pPr algn="l" rtl="0"/>
            <a:endParaRPr/>
          </a:p>
        </p:txBody>
      </p:sp>
      <p:sp>
        <p:nvSpPr>
          <p:cNvPr id="81" name="object 81"/>
          <p:cNvSpPr txBox="1"/>
          <p:nvPr/>
        </p:nvSpPr>
        <p:spPr>
          <a:xfrm>
            <a:off x="7547622" y="3723229"/>
            <a:ext cx="173355" cy="286385"/>
          </a:xfrm>
          <a:prstGeom prst="rect">
            <a:avLst/>
          </a:prstGeom>
        </p:spPr>
        <p:txBody>
          <a:bodyPr vert="horz" wrap="square" lIns="0" tIns="0" rIns="0" bIns="0" rtlCol="0">
            <a:spAutoFit/>
          </a:bodyPr>
          <a:lstStyle/>
          <a:p>
            <a:pPr marL="12700" algn="l" rtl="0"/>
            <a:r>
              <a:rPr i="1" spc="60" dirty="0">
                <a:latin typeface="Times New Roman"/>
                <a:cs typeface="Times New Roman"/>
              </a:rPr>
              <a:t>V</a:t>
            </a:r>
            <a:endParaRPr>
              <a:latin typeface="Times New Roman"/>
              <a:cs typeface="Times New Roman"/>
            </a:endParaRPr>
          </a:p>
        </p:txBody>
      </p:sp>
      <p:sp>
        <p:nvSpPr>
          <p:cNvPr id="82" name="object 82"/>
          <p:cNvSpPr/>
          <p:nvPr/>
        </p:nvSpPr>
        <p:spPr>
          <a:xfrm>
            <a:off x="5845867" y="3147662"/>
            <a:ext cx="121285" cy="0"/>
          </a:xfrm>
          <a:custGeom>
            <a:avLst/>
            <a:gdLst/>
            <a:ahLst/>
            <a:cxnLst/>
            <a:rect l="l" t="t" r="r" b="b"/>
            <a:pathLst>
              <a:path w="121285">
                <a:moveTo>
                  <a:pt x="0" y="0"/>
                </a:moveTo>
                <a:lnTo>
                  <a:pt x="121287" y="0"/>
                </a:lnTo>
              </a:path>
            </a:pathLst>
          </a:custGeom>
          <a:ln w="4149">
            <a:solidFill>
              <a:srgbClr val="000000"/>
            </a:solidFill>
          </a:ln>
        </p:spPr>
        <p:txBody>
          <a:bodyPr wrap="square" lIns="0" tIns="0" rIns="0" bIns="0" rtlCol="0"/>
          <a:lstStyle/>
          <a:p>
            <a:pPr algn="l" rtl="0"/>
            <a:endParaRPr/>
          </a:p>
        </p:txBody>
      </p:sp>
      <p:sp>
        <p:nvSpPr>
          <p:cNvPr id="83" name="object 83"/>
          <p:cNvSpPr txBox="1"/>
          <p:nvPr/>
        </p:nvSpPr>
        <p:spPr>
          <a:xfrm>
            <a:off x="5825456" y="3085918"/>
            <a:ext cx="107950" cy="294005"/>
          </a:xfrm>
          <a:prstGeom prst="rect">
            <a:avLst/>
          </a:prstGeom>
        </p:spPr>
        <p:txBody>
          <a:bodyPr vert="horz" wrap="square" lIns="0" tIns="0" rIns="0" bIns="0" rtlCol="0">
            <a:spAutoFit/>
          </a:bodyPr>
          <a:lstStyle/>
          <a:p>
            <a:pPr marL="12700" algn="l" rtl="0"/>
            <a:r>
              <a:rPr sz="1850" i="1" spc="30" dirty="0">
                <a:latin typeface="Times New Roman"/>
                <a:cs typeface="Times New Roman"/>
              </a:rPr>
              <a:t>I</a:t>
            </a:r>
            <a:endParaRPr sz="1850">
              <a:latin typeface="Times New Roman"/>
              <a:cs typeface="Times New Roman"/>
            </a:endParaRPr>
          </a:p>
        </p:txBody>
      </p:sp>
      <p:sp>
        <p:nvSpPr>
          <p:cNvPr id="84" name="object 84"/>
          <p:cNvSpPr/>
          <p:nvPr/>
        </p:nvSpPr>
        <p:spPr>
          <a:xfrm>
            <a:off x="10239873" y="3290374"/>
            <a:ext cx="123189" cy="0"/>
          </a:xfrm>
          <a:custGeom>
            <a:avLst/>
            <a:gdLst/>
            <a:ahLst/>
            <a:cxnLst/>
            <a:rect l="l" t="t" r="r" b="b"/>
            <a:pathLst>
              <a:path w="123190">
                <a:moveTo>
                  <a:pt x="0" y="0"/>
                </a:moveTo>
                <a:lnTo>
                  <a:pt x="122641" y="0"/>
                </a:lnTo>
              </a:path>
            </a:pathLst>
          </a:custGeom>
          <a:ln w="4156">
            <a:solidFill>
              <a:srgbClr val="000000"/>
            </a:solidFill>
          </a:ln>
        </p:spPr>
        <p:txBody>
          <a:bodyPr wrap="square" lIns="0" tIns="0" rIns="0" bIns="0" rtlCol="0"/>
          <a:lstStyle/>
          <a:p>
            <a:pPr algn="l" rtl="0"/>
            <a:endParaRPr/>
          </a:p>
        </p:txBody>
      </p:sp>
      <p:sp>
        <p:nvSpPr>
          <p:cNvPr id="85" name="object 85"/>
          <p:cNvSpPr txBox="1"/>
          <p:nvPr/>
        </p:nvSpPr>
        <p:spPr>
          <a:xfrm>
            <a:off x="10165854" y="3231163"/>
            <a:ext cx="173355" cy="286385"/>
          </a:xfrm>
          <a:prstGeom prst="rect">
            <a:avLst/>
          </a:prstGeom>
        </p:spPr>
        <p:txBody>
          <a:bodyPr vert="horz" wrap="square" lIns="0" tIns="0" rIns="0" bIns="0" rtlCol="0">
            <a:spAutoFit/>
          </a:bodyPr>
          <a:lstStyle/>
          <a:p>
            <a:pPr marL="12700" algn="l" rtl="0"/>
            <a:r>
              <a:rPr i="1" spc="60" dirty="0">
                <a:latin typeface="Times New Roman"/>
                <a:cs typeface="Times New Roman"/>
              </a:rPr>
              <a:t>V</a:t>
            </a:r>
            <a:endParaRPr>
              <a:latin typeface="Times New Roman"/>
              <a:cs typeface="Times New Roman"/>
            </a:endParaRPr>
          </a:p>
        </p:txBody>
      </p:sp>
      <p:sp>
        <p:nvSpPr>
          <p:cNvPr id="86" name="object 86"/>
          <p:cNvSpPr/>
          <p:nvPr/>
        </p:nvSpPr>
        <p:spPr>
          <a:xfrm>
            <a:off x="9048040" y="3883570"/>
            <a:ext cx="122555" cy="0"/>
          </a:xfrm>
          <a:custGeom>
            <a:avLst/>
            <a:gdLst/>
            <a:ahLst/>
            <a:cxnLst/>
            <a:rect l="l" t="t" r="r" b="b"/>
            <a:pathLst>
              <a:path w="122554">
                <a:moveTo>
                  <a:pt x="0" y="0"/>
                </a:moveTo>
                <a:lnTo>
                  <a:pt x="122337" y="0"/>
                </a:lnTo>
              </a:path>
            </a:pathLst>
          </a:custGeom>
          <a:ln w="4119">
            <a:solidFill>
              <a:srgbClr val="000000"/>
            </a:solidFill>
          </a:ln>
        </p:spPr>
        <p:txBody>
          <a:bodyPr wrap="square" lIns="0" tIns="0" rIns="0" bIns="0" rtlCol="0"/>
          <a:lstStyle/>
          <a:p>
            <a:pPr algn="l" rtl="0"/>
            <a:endParaRPr/>
          </a:p>
        </p:txBody>
      </p:sp>
      <p:sp>
        <p:nvSpPr>
          <p:cNvPr id="87" name="object 87"/>
          <p:cNvSpPr txBox="1"/>
          <p:nvPr/>
        </p:nvSpPr>
        <p:spPr>
          <a:xfrm>
            <a:off x="9027563" y="3826953"/>
            <a:ext cx="108585" cy="287020"/>
          </a:xfrm>
          <a:prstGeom prst="rect">
            <a:avLst/>
          </a:prstGeom>
        </p:spPr>
        <p:txBody>
          <a:bodyPr vert="horz" wrap="square" lIns="0" tIns="0" rIns="0" bIns="0" rtlCol="0">
            <a:spAutoFit/>
          </a:bodyPr>
          <a:lstStyle/>
          <a:p>
            <a:pPr marL="12700" algn="l" rtl="0"/>
            <a:r>
              <a:rPr i="1" spc="50" dirty="0">
                <a:latin typeface="Times New Roman"/>
                <a:cs typeface="Times New Roman"/>
              </a:rPr>
              <a:t>I</a:t>
            </a:r>
            <a:endParaRPr>
              <a:latin typeface="Times New Roman"/>
              <a:cs typeface="Times New Roman"/>
            </a:endParaRPr>
          </a:p>
        </p:txBody>
      </p:sp>
      <p:sp>
        <p:nvSpPr>
          <p:cNvPr id="88" name="object 88"/>
          <p:cNvSpPr txBox="1"/>
          <p:nvPr/>
        </p:nvSpPr>
        <p:spPr>
          <a:xfrm>
            <a:off x="8327863" y="898978"/>
            <a:ext cx="107950" cy="294005"/>
          </a:xfrm>
          <a:prstGeom prst="rect">
            <a:avLst/>
          </a:prstGeom>
        </p:spPr>
        <p:txBody>
          <a:bodyPr vert="horz" wrap="square" lIns="0" tIns="0" rIns="0" bIns="0" rtlCol="0">
            <a:spAutoFit/>
          </a:bodyPr>
          <a:lstStyle/>
          <a:p>
            <a:pPr marL="12700" algn="l" rtl="0"/>
            <a:r>
              <a:rPr sz="1850" i="1" spc="30" dirty="0">
                <a:latin typeface="Times New Roman"/>
                <a:cs typeface="Times New Roman"/>
              </a:rPr>
              <a:t>I</a:t>
            </a:r>
            <a:endParaRPr sz="1850">
              <a:latin typeface="Times New Roman"/>
              <a:cs typeface="Times New Roman"/>
            </a:endParaRPr>
          </a:p>
        </p:txBody>
      </p:sp>
      <p:sp>
        <p:nvSpPr>
          <p:cNvPr id="89" name="object 89"/>
          <p:cNvSpPr/>
          <p:nvPr/>
        </p:nvSpPr>
        <p:spPr>
          <a:xfrm>
            <a:off x="7531726" y="1010645"/>
            <a:ext cx="123189" cy="0"/>
          </a:xfrm>
          <a:custGeom>
            <a:avLst/>
            <a:gdLst/>
            <a:ahLst/>
            <a:cxnLst/>
            <a:rect l="l" t="t" r="r" b="b"/>
            <a:pathLst>
              <a:path w="123189">
                <a:moveTo>
                  <a:pt x="0" y="0"/>
                </a:moveTo>
                <a:lnTo>
                  <a:pt x="122641" y="0"/>
                </a:lnTo>
              </a:path>
            </a:pathLst>
          </a:custGeom>
          <a:ln w="4185">
            <a:solidFill>
              <a:srgbClr val="000000"/>
            </a:solidFill>
          </a:ln>
        </p:spPr>
        <p:txBody>
          <a:bodyPr wrap="square" lIns="0" tIns="0" rIns="0" bIns="0" rtlCol="0"/>
          <a:lstStyle/>
          <a:p>
            <a:pPr algn="l" rtl="0"/>
            <a:endParaRPr/>
          </a:p>
        </p:txBody>
      </p:sp>
      <p:sp>
        <p:nvSpPr>
          <p:cNvPr id="90" name="object 90"/>
          <p:cNvSpPr txBox="1"/>
          <p:nvPr/>
        </p:nvSpPr>
        <p:spPr>
          <a:xfrm>
            <a:off x="7457707" y="952597"/>
            <a:ext cx="173355" cy="286385"/>
          </a:xfrm>
          <a:prstGeom prst="rect">
            <a:avLst/>
          </a:prstGeom>
        </p:spPr>
        <p:txBody>
          <a:bodyPr vert="horz" wrap="square" lIns="0" tIns="0" rIns="0" bIns="0" rtlCol="0">
            <a:spAutoFit/>
          </a:bodyPr>
          <a:lstStyle/>
          <a:p>
            <a:pPr marL="12700" algn="l" rtl="0"/>
            <a:r>
              <a:rPr i="1" spc="60" dirty="0">
                <a:latin typeface="Times New Roman"/>
                <a:cs typeface="Times New Roman"/>
              </a:rPr>
              <a:t>V</a:t>
            </a:r>
            <a:endParaRPr>
              <a:latin typeface="Times New Roman"/>
              <a:cs typeface="Times New Roman"/>
            </a:endParaRPr>
          </a:p>
        </p:txBody>
      </p:sp>
      <p:sp>
        <p:nvSpPr>
          <p:cNvPr id="92" name="object 92"/>
          <p:cNvSpPr/>
          <p:nvPr/>
        </p:nvSpPr>
        <p:spPr>
          <a:xfrm>
            <a:off x="3921104" y="3795317"/>
            <a:ext cx="169545" cy="0"/>
          </a:xfrm>
          <a:custGeom>
            <a:avLst/>
            <a:gdLst/>
            <a:ahLst/>
            <a:cxnLst/>
            <a:rect l="l" t="t" r="r" b="b"/>
            <a:pathLst>
              <a:path w="169544">
                <a:moveTo>
                  <a:pt x="0" y="0"/>
                </a:moveTo>
                <a:lnTo>
                  <a:pt x="168959" y="0"/>
                </a:lnTo>
              </a:path>
            </a:pathLst>
          </a:custGeom>
          <a:ln w="4748">
            <a:solidFill>
              <a:srgbClr val="000000"/>
            </a:solidFill>
          </a:ln>
        </p:spPr>
        <p:txBody>
          <a:bodyPr wrap="square" lIns="0" tIns="0" rIns="0" bIns="0" rtlCol="0"/>
          <a:lstStyle/>
          <a:p>
            <a:pPr algn="l" rtl="0"/>
            <a:endParaRPr/>
          </a:p>
        </p:txBody>
      </p:sp>
      <p:sp>
        <p:nvSpPr>
          <p:cNvPr id="93" name="object 93"/>
          <p:cNvSpPr/>
          <p:nvPr/>
        </p:nvSpPr>
        <p:spPr>
          <a:xfrm>
            <a:off x="5189531" y="3795317"/>
            <a:ext cx="169545" cy="0"/>
          </a:xfrm>
          <a:custGeom>
            <a:avLst/>
            <a:gdLst/>
            <a:ahLst/>
            <a:cxnLst/>
            <a:rect l="l" t="t" r="r" b="b"/>
            <a:pathLst>
              <a:path w="169545">
                <a:moveTo>
                  <a:pt x="0" y="0"/>
                </a:moveTo>
                <a:lnTo>
                  <a:pt x="169173" y="0"/>
                </a:lnTo>
              </a:path>
            </a:pathLst>
          </a:custGeom>
          <a:ln w="4748">
            <a:solidFill>
              <a:srgbClr val="000000"/>
            </a:solidFill>
          </a:ln>
        </p:spPr>
        <p:txBody>
          <a:bodyPr wrap="square" lIns="0" tIns="0" rIns="0" bIns="0" rtlCol="0"/>
          <a:lstStyle/>
          <a:p>
            <a:pPr algn="l" rtl="0"/>
            <a:endParaRPr/>
          </a:p>
        </p:txBody>
      </p:sp>
      <p:sp>
        <p:nvSpPr>
          <p:cNvPr id="94" name="object 94"/>
          <p:cNvSpPr/>
          <p:nvPr/>
        </p:nvSpPr>
        <p:spPr>
          <a:xfrm>
            <a:off x="3875033" y="3724747"/>
            <a:ext cx="1680210" cy="0"/>
          </a:xfrm>
          <a:custGeom>
            <a:avLst/>
            <a:gdLst/>
            <a:ahLst/>
            <a:cxnLst/>
            <a:rect l="l" t="t" r="r" b="b"/>
            <a:pathLst>
              <a:path w="1680210">
                <a:moveTo>
                  <a:pt x="0" y="0"/>
                </a:moveTo>
                <a:lnTo>
                  <a:pt x="1679950" y="0"/>
                </a:lnTo>
              </a:path>
            </a:pathLst>
          </a:custGeom>
          <a:ln w="4748">
            <a:solidFill>
              <a:srgbClr val="000000"/>
            </a:solidFill>
          </a:ln>
        </p:spPr>
        <p:txBody>
          <a:bodyPr wrap="square" lIns="0" tIns="0" rIns="0" bIns="0" rtlCol="0"/>
          <a:lstStyle/>
          <a:p>
            <a:pPr algn="l" rtl="0"/>
            <a:endParaRPr/>
          </a:p>
        </p:txBody>
      </p:sp>
      <p:sp>
        <p:nvSpPr>
          <p:cNvPr id="95" name="object 95"/>
          <p:cNvSpPr/>
          <p:nvPr/>
        </p:nvSpPr>
        <p:spPr>
          <a:xfrm>
            <a:off x="3845784" y="3382222"/>
            <a:ext cx="0" cy="685165"/>
          </a:xfrm>
          <a:custGeom>
            <a:avLst/>
            <a:gdLst/>
            <a:ahLst/>
            <a:cxnLst/>
            <a:rect l="l" t="t" r="r" b="b"/>
            <a:pathLst>
              <a:path h="685164">
                <a:moveTo>
                  <a:pt x="0" y="0"/>
                </a:moveTo>
                <a:lnTo>
                  <a:pt x="0" y="685045"/>
                </a:lnTo>
              </a:path>
            </a:pathLst>
          </a:custGeom>
          <a:ln w="5473">
            <a:solidFill>
              <a:srgbClr val="000000"/>
            </a:solidFill>
          </a:ln>
        </p:spPr>
        <p:txBody>
          <a:bodyPr wrap="square" lIns="0" tIns="0" rIns="0" bIns="0" rtlCol="0"/>
          <a:lstStyle/>
          <a:p>
            <a:pPr algn="l" rtl="0"/>
            <a:endParaRPr/>
          </a:p>
        </p:txBody>
      </p:sp>
      <p:sp>
        <p:nvSpPr>
          <p:cNvPr id="96" name="object 96"/>
          <p:cNvSpPr/>
          <p:nvPr/>
        </p:nvSpPr>
        <p:spPr>
          <a:xfrm>
            <a:off x="5581340" y="3382222"/>
            <a:ext cx="0" cy="685165"/>
          </a:xfrm>
          <a:custGeom>
            <a:avLst/>
            <a:gdLst/>
            <a:ahLst/>
            <a:cxnLst/>
            <a:rect l="l" t="t" r="r" b="b"/>
            <a:pathLst>
              <a:path h="685164">
                <a:moveTo>
                  <a:pt x="0" y="0"/>
                </a:moveTo>
                <a:lnTo>
                  <a:pt x="0" y="685045"/>
                </a:lnTo>
              </a:path>
            </a:pathLst>
          </a:custGeom>
          <a:ln w="5473">
            <a:solidFill>
              <a:srgbClr val="000000"/>
            </a:solidFill>
          </a:ln>
        </p:spPr>
        <p:txBody>
          <a:bodyPr wrap="square" lIns="0" tIns="0" rIns="0" bIns="0" rtlCol="0"/>
          <a:lstStyle/>
          <a:p>
            <a:pPr algn="l" rtl="0"/>
            <a:endParaRPr/>
          </a:p>
        </p:txBody>
      </p:sp>
      <p:sp>
        <p:nvSpPr>
          <p:cNvPr id="97" name="object 97"/>
          <p:cNvSpPr txBox="1"/>
          <p:nvPr/>
        </p:nvSpPr>
        <p:spPr>
          <a:xfrm>
            <a:off x="2707828" y="3684104"/>
            <a:ext cx="796290" cy="207749"/>
          </a:xfrm>
          <a:prstGeom prst="rect">
            <a:avLst/>
          </a:prstGeom>
        </p:spPr>
        <p:txBody>
          <a:bodyPr vert="horz" wrap="square" lIns="0" tIns="0" rIns="0" bIns="0" rtlCol="0">
            <a:spAutoFit/>
          </a:bodyPr>
          <a:lstStyle/>
          <a:p>
            <a:pPr marL="12700" algn="l" rtl="0"/>
            <a:r>
              <a:rPr sz="1350" i="1" spc="100" dirty="0">
                <a:latin typeface="Times New Roman"/>
                <a:cs typeface="Times New Roman"/>
              </a:rPr>
              <a:t>S</a:t>
            </a:r>
            <a:r>
              <a:rPr sz="1350" i="1" spc="125" dirty="0">
                <a:latin typeface="Times New Roman"/>
                <a:cs typeface="Times New Roman"/>
              </a:rPr>
              <a:t>mi</a:t>
            </a:r>
            <a:r>
              <a:rPr sz="1350" i="1" spc="80" dirty="0">
                <a:latin typeface="Times New Roman"/>
                <a:cs typeface="Times New Roman"/>
              </a:rPr>
              <a:t>ITT</a:t>
            </a:r>
            <a:r>
              <a:rPr sz="1350" i="1" spc="105" dirty="0">
                <a:latin typeface="Times New Roman"/>
                <a:cs typeface="Times New Roman"/>
              </a:rPr>
              <a:t>norte</a:t>
            </a:r>
            <a:r>
              <a:rPr sz="1350" i="1" spc="145" dirty="0">
                <a:latin typeface="Times New Roman"/>
                <a:cs typeface="Times New Roman"/>
              </a:rPr>
              <a:t>GRAMO</a:t>
            </a:r>
            <a:endParaRPr sz="1350">
              <a:latin typeface="Times New Roman"/>
              <a:cs typeface="Times New Roman"/>
            </a:endParaRPr>
          </a:p>
        </p:txBody>
      </p:sp>
      <p:sp>
        <p:nvSpPr>
          <p:cNvPr id="98" name="object 98"/>
          <p:cNvSpPr txBox="1"/>
          <p:nvPr/>
        </p:nvSpPr>
        <p:spPr>
          <a:xfrm>
            <a:off x="4600205" y="3085917"/>
            <a:ext cx="294005" cy="608330"/>
          </a:xfrm>
          <a:prstGeom prst="rect">
            <a:avLst/>
          </a:prstGeom>
        </p:spPr>
        <p:txBody>
          <a:bodyPr vert="horz" wrap="square" lIns="0" tIns="0" rIns="0" bIns="0" rtlCol="0">
            <a:spAutoFit/>
          </a:bodyPr>
          <a:lstStyle/>
          <a:p>
            <a:pPr marL="12700" indent="25400" algn="l" rtl="0">
              <a:tabLst>
                <a:tab pos="280670" algn="l"/>
              </a:tabLst>
            </a:pPr>
            <a:r>
              <a:rPr sz="1850" i="1" u="sng" spc="20" dirty="0">
                <a:latin typeface="Times New Roman"/>
                <a:cs typeface="Times New Roman"/>
              </a:rPr>
              <a:t> </a:t>
            </a:r>
            <a:endParaRPr sz="1850">
              <a:latin typeface="Times New Roman"/>
              <a:cs typeface="Times New Roman"/>
            </a:endParaRPr>
          </a:p>
          <a:p>
            <a:pPr marL="12700" algn="l" rtl="0">
              <a:spcBef>
                <a:spcPts val="10"/>
              </a:spcBef>
            </a:pPr>
            <a:r>
              <a:rPr sz="2050" i="1" spc="204" dirty="0">
                <a:latin typeface="Times New Roman"/>
                <a:cs typeface="Times New Roman"/>
              </a:rPr>
              <a:t>mi</a:t>
            </a:r>
            <a:endParaRPr sz="2050">
              <a:latin typeface="Times New Roman"/>
              <a:cs typeface="Times New Roman"/>
            </a:endParaRPr>
          </a:p>
        </p:txBody>
      </p:sp>
      <p:sp>
        <p:nvSpPr>
          <p:cNvPr id="99" name="object 99"/>
          <p:cNvSpPr txBox="1"/>
          <p:nvPr/>
        </p:nvSpPr>
        <p:spPr>
          <a:xfrm>
            <a:off x="2587402" y="3529801"/>
            <a:ext cx="127000" cy="324485"/>
          </a:xfrm>
          <a:prstGeom prst="rect">
            <a:avLst/>
          </a:prstGeom>
        </p:spPr>
        <p:txBody>
          <a:bodyPr vert="horz" wrap="square" lIns="0" tIns="0" rIns="0" bIns="0" rtlCol="0">
            <a:spAutoFit/>
          </a:bodyPr>
          <a:lstStyle/>
          <a:p>
            <a:pPr marL="12700" algn="l" rtl="0"/>
            <a:r>
              <a:rPr sz="2050" i="1" spc="110" dirty="0">
                <a:latin typeface="Times New Roman"/>
                <a:cs typeface="Times New Roman"/>
              </a:rPr>
              <a:t>I</a:t>
            </a:r>
            <a:endParaRPr sz="2050">
              <a:latin typeface="Times New Roman"/>
              <a:cs typeface="Times New Roman"/>
            </a:endParaRPr>
          </a:p>
        </p:txBody>
      </p:sp>
      <p:sp>
        <p:nvSpPr>
          <p:cNvPr id="100" name="object 100"/>
          <p:cNvSpPr txBox="1"/>
          <p:nvPr/>
        </p:nvSpPr>
        <p:spPr>
          <a:xfrm>
            <a:off x="3872941" y="3729606"/>
            <a:ext cx="1685289" cy="315471"/>
          </a:xfrm>
          <a:prstGeom prst="rect">
            <a:avLst/>
          </a:prstGeom>
        </p:spPr>
        <p:txBody>
          <a:bodyPr vert="horz" wrap="square" lIns="0" tIns="0" rIns="0" bIns="0" rtlCol="0">
            <a:spAutoFit/>
          </a:bodyPr>
          <a:lstStyle/>
          <a:p>
            <a:pPr marL="12700" algn="l" rtl="0"/>
            <a:r>
              <a:rPr sz="2050" i="1" spc="195" dirty="0">
                <a:latin typeface="Times New Roman"/>
                <a:cs typeface="Times New Roman"/>
              </a:rPr>
              <a:t>z</a:t>
            </a:r>
            <a:r>
              <a:rPr sz="2025" i="1" spc="292" baseline="-20576" dirty="0">
                <a:latin typeface="Times New Roman"/>
                <a:cs typeface="Times New Roman"/>
              </a:rPr>
              <a:t>S</a:t>
            </a:r>
            <a:r>
              <a:rPr sz="2025" spc="292" baseline="-20576" dirty="0">
                <a:latin typeface="Times New Roman"/>
                <a:cs typeface="Times New Roman"/>
              </a:rPr>
              <a:t>1</a:t>
            </a:r>
            <a:r>
              <a:rPr sz="2050" spc="185" dirty="0">
                <a:latin typeface="Symbol"/>
                <a:cs typeface="Symbol"/>
              </a:rPr>
              <a:t></a:t>
            </a:r>
            <a:r>
              <a:rPr sz="2050" spc="-185" dirty="0">
                <a:latin typeface="Times New Roman"/>
                <a:cs typeface="Times New Roman"/>
              </a:rPr>
              <a:t> </a:t>
            </a:r>
            <a:r>
              <a:rPr sz="2050" spc="150" dirty="0">
                <a:latin typeface="Times New Roman"/>
                <a:cs typeface="Times New Roman"/>
              </a:rPr>
              <a:t>(0,8)</a:t>
            </a:r>
            <a:r>
              <a:rPr sz="2050" i="1" spc="150" dirty="0">
                <a:latin typeface="Times New Roman"/>
                <a:cs typeface="Times New Roman"/>
              </a:rPr>
              <a:t>z</a:t>
            </a:r>
            <a:r>
              <a:rPr sz="2025" i="1" spc="225" baseline="-20576" dirty="0">
                <a:latin typeface="Times New Roman"/>
                <a:cs typeface="Times New Roman"/>
              </a:rPr>
              <a:t>l</a:t>
            </a:r>
            <a:r>
              <a:rPr sz="2025" spc="225" baseline="-20576" dirty="0">
                <a:latin typeface="Times New Roman"/>
                <a:cs typeface="Times New Roman"/>
              </a:rPr>
              <a:t>1</a:t>
            </a:r>
            <a:endParaRPr sz="2025" baseline="-20576">
              <a:latin typeface="Times New Roman"/>
              <a:cs typeface="Times New Roman"/>
            </a:endParaRPr>
          </a:p>
        </p:txBody>
      </p:sp>
      <p:sp>
        <p:nvSpPr>
          <p:cNvPr id="101" name="object 101"/>
          <p:cNvSpPr txBox="1"/>
          <p:nvPr/>
        </p:nvSpPr>
        <p:spPr>
          <a:xfrm>
            <a:off x="3587049" y="3529801"/>
            <a:ext cx="192405" cy="320675"/>
          </a:xfrm>
          <a:prstGeom prst="rect">
            <a:avLst/>
          </a:prstGeom>
        </p:spPr>
        <p:txBody>
          <a:bodyPr vert="horz" wrap="square" lIns="0" tIns="0" rIns="0" bIns="0" rtlCol="0">
            <a:spAutoFit/>
          </a:bodyPr>
          <a:lstStyle/>
          <a:p>
            <a:pPr marL="12700" algn="l" rtl="0"/>
            <a:r>
              <a:rPr sz="2050" spc="185" dirty="0">
                <a:latin typeface="Symbol"/>
                <a:cs typeface="Symbol"/>
              </a:rPr>
              <a:t></a:t>
            </a:r>
            <a:endParaRPr sz="2050">
              <a:latin typeface="Symbol"/>
              <a:cs typeface="Symbol"/>
            </a:endParaRPr>
          </a:p>
        </p:txBody>
      </p:sp>
      <p:sp>
        <p:nvSpPr>
          <p:cNvPr id="102" name="object 102"/>
          <p:cNvSpPr/>
          <p:nvPr/>
        </p:nvSpPr>
        <p:spPr>
          <a:xfrm>
            <a:off x="2850741" y="6405792"/>
            <a:ext cx="85090" cy="0"/>
          </a:xfrm>
          <a:custGeom>
            <a:avLst/>
            <a:gdLst/>
            <a:ahLst/>
            <a:cxnLst/>
            <a:rect l="l" t="t" r="r" b="b"/>
            <a:pathLst>
              <a:path w="85090">
                <a:moveTo>
                  <a:pt x="0" y="0"/>
                </a:moveTo>
                <a:lnTo>
                  <a:pt x="84623" y="0"/>
                </a:lnTo>
              </a:path>
            </a:pathLst>
          </a:custGeom>
          <a:ln w="4733">
            <a:solidFill>
              <a:srgbClr val="000000"/>
            </a:solidFill>
          </a:ln>
        </p:spPr>
        <p:txBody>
          <a:bodyPr wrap="square" lIns="0" tIns="0" rIns="0" bIns="0" rtlCol="0"/>
          <a:lstStyle/>
          <a:p>
            <a:pPr algn="l" rtl="0"/>
            <a:endParaRPr/>
          </a:p>
        </p:txBody>
      </p:sp>
      <p:sp>
        <p:nvSpPr>
          <p:cNvPr id="103" name="object 103"/>
          <p:cNvSpPr/>
          <p:nvPr/>
        </p:nvSpPr>
        <p:spPr>
          <a:xfrm>
            <a:off x="5013655" y="6267095"/>
            <a:ext cx="157480" cy="0"/>
          </a:xfrm>
          <a:custGeom>
            <a:avLst/>
            <a:gdLst/>
            <a:ahLst/>
            <a:cxnLst/>
            <a:rect l="l" t="t" r="r" b="b"/>
            <a:pathLst>
              <a:path w="157479">
                <a:moveTo>
                  <a:pt x="0" y="0"/>
                </a:moveTo>
                <a:lnTo>
                  <a:pt x="157228" y="0"/>
                </a:lnTo>
              </a:path>
            </a:pathLst>
          </a:custGeom>
          <a:ln w="4733">
            <a:solidFill>
              <a:srgbClr val="000000"/>
            </a:solidFill>
          </a:ln>
        </p:spPr>
        <p:txBody>
          <a:bodyPr wrap="square" lIns="0" tIns="0" rIns="0" bIns="0" rtlCol="0"/>
          <a:lstStyle/>
          <a:p>
            <a:pPr algn="l" rtl="0"/>
            <a:endParaRPr/>
          </a:p>
        </p:txBody>
      </p:sp>
      <p:sp>
        <p:nvSpPr>
          <p:cNvPr id="104" name="object 104"/>
          <p:cNvSpPr/>
          <p:nvPr/>
        </p:nvSpPr>
        <p:spPr>
          <a:xfrm>
            <a:off x="4396945" y="6578771"/>
            <a:ext cx="145415" cy="0"/>
          </a:xfrm>
          <a:custGeom>
            <a:avLst/>
            <a:gdLst/>
            <a:ahLst/>
            <a:cxnLst/>
            <a:rect l="l" t="t" r="r" b="b"/>
            <a:pathLst>
              <a:path w="145414">
                <a:moveTo>
                  <a:pt x="0" y="0"/>
                </a:moveTo>
                <a:lnTo>
                  <a:pt x="145133" y="0"/>
                </a:lnTo>
              </a:path>
            </a:pathLst>
          </a:custGeom>
          <a:ln w="4733">
            <a:solidFill>
              <a:srgbClr val="000000"/>
            </a:solidFill>
          </a:ln>
        </p:spPr>
        <p:txBody>
          <a:bodyPr wrap="square" lIns="0" tIns="0" rIns="0" bIns="0" rtlCol="0"/>
          <a:lstStyle/>
          <a:p>
            <a:pPr algn="l" rtl="0"/>
            <a:endParaRPr/>
          </a:p>
        </p:txBody>
      </p:sp>
      <p:sp>
        <p:nvSpPr>
          <p:cNvPr id="105" name="object 105"/>
          <p:cNvSpPr/>
          <p:nvPr/>
        </p:nvSpPr>
        <p:spPr>
          <a:xfrm>
            <a:off x="5480738" y="6578771"/>
            <a:ext cx="145415" cy="0"/>
          </a:xfrm>
          <a:custGeom>
            <a:avLst/>
            <a:gdLst/>
            <a:ahLst/>
            <a:cxnLst/>
            <a:rect l="l" t="t" r="r" b="b"/>
            <a:pathLst>
              <a:path w="145414">
                <a:moveTo>
                  <a:pt x="0" y="0"/>
                </a:moveTo>
                <a:lnTo>
                  <a:pt x="145026" y="0"/>
                </a:lnTo>
              </a:path>
            </a:pathLst>
          </a:custGeom>
          <a:ln w="4733">
            <a:solidFill>
              <a:srgbClr val="000000"/>
            </a:solidFill>
          </a:ln>
        </p:spPr>
        <p:txBody>
          <a:bodyPr wrap="square" lIns="0" tIns="0" rIns="0" bIns="0" rtlCol="0"/>
          <a:lstStyle/>
          <a:p>
            <a:pPr algn="l" rtl="0"/>
            <a:endParaRPr/>
          </a:p>
        </p:txBody>
      </p:sp>
      <p:sp>
        <p:nvSpPr>
          <p:cNvPr id="106" name="object 106"/>
          <p:cNvSpPr/>
          <p:nvPr/>
        </p:nvSpPr>
        <p:spPr>
          <a:xfrm>
            <a:off x="4356058" y="6519842"/>
            <a:ext cx="1446530" cy="0"/>
          </a:xfrm>
          <a:custGeom>
            <a:avLst/>
            <a:gdLst/>
            <a:ahLst/>
            <a:cxnLst/>
            <a:rect l="l" t="t" r="r" b="b"/>
            <a:pathLst>
              <a:path w="1446529">
                <a:moveTo>
                  <a:pt x="0" y="0"/>
                </a:moveTo>
                <a:lnTo>
                  <a:pt x="1446305" y="0"/>
                </a:lnTo>
              </a:path>
            </a:pathLst>
          </a:custGeom>
          <a:ln w="4733">
            <a:solidFill>
              <a:srgbClr val="000000"/>
            </a:solidFill>
          </a:ln>
        </p:spPr>
        <p:txBody>
          <a:bodyPr wrap="square" lIns="0" tIns="0" rIns="0" bIns="0" rtlCol="0"/>
          <a:lstStyle/>
          <a:p>
            <a:pPr algn="l" rtl="0"/>
            <a:endParaRPr/>
          </a:p>
        </p:txBody>
      </p:sp>
      <p:sp>
        <p:nvSpPr>
          <p:cNvPr id="107" name="object 107"/>
          <p:cNvSpPr txBox="1"/>
          <p:nvPr/>
        </p:nvSpPr>
        <p:spPr>
          <a:xfrm>
            <a:off x="5603431" y="6659467"/>
            <a:ext cx="199390" cy="176972"/>
          </a:xfrm>
          <a:prstGeom prst="rect">
            <a:avLst/>
          </a:prstGeom>
        </p:spPr>
        <p:txBody>
          <a:bodyPr vert="horz" wrap="square" lIns="0" tIns="0" rIns="0" bIns="0" rtlCol="0">
            <a:spAutoFit/>
          </a:bodyPr>
          <a:lstStyle/>
          <a:p>
            <a:pPr marL="12700" algn="l" rtl="0"/>
            <a:r>
              <a:rPr sz="1150" i="1" spc="55" dirty="0">
                <a:latin typeface="Times New Roman"/>
                <a:cs typeface="Times New Roman"/>
              </a:rPr>
              <a:t>l</a:t>
            </a:r>
            <a:r>
              <a:rPr sz="1150" spc="95" dirty="0">
                <a:latin typeface="Times New Roman"/>
                <a:cs typeface="Times New Roman"/>
              </a:rPr>
              <a:t>1</a:t>
            </a:r>
            <a:endParaRPr sz="1150">
              <a:latin typeface="Times New Roman"/>
              <a:cs typeface="Times New Roman"/>
            </a:endParaRPr>
          </a:p>
        </p:txBody>
      </p:sp>
      <p:sp>
        <p:nvSpPr>
          <p:cNvPr id="108" name="object 108"/>
          <p:cNvSpPr txBox="1"/>
          <p:nvPr/>
        </p:nvSpPr>
        <p:spPr>
          <a:xfrm>
            <a:off x="4517390" y="6659467"/>
            <a:ext cx="201930" cy="176972"/>
          </a:xfrm>
          <a:prstGeom prst="rect">
            <a:avLst/>
          </a:prstGeom>
        </p:spPr>
        <p:txBody>
          <a:bodyPr vert="horz" wrap="square" lIns="0" tIns="0" rIns="0" bIns="0" rtlCol="0">
            <a:spAutoFit/>
          </a:bodyPr>
          <a:lstStyle/>
          <a:p>
            <a:pPr marL="12700" algn="l" rtl="0"/>
            <a:r>
              <a:rPr sz="1150" i="1" spc="130" dirty="0">
                <a:latin typeface="Times New Roman"/>
                <a:cs typeface="Times New Roman"/>
              </a:rPr>
              <a:t>S</a:t>
            </a:r>
            <a:r>
              <a:rPr sz="1150" spc="95" dirty="0">
                <a:latin typeface="Times New Roman"/>
                <a:cs typeface="Times New Roman"/>
              </a:rPr>
              <a:t>1</a:t>
            </a:r>
            <a:endParaRPr sz="1150">
              <a:latin typeface="Times New Roman"/>
              <a:cs typeface="Times New Roman"/>
            </a:endParaRPr>
          </a:p>
        </p:txBody>
      </p:sp>
      <p:sp>
        <p:nvSpPr>
          <p:cNvPr id="109" name="object 109"/>
          <p:cNvSpPr txBox="1"/>
          <p:nvPr/>
        </p:nvSpPr>
        <p:spPr>
          <a:xfrm>
            <a:off x="2916939" y="6486721"/>
            <a:ext cx="1160780" cy="176972"/>
          </a:xfrm>
          <a:prstGeom prst="rect">
            <a:avLst/>
          </a:prstGeom>
        </p:spPr>
        <p:txBody>
          <a:bodyPr vert="horz" wrap="square" lIns="0" tIns="0" rIns="0" bIns="0" rtlCol="0">
            <a:spAutoFit/>
          </a:bodyPr>
          <a:lstStyle/>
          <a:p>
            <a:pPr marL="12700" algn="l" rtl="0"/>
            <a:r>
              <a:rPr sz="1150" i="1" spc="75" dirty="0">
                <a:latin typeface="Times New Roman"/>
                <a:cs typeface="Times New Roman"/>
              </a:rPr>
              <a:t>FALLA</a:t>
            </a:r>
            <a:r>
              <a:rPr sz="1150" i="1" spc="30" dirty="0">
                <a:latin typeface="Times New Roman"/>
                <a:cs typeface="Times New Roman"/>
              </a:rPr>
              <a:t> </a:t>
            </a:r>
            <a:r>
              <a:rPr sz="1150" spc="60" dirty="0">
                <a:latin typeface="Times New Roman"/>
                <a:cs typeface="Times New Roman"/>
              </a:rPr>
              <a:t>(</a:t>
            </a:r>
            <a:r>
              <a:rPr sz="1150" spc="-175" dirty="0">
                <a:latin typeface="Times New Roman"/>
                <a:cs typeface="Times New Roman"/>
              </a:rPr>
              <a:t> </a:t>
            </a:r>
            <a:r>
              <a:rPr sz="1150" i="1" spc="70" dirty="0">
                <a:latin typeface="Times New Roman"/>
                <a:cs typeface="Times New Roman"/>
              </a:rPr>
              <a:t>LÍMITE</a:t>
            </a:r>
            <a:r>
              <a:rPr sz="1150" i="1" spc="-30" dirty="0">
                <a:latin typeface="Times New Roman"/>
                <a:cs typeface="Times New Roman"/>
              </a:rPr>
              <a:t> </a:t>
            </a:r>
            <a:r>
              <a:rPr sz="1150" spc="60" dirty="0">
                <a:latin typeface="Times New Roman"/>
                <a:cs typeface="Times New Roman"/>
              </a:rPr>
              <a:t>)</a:t>
            </a:r>
            <a:endParaRPr sz="1150">
              <a:latin typeface="Times New Roman"/>
              <a:cs typeface="Times New Roman"/>
            </a:endParaRPr>
          </a:p>
        </p:txBody>
      </p:sp>
      <p:sp>
        <p:nvSpPr>
          <p:cNvPr id="110" name="object 110"/>
          <p:cNvSpPr txBox="1"/>
          <p:nvPr/>
        </p:nvSpPr>
        <p:spPr>
          <a:xfrm>
            <a:off x="4978800" y="6215360"/>
            <a:ext cx="186055" cy="279400"/>
          </a:xfrm>
          <a:prstGeom prst="rect">
            <a:avLst/>
          </a:prstGeom>
        </p:spPr>
        <p:txBody>
          <a:bodyPr vert="horz" wrap="square" lIns="0" tIns="0" rIns="0" bIns="0" rtlCol="0">
            <a:spAutoFit/>
          </a:bodyPr>
          <a:lstStyle/>
          <a:p>
            <a:pPr marL="12700" algn="l" rtl="0"/>
            <a:r>
              <a:rPr sz="1750" i="1" spc="190" dirty="0">
                <a:latin typeface="Times New Roman"/>
                <a:cs typeface="Times New Roman"/>
              </a:rPr>
              <a:t>mi</a:t>
            </a:r>
            <a:endParaRPr sz="1750">
              <a:latin typeface="Times New Roman"/>
              <a:cs typeface="Times New Roman"/>
            </a:endParaRPr>
          </a:p>
        </p:txBody>
      </p:sp>
      <p:sp>
        <p:nvSpPr>
          <p:cNvPr id="111" name="object 111"/>
          <p:cNvSpPr txBox="1"/>
          <p:nvPr/>
        </p:nvSpPr>
        <p:spPr>
          <a:xfrm>
            <a:off x="2807835" y="6354056"/>
            <a:ext cx="113030" cy="279400"/>
          </a:xfrm>
          <a:prstGeom prst="rect">
            <a:avLst/>
          </a:prstGeom>
        </p:spPr>
        <p:txBody>
          <a:bodyPr vert="horz" wrap="square" lIns="0" tIns="0" rIns="0" bIns="0" rtlCol="0">
            <a:spAutoFit/>
          </a:bodyPr>
          <a:lstStyle/>
          <a:p>
            <a:pPr marL="12700" algn="l" rtl="0"/>
            <a:r>
              <a:rPr sz="1750" i="1" spc="100" dirty="0">
                <a:latin typeface="Times New Roman"/>
                <a:cs typeface="Times New Roman"/>
              </a:rPr>
              <a:t>I</a:t>
            </a:r>
            <a:endParaRPr sz="1750">
              <a:latin typeface="Times New Roman"/>
              <a:cs typeface="Times New Roman"/>
            </a:endParaRPr>
          </a:p>
        </p:txBody>
      </p:sp>
      <p:sp>
        <p:nvSpPr>
          <p:cNvPr id="112" name="object 112"/>
          <p:cNvSpPr txBox="1"/>
          <p:nvPr/>
        </p:nvSpPr>
        <p:spPr>
          <a:xfrm>
            <a:off x="4747506" y="6526803"/>
            <a:ext cx="861694" cy="279400"/>
          </a:xfrm>
          <a:prstGeom prst="rect">
            <a:avLst/>
          </a:prstGeom>
        </p:spPr>
        <p:txBody>
          <a:bodyPr vert="horz" wrap="square" lIns="0" tIns="0" rIns="0" bIns="0" rtlCol="0">
            <a:spAutoFit/>
          </a:bodyPr>
          <a:lstStyle/>
          <a:p>
            <a:pPr marL="12700" algn="l" rtl="0"/>
            <a:r>
              <a:rPr sz="1750" spc="170" dirty="0">
                <a:latin typeface="Symbol"/>
                <a:cs typeface="Symbol"/>
              </a:rPr>
              <a:t></a:t>
            </a:r>
            <a:r>
              <a:rPr sz="1750" spc="-210" dirty="0">
                <a:latin typeface="Times New Roman"/>
                <a:cs typeface="Times New Roman"/>
              </a:rPr>
              <a:t> </a:t>
            </a:r>
            <a:r>
              <a:rPr sz="1750" spc="130" dirty="0">
                <a:latin typeface="Times New Roman"/>
                <a:cs typeface="Times New Roman"/>
              </a:rPr>
              <a:t>(0,8)</a:t>
            </a:r>
            <a:r>
              <a:rPr sz="1750" i="1" spc="130" dirty="0">
                <a:latin typeface="Times New Roman"/>
                <a:cs typeface="Times New Roman"/>
              </a:rPr>
              <a:t>z</a:t>
            </a:r>
            <a:endParaRPr sz="1750">
              <a:latin typeface="Times New Roman"/>
              <a:cs typeface="Times New Roman"/>
            </a:endParaRPr>
          </a:p>
        </p:txBody>
      </p:sp>
      <p:sp>
        <p:nvSpPr>
          <p:cNvPr id="113" name="object 113"/>
          <p:cNvSpPr txBox="1"/>
          <p:nvPr/>
        </p:nvSpPr>
        <p:spPr>
          <a:xfrm>
            <a:off x="4354062" y="6513582"/>
            <a:ext cx="273685" cy="269304"/>
          </a:xfrm>
          <a:prstGeom prst="rect">
            <a:avLst/>
          </a:prstGeom>
        </p:spPr>
        <p:txBody>
          <a:bodyPr vert="horz" wrap="square" lIns="0" tIns="0" rIns="0" bIns="0" rtlCol="0">
            <a:spAutoFit/>
          </a:bodyPr>
          <a:lstStyle/>
          <a:p>
            <a:pPr marL="12700" algn="l" rtl="0"/>
            <a:r>
              <a:rPr sz="2625" i="1" spc="254" baseline="-3174" dirty="0">
                <a:latin typeface="Times New Roman"/>
                <a:cs typeface="Times New Roman"/>
              </a:rPr>
              <a:t>z</a:t>
            </a:r>
            <a:r>
              <a:rPr sz="2625" i="1" spc="-359" baseline="-3174" dirty="0">
                <a:latin typeface="Times New Roman"/>
                <a:cs typeface="Times New Roman"/>
              </a:rPr>
              <a:t> </a:t>
            </a:r>
            <a:r>
              <a:rPr sz="1750" spc="75" dirty="0">
                <a:latin typeface="Symbol"/>
                <a:cs typeface="Symbol"/>
              </a:rPr>
              <a:t></a:t>
            </a:r>
            <a:endParaRPr sz="1750">
              <a:latin typeface="Symbol"/>
              <a:cs typeface="Symbol"/>
            </a:endParaRPr>
          </a:p>
        </p:txBody>
      </p:sp>
      <p:sp>
        <p:nvSpPr>
          <p:cNvPr id="114" name="object 114"/>
          <p:cNvSpPr txBox="1"/>
          <p:nvPr/>
        </p:nvSpPr>
        <p:spPr>
          <a:xfrm>
            <a:off x="4137646" y="6354057"/>
            <a:ext cx="169545" cy="276225"/>
          </a:xfrm>
          <a:prstGeom prst="rect">
            <a:avLst/>
          </a:prstGeom>
        </p:spPr>
        <p:txBody>
          <a:bodyPr vert="horz" wrap="square" lIns="0" tIns="0" rIns="0" bIns="0" rtlCol="0">
            <a:spAutoFit/>
          </a:bodyPr>
          <a:lstStyle/>
          <a:p>
            <a:pPr marL="12700" algn="l" rtl="0"/>
            <a:r>
              <a:rPr sz="1750" spc="170" dirty="0">
                <a:latin typeface="Symbol"/>
                <a:cs typeface="Symbol"/>
              </a:rPr>
              <a:t></a:t>
            </a:r>
            <a:endParaRPr sz="1750">
              <a:latin typeface="Symbol"/>
              <a:cs typeface="Symbol"/>
            </a:endParaRPr>
          </a:p>
        </p:txBody>
      </p:sp>
      <p:sp>
        <p:nvSpPr>
          <p:cNvPr id="115" name="object 115"/>
          <p:cNvSpPr txBox="1"/>
          <p:nvPr/>
        </p:nvSpPr>
        <p:spPr>
          <a:xfrm>
            <a:off x="1918513" y="4312158"/>
            <a:ext cx="6073775" cy="315595"/>
          </a:xfrm>
          <a:prstGeom prst="rect">
            <a:avLst/>
          </a:prstGeom>
        </p:spPr>
        <p:txBody>
          <a:bodyPr vert="horz" wrap="square" lIns="0" tIns="0" rIns="0" bIns="0" rtlCol="0">
            <a:spAutoFit/>
          </a:bodyPr>
          <a:lstStyle/>
          <a:p>
            <a:pPr marL="355600" indent="-342900" algn="l" rtl="0">
              <a:buClr>
                <a:srgbClr val="E08600"/>
              </a:buClr>
              <a:buSzPct val="75000"/>
              <a:buFont typeface="Wingdings"/>
              <a:buChar char=""/>
              <a:tabLst>
                <a:tab pos="354965" algn="l"/>
                <a:tab pos="355600" algn="l"/>
              </a:tabLst>
            </a:pPr>
            <a:r>
              <a:rPr sz="2000" dirty="0">
                <a:solidFill>
                  <a:srgbClr val="003399"/>
                </a:solidFill>
                <a:latin typeface="Arial"/>
                <a:cs typeface="Arial"/>
              </a:rPr>
              <a:t>El relé funciona cuando se cumple la siguiente condición</a:t>
            </a:r>
            <a:r>
              <a:rPr sz="2000" spc="-120" dirty="0">
                <a:solidFill>
                  <a:srgbClr val="003399"/>
                </a:solidFill>
                <a:latin typeface="Arial"/>
                <a:cs typeface="Arial"/>
              </a:rPr>
              <a:t> </a:t>
            </a:r>
            <a:r>
              <a:rPr sz="2000" dirty="0">
                <a:solidFill>
                  <a:srgbClr val="003399"/>
                </a:solidFill>
                <a:latin typeface="Arial"/>
                <a:cs typeface="Arial"/>
              </a:rPr>
              <a:t>sostiene:</a:t>
            </a:r>
            <a:endParaRPr sz="2000">
              <a:latin typeface="Arial"/>
              <a:cs typeface="Arial"/>
            </a:endParaRPr>
          </a:p>
        </p:txBody>
      </p:sp>
      <p:sp>
        <p:nvSpPr>
          <p:cNvPr id="116" name="object 116"/>
          <p:cNvSpPr txBox="1"/>
          <p:nvPr/>
        </p:nvSpPr>
        <p:spPr>
          <a:xfrm>
            <a:off x="2648373" y="4943658"/>
            <a:ext cx="742950" cy="306705"/>
          </a:xfrm>
          <a:prstGeom prst="rect">
            <a:avLst/>
          </a:prstGeom>
        </p:spPr>
        <p:txBody>
          <a:bodyPr vert="horz" wrap="square" lIns="0" tIns="0" rIns="0" bIns="0" rtlCol="0">
            <a:spAutoFit/>
          </a:bodyPr>
          <a:lstStyle/>
          <a:p>
            <a:pPr marL="12700" algn="l" rtl="0">
              <a:lnSpc>
                <a:spcPts val="2410"/>
              </a:lnSpc>
            </a:pPr>
            <a:r>
              <a:rPr sz="3075" i="1" spc="419" baseline="13550" dirty="0">
                <a:latin typeface="Times New Roman"/>
                <a:cs typeface="Times New Roman"/>
              </a:rPr>
              <a:t>I</a:t>
            </a:r>
            <a:r>
              <a:rPr sz="1300" i="1" spc="100" dirty="0">
                <a:latin typeface="Times New Roman"/>
                <a:cs typeface="Times New Roman"/>
              </a:rPr>
              <a:t>F</a:t>
            </a:r>
            <a:r>
              <a:rPr sz="1300" i="1" spc="155" dirty="0">
                <a:latin typeface="Times New Roman"/>
                <a:cs typeface="Times New Roman"/>
              </a:rPr>
              <a:t>A</a:t>
            </a:r>
            <a:r>
              <a:rPr sz="1300" i="1" spc="185" dirty="0">
                <a:latin typeface="Times New Roman"/>
                <a:cs typeface="Times New Roman"/>
              </a:rPr>
              <a:t>Ud.</a:t>
            </a:r>
            <a:r>
              <a:rPr sz="1300" i="1" spc="110" dirty="0">
                <a:latin typeface="Times New Roman"/>
                <a:cs typeface="Times New Roman"/>
              </a:rPr>
              <a:t>l</a:t>
            </a:r>
            <a:r>
              <a:rPr sz="1300" i="1" spc="135" dirty="0">
                <a:latin typeface="Times New Roman"/>
                <a:cs typeface="Times New Roman"/>
              </a:rPr>
              <a:t>t</a:t>
            </a:r>
            <a:endParaRPr sz="1300">
              <a:latin typeface="Times New Roman"/>
              <a:cs typeface="Times New Roman"/>
            </a:endParaRPr>
          </a:p>
        </p:txBody>
      </p:sp>
      <p:sp>
        <p:nvSpPr>
          <p:cNvPr id="117" name="object 117"/>
          <p:cNvSpPr txBox="1"/>
          <p:nvPr/>
        </p:nvSpPr>
        <p:spPr>
          <a:xfrm>
            <a:off x="4058685" y="4943658"/>
            <a:ext cx="1163955" cy="306705"/>
          </a:xfrm>
          <a:prstGeom prst="rect">
            <a:avLst/>
          </a:prstGeom>
        </p:spPr>
        <p:txBody>
          <a:bodyPr vert="horz" wrap="square" lIns="0" tIns="0" rIns="0" bIns="0" rtlCol="0">
            <a:spAutoFit/>
          </a:bodyPr>
          <a:lstStyle/>
          <a:p>
            <a:pPr marL="12700" algn="l" rtl="0">
              <a:lnSpc>
                <a:spcPts val="2410"/>
              </a:lnSpc>
            </a:pPr>
            <a:r>
              <a:rPr sz="3075" spc="270" baseline="13550" dirty="0">
                <a:latin typeface="Symbol"/>
                <a:cs typeface="Symbol"/>
              </a:rPr>
              <a:t></a:t>
            </a:r>
            <a:r>
              <a:rPr sz="3075" spc="82" baseline="13550" dirty="0">
                <a:latin typeface="Times New Roman"/>
                <a:cs typeface="Times New Roman"/>
              </a:rPr>
              <a:t> </a:t>
            </a:r>
            <a:r>
              <a:rPr sz="3075" i="1" spc="217" baseline="13550" dirty="0">
                <a:latin typeface="Times New Roman"/>
                <a:cs typeface="Times New Roman"/>
              </a:rPr>
              <a:t>I</a:t>
            </a:r>
            <a:r>
              <a:rPr sz="1300" i="1" spc="145" dirty="0">
                <a:latin typeface="Times New Roman"/>
                <a:cs typeface="Times New Roman"/>
              </a:rPr>
              <a:t>CONFIGURACIÓN</a:t>
            </a:r>
            <a:endParaRPr sz="1300">
              <a:latin typeface="Times New Roman"/>
              <a:cs typeface="Times New Roman"/>
            </a:endParaRPr>
          </a:p>
        </p:txBody>
      </p:sp>
      <p:sp>
        <p:nvSpPr>
          <p:cNvPr id="118" name="object 118"/>
          <p:cNvSpPr txBox="1"/>
          <p:nvPr/>
        </p:nvSpPr>
        <p:spPr>
          <a:xfrm>
            <a:off x="3491449" y="4878655"/>
            <a:ext cx="488950" cy="315471"/>
          </a:xfrm>
          <a:prstGeom prst="rect">
            <a:avLst/>
          </a:prstGeom>
        </p:spPr>
        <p:txBody>
          <a:bodyPr vert="horz" wrap="square" lIns="0" tIns="0" rIns="0" bIns="0" rtlCol="0">
            <a:spAutoFit/>
          </a:bodyPr>
          <a:lstStyle/>
          <a:p>
            <a:pPr marL="12700" algn="l" rtl="0"/>
            <a:r>
              <a:rPr sz="2050" spc="180" dirty="0">
                <a:latin typeface="Symbol"/>
                <a:cs typeface="Symbol"/>
              </a:rPr>
              <a:t></a:t>
            </a:r>
            <a:r>
              <a:rPr sz="2050" spc="35" dirty="0">
                <a:latin typeface="Times New Roman"/>
                <a:cs typeface="Times New Roman"/>
              </a:rPr>
              <a:t> </a:t>
            </a:r>
            <a:r>
              <a:rPr sz="2050" i="1" spc="175" dirty="0">
                <a:latin typeface="Times New Roman"/>
                <a:cs typeface="Times New Roman"/>
              </a:rPr>
              <a:t>I</a:t>
            </a:r>
            <a:r>
              <a:rPr sz="1950" i="1" spc="262" baseline="-21367" dirty="0">
                <a:latin typeface="Times New Roman"/>
                <a:cs typeface="Times New Roman"/>
              </a:rPr>
              <a:t>a</a:t>
            </a:r>
            <a:endParaRPr sz="1950" baseline="-21367">
              <a:latin typeface="Times New Roman"/>
              <a:cs typeface="Times New Roman"/>
            </a:endParaRPr>
          </a:p>
        </p:txBody>
      </p:sp>
      <p:sp>
        <p:nvSpPr>
          <p:cNvPr id="119" name="object 119"/>
          <p:cNvSpPr txBox="1"/>
          <p:nvPr/>
        </p:nvSpPr>
        <p:spPr>
          <a:xfrm>
            <a:off x="1918513" y="5548783"/>
            <a:ext cx="6274435" cy="620395"/>
          </a:xfrm>
          <a:prstGeom prst="rect">
            <a:avLst/>
          </a:prstGeom>
        </p:spPr>
        <p:txBody>
          <a:bodyPr vert="horz" wrap="square" lIns="0" tIns="0" rIns="0" bIns="0" rtlCol="0">
            <a:spAutoFit/>
          </a:bodyPr>
          <a:lstStyle/>
          <a:p>
            <a:pPr marL="355600" marR="5080" indent="-342900" algn="l" rtl="0">
              <a:buClr>
                <a:srgbClr val="E08600"/>
              </a:buClr>
              <a:buSzPct val="75000"/>
              <a:buFont typeface="Wingdings"/>
              <a:buChar char=""/>
              <a:tabLst>
                <a:tab pos="354965" algn="l"/>
                <a:tab pos="355600" algn="l"/>
                <a:tab pos="1071880" algn="l"/>
              </a:tabLst>
            </a:pPr>
            <a:r>
              <a:rPr sz="2000" spc="-5" dirty="0">
                <a:solidFill>
                  <a:srgbClr val="003399"/>
                </a:solidFill>
                <a:latin typeface="Arial"/>
                <a:cs typeface="Arial"/>
              </a:rPr>
              <a:t>Como</a:t>
            </a:r>
            <a:r>
              <a:rPr sz="2000" dirty="0">
                <a:solidFill>
                  <a:srgbClr val="003399"/>
                </a:solidFill>
                <a:latin typeface="Arial"/>
                <a:cs typeface="Arial"/>
              </a:rPr>
              <a:t>cambios, el</a:t>
            </a:r>
            <a:r>
              <a:rPr sz="2000" spc="-5" dirty="0">
                <a:solidFill>
                  <a:srgbClr val="003399"/>
                </a:solidFill>
                <a:latin typeface="Arial"/>
                <a:cs typeface="Arial"/>
              </a:rPr>
              <a:t>relevos</a:t>
            </a:r>
            <a:r>
              <a:rPr sz="2000" dirty="0">
                <a:solidFill>
                  <a:srgbClr val="003399"/>
                </a:solidFill>
                <a:latin typeface="Arial"/>
                <a:cs typeface="Arial"/>
              </a:rPr>
              <a:t>“alcanzar” voluntad</a:t>
            </a:r>
            <a:r>
              <a:rPr sz="2000" spc="-120" dirty="0">
                <a:solidFill>
                  <a:srgbClr val="003399"/>
                </a:solidFill>
                <a:latin typeface="Arial"/>
                <a:cs typeface="Arial"/>
              </a:rPr>
              <a:t> </a:t>
            </a:r>
            <a:r>
              <a:rPr sz="2000" dirty="0">
                <a:solidFill>
                  <a:srgbClr val="003399"/>
                </a:solidFill>
                <a:latin typeface="Arial"/>
                <a:cs typeface="Arial"/>
              </a:rPr>
              <a:t>cambiar,</a:t>
            </a:r>
            <a:r>
              <a:rPr sz="2000" spc="-40" dirty="0">
                <a:solidFill>
                  <a:srgbClr val="003399"/>
                </a:solidFill>
                <a:latin typeface="Arial"/>
                <a:cs typeface="Arial"/>
              </a:rPr>
              <a:t> </a:t>
            </a:r>
            <a:r>
              <a:rPr sz="2000" dirty="0">
                <a:solidFill>
                  <a:srgbClr val="003399"/>
                </a:solidFill>
                <a:latin typeface="Arial"/>
                <a:cs typeface="Arial"/>
              </a:rPr>
              <a:t>ya que la configuración es</a:t>
            </a:r>
            <a:r>
              <a:rPr sz="2000" spc="-100" dirty="0">
                <a:solidFill>
                  <a:srgbClr val="003399"/>
                </a:solidFill>
                <a:latin typeface="Arial"/>
                <a:cs typeface="Arial"/>
              </a:rPr>
              <a:t> </a:t>
            </a:r>
            <a:r>
              <a:rPr sz="2000" spc="-5" dirty="0">
                <a:solidFill>
                  <a:srgbClr val="003399"/>
                </a:solidFill>
                <a:latin typeface="Arial"/>
                <a:cs typeface="Arial"/>
              </a:rPr>
              <a:t>fijado</a:t>
            </a:r>
            <a:endParaRPr sz="2000">
              <a:latin typeface="Arial"/>
              <a:cs typeface="Arial"/>
            </a:endParaRPr>
          </a:p>
        </p:txBody>
      </p:sp>
      <p:sp>
        <p:nvSpPr>
          <p:cNvPr id="120"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99</a:t>
            </a:fld>
            <a:endParaRPr spc="-5"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20264" y="138430"/>
            <a:ext cx="4291330" cy="635635"/>
          </a:xfrm>
          <a:prstGeom prst="rect">
            <a:avLst/>
          </a:prstGeom>
        </p:spPr>
        <p:txBody>
          <a:bodyPr vert="horz" wrap="square" lIns="0" tIns="0" rIns="0" bIns="0" rtlCol="0" anchor="ctr">
            <a:spAutoFit/>
          </a:bodyPr>
          <a:lstStyle/>
          <a:p>
            <a:pPr marL="12700" algn="l" rtl="0"/>
            <a:r>
              <a:rPr sz="4000" spc="60" dirty="0">
                <a:solidFill>
                  <a:srgbClr val="0D0D0D"/>
                </a:solidFill>
                <a:latin typeface="Tw Cen MT Condensed"/>
                <a:cs typeface="Tw Cen MT Condensed"/>
              </a:rPr>
              <a:t>DISTANCIA</a:t>
            </a:r>
            <a:r>
              <a:rPr sz="4000" spc="30" dirty="0">
                <a:solidFill>
                  <a:srgbClr val="0D0D0D"/>
                </a:solidFill>
                <a:latin typeface="Tw Cen MT Condensed"/>
                <a:cs typeface="Tw Cen MT Condensed"/>
              </a:rPr>
              <a:t>RELÉ</a:t>
            </a:r>
            <a:r>
              <a:rPr sz="4000" spc="225" dirty="0">
                <a:solidFill>
                  <a:srgbClr val="0D0D0D"/>
                </a:solidFill>
                <a:latin typeface="Tw Cen MT Condensed"/>
                <a:cs typeface="Tw Cen MT Condensed"/>
              </a:rPr>
              <a:t> </a:t>
            </a:r>
            <a:r>
              <a:rPr sz="4000" spc="80" dirty="0">
                <a:solidFill>
                  <a:srgbClr val="0D0D0D"/>
                </a:solidFill>
                <a:latin typeface="Tw Cen MT Condensed"/>
                <a:cs typeface="Tw Cen MT Condensed"/>
              </a:rPr>
              <a:t>PRINCIPIO</a:t>
            </a:r>
            <a:endParaRPr sz="4000">
              <a:latin typeface="Tw Cen MT Condensed"/>
              <a:cs typeface="Tw Cen MT Condensed"/>
            </a:endParaRPr>
          </a:p>
        </p:txBody>
      </p:sp>
      <p:sp>
        <p:nvSpPr>
          <p:cNvPr id="3" name="object 3"/>
          <p:cNvSpPr/>
          <p:nvPr/>
        </p:nvSpPr>
        <p:spPr>
          <a:xfrm>
            <a:off x="5229606" y="1631442"/>
            <a:ext cx="452755" cy="408940"/>
          </a:xfrm>
          <a:custGeom>
            <a:avLst/>
            <a:gdLst/>
            <a:ahLst/>
            <a:cxnLst/>
            <a:rect l="l" t="t" r="r" b="b"/>
            <a:pathLst>
              <a:path w="452754" h="408939">
                <a:moveTo>
                  <a:pt x="0" y="204216"/>
                </a:moveTo>
                <a:lnTo>
                  <a:pt x="5978" y="157394"/>
                </a:lnTo>
                <a:lnTo>
                  <a:pt x="23006" y="114411"/>
                </a:lnTo>
                <a:lnTo>
                  <a:pt x="49725" y="76493"/>
                </a:lnTo>
                <a:lnTo>
                  <a:pt x="84775" y="44866"/>
                </a:lnTo>
                <a:lnTo>
                  <a:pt x="126796" y="20758"/>
                </a:lnTo>
                <a:lnTo>
                  <a:pt x="174429" y="5393"/>
                </a:lnTo>
                <a:lnTo>
                  <a:pt x="226314" y="0"/>
                </a:lnTo>
                <a:lnTo>
                  <a:pt x="278198" y="5393"/>
                </a:lnTo>
                <a:lnTo>
                  <a:pt x="325831" y="20758"/>
                </a:lnTo>
                <a:lnTo>
                  <a:pt x="367852" y="44866"/>
                </a:lnTo>
                <a:lnTo>
                  <a:pt x="402902" y="76493"/>
                </a:lnTo>
                <a:lnTo>
                  <a:pt x="429621" y="114411"/>
                </a:lnTo>
                <a:lnTo>
                  <a:pt x="446649" y="157394"/>
                </a:lnTo>
                <a:lnTo>
                  <a:pt x="452628" y="204216"/>
                </a:lnTo>
                <a:lnTo>
                  <a:pt x="446649" y="251037"/>
                </a:lnTo>
                <a:lnTo>
                  <a:pt x="429621" y="294020"/>
                </a:lnTo>
                <a:lnTo>
                  <a:pt x="402902" y="331938"/>
                </a:lnTo>
                <a:lnTo>
                  <a:pt x="367852" y="363565"/>
                </a:lnTo>
                <a:lnTo>
                  <a:pt x="325831" y="387673"/>
                </a:lnTo>
                <a:lnTo>
                  <a:pt x="278198" y="403038"/>
                </a:lnTo>
                <a:lnTo>
                  <a:pt x="226314" y="408432"/>
                </a:lnTo>
                <a:lnTo>
                  <a:pt x="174429" y="403038"/>
                </a:lnTo>
                <a:lnTo>
                  <a:pt x="126796" y="387673"/>
                </a:lnTo>
                <a:lnTo>
                  <a:pt x="84775" y="363565"/>
                </a:lnTo>
                <a:lnTo>
                  <a:pt x="49725" y="331938"/>
                </a:lnTo>
                <a:lnTo>
                  <a:pt x="23006" y="294020"/>
                </a:lnTo>
                <a:lnTo>
                  <a:pt x="5978" y="251037"/>
                </a:lnTo>
                <a:lnTo>
                  <a:pt x="0" y="204216"/>
                </a:lnTo>
                <a:close/>
              </a:path>
            </a:pathLst>
          </a:custGeom>
          <a:ln w="25908">
            <a:solidFill>
              <a:srgbClr val="000000"/>
            </a:solidFill>
          </a:ln>
        </p:spPr>
        <p:txBody>
          <a:bodyPr wrap="square" lIns="0" tIns="0" rIns="0" bIns="0" rtlCol="0"/>
          <a:lstStyle/>
          <a:p>
            <a:pPr algn="l" rtl="0"/>
            <a:endParaRPr/>
          </a:p>
        </p:txBody>
      </p:sp>
      <p:sp>
        <p:nvSpPr>
          <p:cNvPr id="4" name="object 4"/>
          <p:cNvSpPr/>
          <p:nvPr/>
        </p:nvSpPr>
        <p:spPr>
          <a:xfrm>
            <a:off x="5337809" y="1750314"/>
            <a:ext cx="91440" cy="157480"/>
          </a:xfrm>
          <a:custGeom>
            <a:avLst/>
            <a:gdLst/>
            <a:ahLst/>
            <a:cxnLst/>
            <a:rect l="l" t="t" r="r" b="b"/>
            <a:pathLst>
              <a:path w="91439" h="157480">
                <a:moveTo>
                  <a:pt x="0" y="78486"/>
                </a:moveTo>
                <a:lnTo>
                  <a:pt x="3589" y="47952"/>
                </a:lnTo>
                <a:lnTo>
                  <a:pt x="13382" y="23002"/>
                </a:lnTo>
                <a:lnTo>
                  <a:pt x="27914" y="6173"/>
                </a:lnTo>
                <a:lnTo>
                  <a:pt x="45719" y="0"/>
                </a:lnTo>
                <a:lnTo>
                  <a:pt x="63525" y="6173"/>
                </a:lnTo>
                <a:lnTo>
                  <a:pt x="78057" y="23002"/>
                </a:lnTo>
                <a:lnTo>
                  <a:pt x="87850" y="47952"/>
                </a:lnTo>
                <a:lnTo>
                  <a:pt x="91439" y="78486"/>
                </a:lnTo>
                <a:lnTo>
                  <a:pt x="87850" y="109019"/>
                </a:lnTo>
                <a:lnTo>
                  <a:pt x="78057" y="133969"/>
                </a:lnTo>
                <a:lnTo>
                  <a:pt x="63525" y="150798"/>
                </a:lnTo>
                <a:lnTo>
                  <a:pt x="45719" y="156972"/>
                </a:lnTo>
                <a:lnTo>
                  <a:pt x="27914" y="150798"/>
                </a:lnTo>
                <a:lnTo>
                  <a:pt x="13382" y="133969"/>
                </a:lnTo>
                <a:lnTo>
                  <a:pt x="3589" y="109019"/>
                </a:lnTo>
                <a:lnTo>
                  <a:pt x="0" y="78486"/>
                </a:lnTo>
                <a:close/>
              </a:path>
            </a:pathLst>
          </a:custGeom>
          <a:ln w="25908">
            <a:solidFill>
              <a:srgbClr val="000000"/>
            </a:solidFill>
          </a:ln>
        </p:spPr>
        <p:txBody>
          <a:bodyPr wrap="square" lIns="0" tIns="0" rIns="0" bIns="0" rtlCol="0"/>
          <a:lstStyle/>
          <a:p>
            <a:pPr algn="l" rtl="0"/>
            <a:endParaRPr/>
          </a:p>
        </p:txBody>
      </p:sp>
      <p:sp>
        <p:nvSpPr>
          <p:cNvPr id="5" name="object 5"/>
          <p:cNvSpPr/>
          <p:nvPr/>
        </p:nvSpPr>
        <p:spPr>
          <a:xfrm>
            <a:off x="5429250" y="1750314"/>
            <a:ext cx="91440" cy="157480"/>
          </a:xfrm>
          <a:custGeom>
            <a:avLst/>
            <a:gdLst/>
            <a:ahLst/>
            <a:cxnLst/>
            <a:rect l="l" t="t" r="r" b="b"/>
            <a:pathLst>
              <a:path w="91439" h="157480">
                <a:moveTo>
                  <a:pt x="0" y="78486"/>
                </a:moveTo>
                <a:lnTo>
                  <a:pt x="3589" y="47952"/>
                </a:lnTo>
                <a:lnTo>
                  <a:pt x="13382" y="23002"/>
                </a:lnTo>
                <a:lnTo>
                  <a:pt x="27914" y="6173"/>
                </a:lnTo>
                <a:lnTo>
                  <a:pt x="45720" y="0"/>
                </a:lnTo>
                <a:lnTo>
                  <a:pt x="63525" y="6173"/>
                </a:lnTo>
                <a:lnTo>
                  <a:pt x="78057" y="23002"/>
                </a:lnTo>
                <a:lnTo>
                  <a:pt x="87850" y="47952"/>
                </a:lnTo>
                <a:lnTo>
                  <a:pt x="91439" y="78486"/>
                </a:lnTo>
                <a:lnTo>
                  <a:pt x="87850" y="109019"/>
                </a:lnTo>
                <a:lnTo>
                  <a:pt x="78057" y="133969"/>
                </a:lnTo>
                <a:lnTo>
                  <a:pt x="63525" y="150798"/>
                </a:lnTo>
                <a:lnTo>
                  <a:pt x="45720" y="156972"/>
                </a:lnTo>
                <a:lnTo>
                  <a:pt x="27914" y="150798"/>
                </a:lnTo>
                <a:lnTo>
                  <a:pt x="13382" y="133969"/>
                </a:lnTo>
                <a:lnTo>
                  <a:pt x="3589" y="109019"/>
                </a:lnTo>
                <a:lnTo>
                  <a:pt x="0" y="78486"/>
                </a:lnTo>
                <a:close/>
              </a:path>
            </a:pathLst>
          </a:custGeom>
          <a:ln w="25908">
            <a:solidFill>
              <a:srgbClr val="000000"/>
            </a:solidFill>
          </a:ln>
        </p:spPr>
        <p:txBody>
          <a:bodyPr wrap="square" lIns="0" tIns="0" rIns="0" bIns="0" rtlCol="0"/>
          <a:lstStyle/>
          <a:p>
            <a:pPr algn="l" rtl="0"/>
            <a:endParaRPr/>
          </a:p>
        </p:txBody>
      </p:sp>
      <p:sp>
        <p:nvSpPr>
          <p:cNvPr id="6" name="object 6"/>
          <p:cNvSpPr/>
          <p:nvPr/>
        </p:nvSpPr>
        <p:spPr>
          <a:xfrm>
            <a:off x="5420741" y="1724152"/>
            <a:ext cx="129539" cy="106045"/>
          </a:xfrm>
          <a:custGeom>
            <a:avLst/>
            <a:gdLst/>
            <a:ahLst/>
            <a:cxnLst/>
            <a:rect l="l" t="t" r="r" b="b"/>
            <a:pathLst>
              <a:path w="129539" h="106044">
                <a:moveTo>
                  <a:pt x="42656" y="1047"/>
                </a:moveTo>
                <a:lnTo>
                  <a:pt x="21818" y="2893"/>
                </a:lnTo>
                <a:lnTo>
                  <a:pt x="4444" y="8762"/>
                </a:lnTo>
                <a:lnTo>
                  <a:pt x="1246" y="19417"/>
                </a:lnTo>
                <a:lnTo>
                  <a:pt x="0" y="29987"/>
                </a:lnTo>
                <a:lnTo>
                  <a:pt x="1516" y="40391"/>
                </a:lnTo>
                <a:lnTo>
                  <a:pt x="6603" y="50546"/>
                </a:lnTo>
                <a:lnTo>
                  <a:pt x="8302" y="59747"/>
                </a:lnTo>
                <a:lnTo>
                  <a:pt x="10572" y="67770"/>
                </a:lnTo>
                <a:lnTo>
                  <a:pt x="14033" y="75245"/>
                </a:lnTo>
                <a:lnTo>
                  <a:pt x="19303" y="82803"/>
                </a:lnTo>
                <a:lnTo>
                  <a:pt x="21375" y="96412"/>
                </a:lnTo>
                <a:lnTo>
                  <a:pt x="24733" y="102425"/>
                </a:lnTo>
                <a:lnTo>
                  <a:pt x="32234" y="104342"/>
                </a:lnTo>
                <a:lnTo>
                  <a:pt x="46735" y="105663"/>
                </a:lnTo>
                <a:lnTo>
                  <a:pt x="66982" y="104806"/>
                </a:lnTo>
                <a:lnTo>
                  <a:pt x="92254" y="104806"/>
                </a:lnTo>
                <a:lnTo>
                  <a:pt x="107475" y="103092"/>
                </a:lnTo>
                <a:lnTo>
                  <a:pt x="122935" y="94234"/>
                </a:lnTo>
                <a:lnTo>
                  <a:pt x="129456" y="79694"/>
                </a:lnTo>
                <a:lnTo>
                  <a:pt x="128238" y="62785"/>
                </a:lnTo>
                <a:lnTo>
                  <a:pt x="123828" y="44995"/>
                </a:lnTo>
                <a:lnTo>
                  <a:pt x="120776" y="27812"/>
                </a:lnTo>
                <a:lnTo>
                  <a:pt x="121495" y="20978"/>
                </a:lnTo>
                <a:lnTo>
                  <a:pt x="122523" y="14001"/>
                </a:lnTo>
                <a:lnTo>
                  <a:pt x="122170" y="7739"/>
                </a:lnTo>
                <a:lnTo>
                  <a:pt x="118744" y="3048"/>
                </a:lnTo>
                <a:lnTo>
                  <a:pt x="113015" y="1143"/>
                </a:lnTo>
                <a:lnTo>
                  <a:pt x="78485" y="1143"/>
                </a:lnTo>
                <a:lnTo>
                  <a:pt x="42656" y="1047"/>
                </a:lnTo>
                <a:close/>
              </a:path>
              <a:path w="129539" h="106044">
                <a:moveTo>
                  <a:pt x="92254" y="104806"/>
                </a:moveTo>
                <a:lnTo>
                  <a:pt x="66982" y="104806"/>
                </a:lnTo>
                <a:lnTo>
                  <a:pt x="88026" y="105283"/>
                </a:lnTo>
                <a:lnTo>
                  <a:pt x="92254" y="104806"/>
                </a:lnTo>
                <a:close/>
              </a:path>
              <a:path w="129539" h="106044">
                <a:moveTo>
                  <a:pt x="99806" y="0"/>
                </a:moveTo>
                <a:lnTo>
                  <a:pt x="89116" y="940"/>
                </a:lnTo>
                <a:lnTo>
                  <a:pt x="78485" y="1143"/>
                </a:lnTo>
                <a:lnTo>
                  <a:pt x="113015" y="1143"/>
                </a:lnTo>
                <a:lnTo>
                  <a:pt x="109900" y="107"/>
                </a:lnTo>
                <a:lnTo>
                  <a:pt x="99806" y="0"/>
                </a:lnTo>
                <a:close/>
              </a:path>
            </a:pathLst>
          </a:custGeom>
          <a:solidFill>
            <a:srgbClr val="FFFFFF"/>
          </a:solidFill>
        </p:spPr>
        <p:txBody>
          <a:bodyPr wrap="square" lIns="0" tIns="0" rIns="0" bIns="0" rtlCol="0"/>
          <a:lstStyle/>
          <a:p>
            <a:pPr algn="l" rtl="0"/>
            <a:endParaRPr/>
          </a:p>
        </p:txBody>
      </p:sp>
      <p:sp>
        <p:nvSpPr>
          <p:cNvPr id="7" name="object 7"/>
          <p:cNvSpPr/>
          <p:nvPr/>
        </p:nvSpPr>
        <p:spPr>
          <a:xfrm>
            <a:off x="5303731" y="1814068"/>
            <a:ext cx="129539" cy="106045"/>
          </a:xfrm>
          <a:custGeom>
            <a:avLst/>
            <a:gdLst/>
            <a:ahLst/>
            <a:cxnLst/>
            <a:rect l="l" t="t" r="r" b="b"/>
            <a:pathLst>
              <a:path w="129539" h="106044">
                <a:moveTo>
                  <a:pt x="41429" y="381"/>
                </a:moveTo>
                <a:lnTo>
                  <a:pt x="21980" y="2571"/>
                </a:lnTo>
                <a:lnTo>
                  <a:pt x="6520" y="11430"/>
                </a:lnTo>
                <a:lnTo>
                  <a:pt x="0" y="25969"/>
                </a:lnTo>
                <a:lnTo>
                  <a:pt x="1218" y="42878"/>
                </a:lnTo>
                <a:lnTo>
                  <a:pt x="5627" y="60668"/>
                </a:lnTo>
                <a:lnTo>
                  <a:pt x="8679" y="77851"/>
                </a:lnTo>
                <a:lnTo>
                  <a:pt x="7961" y="84685"/>
                </a:lnTo>
                <a:lnTo>
                  <a:pt x="6933" y="91662"/>
                </a:lnTo>
                <a:lnTo>
                  <a:pt x="7286" y="97924"/>
                </a:lnTo>
                <a:lnTo>
                  <a:pt x="10711" y="102616"/>
                </a:lnTo>
                <a:lnTo>
                  <a:pt x="19556" y="105556"/>
                </a:lnTo>
                <a:lnTo>
                  <a:pt x="29650" y="105664"/>
                </a:lnTo>
                <a:lnTo>
                  <a:pt x="40340" y="104723"/>
                </a:lnTo>
                <a:lnTo>
                  <a:pt x="50970" y="104521"/>
                </a:lnTo>
                <a:lnTo>
                  <a:pt x="87876" y="104521"/>
                </a:lnTo>
                <a:lnTo>
                  <a:pt x="107638" y="102770"/>
                </a:lnTo>
                <a:lnTo>
                  <a:pt x="125011" y="96901"/>
                </a:lnTo>
                <a:lnTo>
                  <a:pt x="128210" y="86246"/>
                </a:lnTo>
                <a:lnTo>
                  <a:pt x="129456" y="75676"/>
                </a:lnTo>
                <a:lnTo>
                  <a:pt x="127940" y="65272"/>
                </a:lnTo>
                <a:lnTo>
                  <a:pt x="122852" y="55118"/>
                </a:lnTo>
                <a:lnTo>
                  <a:pt x="121154" y="45916"/>
                </a:lnTo>
                <a:lnTo>
                  <a:pt x="118883" y="37893"/>
                </a:lnTo>
                <a:lnTo>
                  <a:pt x="115423" y="30418"/>
                </a:lnTo>
                <a:lnTo>
                  <a:pt x="110152" y="22860"/>
                </a:lnTo>
                <a:lnTo>
                  <a:pt x="108080" y="9251"/>
                </a:lnTo>
                <a:lnTo>
                  <a:pt x="104723" y="3238"/>
                </a:lnTo>
                <a:lnTo>
                  <a:pt x="97222" y="1321"/>
                </a:lnTo>
                <a:lnTo>
                  <a:pt x="92127" y="857"/>
                </a:lnTo>
                <a:lnTo>
                  <a:pt x="62474" y="857"/>
                </a:lnTo>
                <a:lnTo>
                  <a:pt x="41429" y="381"/>
                </a:lnTo>
                <a:close/>
              </a:path>
              <a:path w="129539" h="106044">
                <a:moveTo>
                  <a:pt x="87876" y="104521"/>
                </a:moveTo>
                <a:lnTo>
                  <a:pt x="50970" y="104521"/>
                </a:lnTo>
                <a:lnTo>
                  <a:pt x="86800" y="104616"/>
                </a:lnTo>
                <a:lnTo>
                  <a:pt x="87876" y="104521"/>
                </a:lnTo>
                <a:close/>
              </a:path>
              <a:path w="129539" h="106044">
                <a:moveTo>
                  <a:pt x="82720" y="0"/>
                </a:moveTo>
                <a:lnTo>
                  <a:pt x="62474" y="857"/>
                </a:lnTo>
                <a:lnTo>
                  <a:pt x="92127" y="857"/>
                </a:lnTo>
                <a:lnTo>
                  <a:pt x="82720" y="0"/>
                </a:lnTo>
                <a:close/>
              </a:path>
            </a:pathLst>
          </a:custGeom>
          <a:solidFill>
            <a:srgbClr val="FFFFFF"/>
          </a:solidFill>
        </p:spPr>
        <p:txBody>
          <a:bodyPr wrap="square" lIns="0" tIns="0" rIns="0" bIns="0" rtlCol="0"/>
          <a:lstStyle/>
          <a:p>
            <a:pPr algn="l" rtl="0"/>
            <a:endParaRPr/>
          </a:p>
        </p:txBody>
      </p:sp>
      <p:sp>
        <p:nvSpPr>
          <p:cNvPr id="8" name="object 8"/>
          <p:cNvSpPr txBox="1"/>
          <p:nvPr/>
        </p:nvSpPr>
        <p:spPr>
          <a:xfrm>
            <a:off x="7748779" y="2244471"/>
            <a:ext cx="1054735" cy="438150"/>
          </a:xfrm>
          <a:prstGeom prst="rect">
            <a:avLst/>
          </a:prstGeom>
        </p:spPr>
        <p:txBody>
          <a:bodyPr vert="horz" wrap="square" lIns="0" tIns="0" rIns="0" bIns="0" rtlCol="0">
            <a:spAutoFit/>
          </a:bodyPr>
          <a:lstStyle/>
          <a:p>
            <a:pPr marL="106680" marR="5080" indent="-94615" algn="l" rtl="0"/>
            <a:r>
              <a:rPr sz="1400" spc="-10" dirty="0">
                <a:solidFill>
                  <a:srgbClr val="003399"/>
                </a:solidFill>
                <a:latin typeface="Arial"/>
                <a:cs typeface="Arial"/>
              </a:rPr>
              <a:t>t</a:t>
            </a:r>
            <a:r>
              <a:rPr sz="1400" dirty="0">
                <a:solidFill>
                  <a:srgbClr val="003399"/>
                </a:solidFill>
                <a:latin typeface="Arial"/>
                <a:cs typeface="Arial"/>
              </a:rPr>
              <a:t>hre</a:t>
            </a:r>
            <a:r>
              <a:rPr sz="1400" spc="-5" dirty="0">
                <a:solidFill>
                  <a:srgbClr val="003399"/>
                </a:solidFill>
                <a:latin typeface="Arial"/>
                <a:cs typeface="Arial"/>
              </a:rPr>
              <a:t>mi</a:t>
            </a:r>
            <a:r>
              <a:rPr sz="1400" dirty="0">
                <a:solidFill>
                  <a:srgbClr val="003399"/>
                </a:solidFill>
                <a:latin typeface="Arial"/>
                <a:cs typeface="Arial"/>
              </a:rPr>
              <a:t>-Fa</a:t>
            </a:r>
            <a:r>
              <a:rPr sz="1400" spc="-10" dirty="0">
                <a:solidFill>
                  <a:srgbClr val="003399"/>
                </a:solidFill>
                <a:latin typeface="Arial"/>
                <a:cs typeface="Arial"/>
              </a:rPr>
              <a:t>s</a:t>
            </a:r>
            <a:r>
              <a:rPr sz="1400" dirty="0">
                <a:solidFill>
                  <a:srgbClr val="003399"/>
                </a:solidFill>
                <a:latin typeface="Arial"/>
                <a:cs typeface="Arial"/>
              </a:rPr>
              <a:t>e Sólido</a:t>
            </a:r>
            <a:r>
              <a:rPr sz="1400" spc="-80" dirty="0">
                <a:solidFill>
                  <a:srgbClr val="003399"/>
                </a:solidFill>
                <a:latin typeface="Arial"/>
                <a:cs typeface="Arial"/>
              </a:rPr>
              <a:t> </a:t>
            </a:r>
            <a:r>
              <a:rPr sz="1400" spc="-5" dirty="0">
                <a:solidFill>
                  <a:srgbClr val="003399"/>
                </a:solidFill>
                <a:latin typeface="Arial"/>
                <a:cs typeface="Arial"/>
              </a:rPr>
              <a:t>Falla</a:t>
            </a:r>
            <a:endParaRPr sz="1400">
              <a:latin typeface="Arial"/>
              <a:cs typeface="Arial"/>
            </a:endParaRPr>
          </a:p>
        </p:txBody>
      </p:sp>
      <p:sp>
        <p:nvSpPr>
          <p:cNvPr id="9" name="object 9"/>
          <p:cNvSpPr/>
          <p:nvPr/>
        </p:nvSpPr>
        <p:spPr>
          <a:xfrm>
            <a:off x="6038851" y="1239012"/>
            <a:ext cx="2112645" cy="78105"/>
          </a:xfrm>
          <a:custGeom>
            <a:avLst/>
            <a:gdLst/>
            <a:ahLst/>
            <a:cxnLst/>
            <a:rect l="l" t="t" r="r" b="b"/>
            <a:pathLst>
              <a:path w="2112645" h="78105">
                <a:moveTo>
                  <a:pt x="77724" y="0"/>
                </a:moveTo>
                <a:lnTo>
                  <a:pt x="0" y="38862"/>
                </a:lnTo>
                <a:lnTo>
                  <a:pt x="77724" y="77724"/>
                </a:lnTo>
                <a:lnTo>
                  <a:pt x="77724" y="51815"/>
                </a:lnTo>
                <a:lnTo>
                  <a:pt x="64770" y="51815"/>
                </a:lnTo>
                <a:lnTo>
                  <a:pt x="64770" y="25908"/>
                </a:lnTo>
                <a:lnTo>
                  <a:pt x="77724" y="25908"/>
                </a:lnTo>
                <a:lnTo>
                  <a:pt x="77724" y="0"/>
                </a:lnTo>
                <a:close/>
              </a:path>
              <a:path w="2112645" h="78105">
                <a:moveTo>
                  <a:pt x="2034540" y="0"/>
                </a:moveTo>
                <a:lnTo>
                  <a:pt x="2034540" y="77724"/>
                </a:lnTo>
                <a:lnTo>
                  <a:pt x="2086356" y="51815"/>
                </a:lnTo>
                <a:lnTo>
                  <a:pt x="2047494" y="51815"/>
                </a:lnTo>
                <a:lnTo>
                  <a:pt x="2047494" y="25908"/>
                </a:lnTo>
                <a:lnTo>
                  <a:pt x="2086356" y="25908"/>
                </a:lnTo>
                <a:lnTo>
                  <a:pt x="2034540" y="0"/>
                </a:lnTo>
                <a:close/>
              </a:path>
              <a:path w="2112645" h="78105">
                <a:moveTo>
                  <a:pt x="77724" y="25908"/>
                </a:moveTo>
                <a:lnTo>
                  <a:pt x="64770" y="25908"/>
                </a:lnTo>
                <a:lnTo>
                  <a:pt x="64770" y="51815"/>
                </a:lnTo>
                <a:lnTo>
                  <a:pt x="77724" y="51815"/>
                </a:lnTo>
                <a:lnTo>
                  <a:pt x="77724" y="25908"/>
                </a:lnTo>
                <a:close/>
              </a:path>
              <a:path w="2112645" h="78105">
                <a:moveTo>
                  <a:pt x="2034540" y="25908"/>
                </a:moveTo>
                <a:lnTo>
                  <a:pt x="77724" y="25908"/>
                </a:lnTo>
                <a:lnTo>
                  <a:pt x="77724" y="51815"/>
                </a:lnTo>
                <a:lnTo>
                  <a:pt x="2034540" y="51815"/>
                </a:lnTo>
                <a:lnTo>
                  <a:pt x="2034540" y="25908"/>
                </a:lnTo>
                <a:close/>
              </a:path>
              <a:path w="2112645" h="78105">
                <a:moveTo>
                  <a:pt x="2086356" y="25908"/>
                </a:moveTo>
                <a:lnTo>
                  <a:pt x="2047494" y="25908"/>
                </a:lnTo>
                <a:lnTo>
                  <a:pt x="2047494" y="51815"/>
                </a:lnTo>
                <a:lnTo>
                  <a:pt x="2086356" y="51815"/>
                </a:lnTo>
                <a:lnTo>
                  <a:pt x="2112264" y="38862"/>
                </a:lnTo>
                <a:lnTo>
                  <a:pt x="2086356" y="25908"/>
                </a:lnTo>
                <a:close/>
              </a:path>
            </a:pathLst>
          </a:custGeom>
          <a:solidFill>
            <a:srgbClr val="000000"/>
          </a:solidFill>
        </p:spPr>
        <p:txBody>
          <a:bodyPr wrap="square" lIns="0" tIns="0" rIns="0" bIns="0" rtlCol="0"/>
          <a:lstStyle/>
          <a:p>
            <a:pPr algn="l" rtl="0"/>
            <a:endParaRPr/>
          </a:p>
        </p:txBody>
      </p:sp>
      <p:sp>
        <p:nvSpPr>
          <p:cNvPr id="10" name="object 10"/>
          <p:cNvSpPr/>
          <p:nvPr/>
        </p:nvSpPr>
        <p:spPr>
          <a:xfrm>
            <a:off x="6038850" y="775843"/>
            <a:ext cx="3975100" cy="85090"/>
          </a:xfrm>
          <a:custGeom>
            <a:avLst/>
            <a:gdLst/>
            <a:ahLst/>
            <a:cxnLst/>
            <a:rect l="l" t="t" r="r" b="b"/>
            <a:pathLst>
              <a:path w="3975100" h="85090">
                <a:moveTo>
                  <a:pt x="3896825" y="59157"/>
                </a:moveTo>
                <a:lnTo>
                  <a:pt x="3896741" y="85090"/>
                </a:lnTo>
                <a:lnTo>
                  <a:pt x="3948811" y="59182"/>
                </a:lnTo>
                <a:lnTo>
                  <a:pt x="3909822" y="59182"/>
                </a:lnTo>
                <a:lnTo>
                  <a:pt x="3896825" y="59157"/>
                </a:lnTo>
                <a:close/>
              </a:path>
              <a:path w="3975100" h="85090">
                <a:moveTo>
                  <a:pt x="77850" y="0"/>
                </a:moveTo>
                <a:lnTo>
                  <a:pt x="0" y="38735"/>
                </a:lnTo>
                <a:lnTo>
                  <a:pt x="77597" y="77724"/>
                </a:lnTo>
                <a:lnTo>
                  <a:pt x="77681" y="51840"/>
                </a:lnTo>
                <a:lnTo>
                  <a:pt x="64770" y="51816"/>
                </a:lnTo>
                <a:lnTo>
                  <a:pt x="64770" y="25908"/>
                </a:lnTo>
                <a:lnTo>
                  <a:pt x="77766" y="25908"/>
                </a:lnTo>
                <a:lnTo>
                  <a:pt x="77850" y="0"/>
                </a:lnTo>
                <a:close/>
              </a:path>
              <a:path w="3975100" h="85090">
                <a:moveTo>
                  <a:pt x="3896910" y="33249"/>
                </a:moveTo>
                <a:lnTo>
                  <a:pt x="3896825" y="59157"/>
                </a:lnTo>
                <a:lnTo>
                  <a:pt x="3909822" y="59182"/>
                </a:lnTo>
                <a:lnTo>
                  <a:pt x="3909822" y="33274"/>
                </a:lnTo>
                <a:lnTo>
                  <a:pt x="3896910" y="33249"/>
                </a:lnTo>
                <a:close/>
              </a:path>
              <a:path w="3975100" h="85090">
                <a:moveTo>
                  <a:pt x="3896995" y="7366"/>
                </a:moveTo>
                <a:lnTo>
                  <a:pt x="3896910" y="33249"/>
                </a:lnTo>
                <a:lnTo>
                  <a:pt x="3909822" y="33274"/>
                </a:lnTo>
                <a:lnTo>
                  <a:pt x="3909822" y="59182"/>
                </a:lnTo>
                <a:lnTo>
                  <a:pt x="3948811" y="59182"/>
                </a:lnTo>
                <a:lnTo>
                  <a:pt x="3974592" y="46355"/>
                </a:lnTo>
                <a:lnTo>
                  <a:pt x="3896995" y="7366"/>
                </a:lnTo>
                <a:close/>
              </a:path>
              <a:path w="3975100" h="85090">
                <a:moveTo>
                  <a:pt x="77766" y="25932"/>
                </a:moveTo>
                <a:lnTo>
                  <a:pt x="77681" y="51840"/>
                </a:lnTo>
                <a:lnTo>
                  <a:pt x="3896825" y="59157"/>
                </a:lnTo>
                <a:lnTo>
                  <a:pt x="3896910" y="33249"/>
                </a:lnTo>
                <a:lnTo>
                  <a:pt x="77766" y="25932"/>
                </a:lnTo>
                <a:close/>
              </a:path>
              <a:path w="3975100" h="85090">
                <a:moveTo>
                  <a:pt x="64770" y="25908"/>
                </a:moveTo>
                <a:lnTo>
                  <a:pt x="64770" y="51816"/>
                </a:lnTo>
                <a:lnTo>
                  <a:pt x="77681" y="51840"/>
                </a:lnTo>
                <a:lnTo>
                  <a:pt x="77766" y="25932"/>
                </a:lnTo>
                <a:lnTo>
                  <a:pt x="64770" y="25908"/>
                </a:lnTo>
                <a:close/>
              </a:path>
              <a:path w="3975100" h="85090">
                <a:moveTo>
                  <a:pt x="77766" y="25908"/>
                </a:moveTo>
                <a:lnTo>
                  <a:pt x="64770" y="25908"/>
                </a:lnTo>
                <a:lnTo>
                  <a:pt x="77766" y="25932"/>
                </a:lnTo>
                <a:close/>
              </a:path>
            </a:pathLst>
          </a:custGeom>
          <a:solidFill>
            <a:srgbClr val="000000"/>
          </a:solidFill>
        </p:spPr>
        <p:txBody>
          <a:bodyPr wrap="square" lIns="0" tIns="0" rIns="0" bIns="0" rtlCol="0"/>
          <a:lstStyle/>
          <a:p>
            <a:pPr algn="l" rtl="0"/>
            <a:endParaRPr/>
          </a:p>
        </p:txBody>
      </p:sp>
      <p:sp>
        <p:nvSpPr>
          <p:cNvPr id="11" name="object 11"/>
          <p:cNvSpPr/>
          <p:nvPr/>
        </p:nvSpPr>
        <p:spPr>
          <a:xfrm>
            <a:off x="5665471" y="1856994"/>
            <a:ext cx="219075" cy="0"/>
          </a:xfrm>
          <a:custGeom>
            <a:avLst/>
            <a:gdLst/>
            <a:ahLst/>
            <a:cxnLst/>
            <a:rect l="l" t="t" r="r" b="b"/>
            <a:pathLst>
              <a:path w="219075">
                <a:moveTo>
                  <a:pt x="0" y="0"/>
                </a:moveTo>
                <a:lnTo>
                  <a:pt x="218694" y="0"/>
                </a:lnTo>
              </a:path>
            </a:pathLst>
          </a:custGeom>
          <a:ln w="25908">
            <a:solidFill>
              <a:srgbClr val="000000"/>
            </a:solidFill>
          </a:ln>
        </p:spPr>
        <p:txBody>
          <a:bodyPr wrap="square" lIns="0" tIns="0" rIns="0" bIns="0" rtlCol="0"/>
          <a:lstStyle/>
          <a:p>
            <a:pPr algn="l" rtl="0"/>
            <a:endParaRPr/>
          </a:p>
        </p:txBody>
      </p:sp>
      <p:sp>
        <p:nvSpPr>
          <p:cNvPr id="12" name="object 12"/>
          <p:cNvSpPr/>
          <p:nvPr/>
        </p:nvSpPr>
        <p:spPr>
          <a:xfrm>
            <a:off x="5913120" y="1604772"/>
            <a:ext cx="0" cy="579120"/>
          </a:xfrm>
          <a:custGeom>
            <a:avLst/>
            <a:gdLst/>
            <a:ahLst/>
            <a:cxnLst/>
            <a:rect l="l" t="t" r="r" b="b"/>
            <a:pathLst>
              <a:path h="579119">
                <a:moveTo>
                  <a:pt x="0" y="0"/>
                </a:moveTo>
                <a:lnTo>
                  <a:pt x="0" y="579119"/>
                </a:lnTo>
              </a:path>
            </a:pathLst>
          </a:custGeom>
          <a:ln w="57912">
            <a:solidFill>
              <a:srgbClr val="000000"/>
            </a:solidFill>
          </a:ln>
        </p:spPr>
        <p:txBody>
          <a:bodyPr wrap="square" lIns="0" tIns="0" rIns="0" bIns="0" rtlCol="0"/>
          <a:lstStyle/>
          <a:p>
            <a:pPr algn="l" rtl="0"/>
            <a:endParaRPr/>
          </a:p>
        </p:txBody>
      </p:sp>
      <p:sp>
        <p:nvSpPr>
          <p:cNvPr id="13" name="object 13"/>
          <p:cNvSpPr/>
          <p:nvPr/>
        </p:nvSpPr>
        <p:spPr>
          <a:xfrm>
            <a:off x="7783829" y="1856994"/>
            <a:ext cx="2265680" cy="0"/>
          </a:xfrm>
          <a:custGeom>
            <a:avLst/>
            <a:gdLst/>
            <a:ahLst/>
            <a:cxnLst/>
            <a:rect l="l" t="t" r="r" b="b"/>
            <a:pathLst>
              <a:path w="2265679">
                <a:moveTo>
                  <a:pt x="0" y="0"/>
                </a:moveTo>
                <a:lnTo>
                  <a:pt x="2265426" y="0"/>
                </a:lnTo>
              </a:path>
            </a:pathLst>
          </a:custGeom>
          <a:ln w="25908">
            <a:solidFill>
              <a:srgbClr val="000000"/>
            </a:solidFill>
          </a:ln>
        </p:spPr>
        <p:txBody>
          <a:bodyPr wrap="square" lIns="0" tIns="0" rIns="0" bIns="0" rtlCol="0"/>
          <a:lstStyle/>
          <a:p>
            <a:pPr algn="l" rtl="0"/>
            <a:endParaRPr/>
          </a:p>
        </p:txBody>
      </p:sp>
      <p:sp>
        <p:nvSpPr>
          <p:cNvPr id="14" name="object 14"/>
          <p:cNvSpPr/>
          <p:nvPr/>
        </p:nvSpPr>
        <p:spPr>
          <a:xfrm>
            <a:off x="5916930" y="1856994"/>
            <a:ext cx="1618615" cy="0"/>
          </a:xfrm>
          <a:custGeom>
            <a:avLst/>
            <a:gdLst/>
            <a:ahLst/>
            <a:cxnLst/>
            <a:rect l="l" t="t" r="r" b="b"/>
            <a:pathLst>
              <a:path w="1618614">
                <a:moveTo>
                  <a:pt x="0" y="0"/>
                </a:moveTo>
                <a:lnTo>
                  <a:pt x="1618488" y="0"/>
                </a:lnTo>
              </a:path>
            </a:pathLst>
          </a:custGeom>
          <a:ln w="25908">
            <a:solidFill>
              <a:srgbClr val="000000"/>
            </a:solidFill>
          </a:ln>
        </p:spPr>
        <p:txBody>
          <a:bodyPr wrap="square" lIns="0" tIns="0" rIns="0" bIns="0" rtlCol="0"/>
          <a:lstStyle/>
          <a:p>
            <a:pPr algn="l" rtl="0"/>
            <a:endParaRPr/>
          </a:p>
        </p:txBody>
      </p:sp>
      <p:sp>
        <p:nvSpPr>
          <p:cNvPr id="15" name="object 15"/>
          <p:cNvSpPr/>
          <p:nvPr/>
        </p:nvSpPr>
        <p:spPr>
          <a:xfrm>
            <a:off x="10078211" y="1508760"/>
            <a:ext cx="0" cy="579120"/>
          </a:xfrm>
          <a:custGeom>
            <a:avLst/>
            <a:gdLst/>
            <a:ahLst/>
            <a:cxnLst/>
            <a:rect l="l" t="t" r="r" b="b"/>
            <a:pathLst>
              <a:path h="579119">
                <a:moveTo>
                  <a:pt x="0" y="0"/>
                </a:moveTo>
                <a:lnTo>
                  <a:pt x="0" y="579119"/>
                </a:lnTo>
              </a:path>
            </a:pathLst>
          </a:custGeom>
          <a:ln w="57912">
            <a:solidFill>
              <a:srgbClr val="000000"/>
            </a:solidFill>
          </a:ln>
        </p:spPr>
        <p:txBody>
          <a:bodyPr wrap="square" lIns="0" tIns="0" rIns="0" bIns="0" rtlCol="0"/>
          <a:lstStyle/>
          <a:p>
            <a:pPr algn="l" rtl="0"/>
            <a:endParaRPr/>
          </a:p>
        </p:txBody>
      </p:sp>
      <p:sp>
        <p:nvSpPr>
          <p:cNvPr id="16" name="object 16"/>
          <p:cNvSpPr/>
          <p:nvPr/>
        </p:nvSpPr>
        <p:spPr>
          <a:xfrm>
            <a:off x="8073390" y="1878329"/>
            <a:ext cx="113030" cy="151130"/>
          </a:xfrm>
          <a:custGeom>
            <a:avLst/>
            <a:gdLst/>
            <a:ahLst/>
            <a:cxnLst/>
            <a:rect l="l" t="t" r="r" b="b"/>
            <a:pathLst>
              <a:path w="113029" h="151130">
                <a:moveTo>
                  <a:pt x="112775" y="0"/>
                </a:moveTo>
                <a:lnTo>
                  <a:pt x="0" y="150875"/>
                </a:lnTo>
              </a:path>
            </a:pathLst>
          </a:custGeom>
          <a:ln w="25908">
            <a:solidFill>
              <a:srgbClr val="FF3300"/>
            </a:solidFill>
          </a:ln>
        </p:spPr>
        <p:txBody>
          <a:bodyPr wrap="square" lIns="0" tIns="0" rIns="0" bIns="0" rtlCol="0"/>
          <a:lstStyle/>
          <a:p>
            <a:pPr algn="l" rtl="0"/>
            <a:endParaRPr/>
          </a:p>
        </p:txBody>
      </p:sp>
      <p:sp>
        <p:nvSpPr>
          <p:cNvPr id="17" name="object 17"/>
          <p:cNvSpPr/>
          <p:nvPr/>
        </p:nvSpPr>
        <p:spPr>
          <a:xfrm>
            <a:off x="8073391" y="2029205"/>
            <a:ext cx="170815" cy="0"/>
          </a:xfrm>
          <a:custGeom>
            <a:avLst/>
            <a:gdLst/>
            <a:ahLst/>
            <a:cxnLst/>
            <a:rect l="l" t="t" r="r" b="b"/>
            <a:pathLst>
              <a:path w="170815">
                <a:moveTo>
                  <a:pt x="0" y="0"/>
                </a:moveTo>
                <a:lnTo>
                  <a:pt x="170687" y="0"/>
                </a:lnTo>
              </a:path>
            </a:pathLst>
          </a:custGeom>
          <a:ln w="25908">
            <a:solidFill>
              <a:srgbClr val="FF3300"/>
            </a:solidFill>
          </a:ln>
        </p:spPr>
        <p:txBody>
          <a:bodyPr wrap="square" lIns="0" tIns="0" rIns="0" bIns="0" rtlCol="0"/>
          <a:lstStyle/>
          <a:p>
            <a:pPr algn="l" rtl="0"/>
            <a:endParaRPr/>
          </a:p>
        </p:txBody>
      </p:sp>
      <p:sp>
        <p:nvSpPr>
          <p:cNvPr id="18" name="object 18"/>
          <p:cNvSpPr/>
          <p:nvPr/>
        </p:nvSpPr>
        <p:spPr>
          <a:xfrm>
            <a:off x="8131303" y="2023873"/>
            <a:ext cx="125095" cy="257175"/>
          </a:xfrm>
          <a:custGeom>
            <a:avLst/>
            <a:gdLst/>
            <a:ahLst/>
            <a:cxnLst/>
            <a:rect l="l" t="t" r="r" b="b"/>
            <a:pathLst>
              <a:path w="125095" h="257175">
                <a:moveTo>
                  <a:pt x="17525" y="122681"/>
                </a:moveTo>
                <a:lnTo>
                  <a:pt x="0" y="256793"/>
                </a:lnTo>
                <a:lnTo>
                  <a:pt x="56850" y="191135"/>
                </a:lnTo>
                <a:lnTo>
                  <a:pt x="43688" y="191135"/>
                </a:lnTo>
                <a:lnTo>
                  <a:pt x="31956" y="185927"/>
                </a:lnTo>
                <a:lnTo>
                  <a:pt x="31750" y="185927"/>
                </a:lnTo>
                <a:lnTo>
                  <a:pt x="19939" y="180593"/>
                </a:lnTo>
                <a:lnTo>
                  <a:pt x="27007" y="164839"/>
                </a:lnTo>
                <a:lnTo>
                  <a:pt x="17525" y="122681"/>
                </a:lnTo>
                <a:close/>
              </a:path>
              <a:path w="125095" h="257175">
                <a:moveTo>
                  <a:pt x="50721" y="175444"/>
                </a:moveTo>
                <a:lnTo>
                  <a:pt x="31934" y="185826"/>
                </a:lnTo>
                <a:lnTo>
                  <a:pt x="43688" y="191135"/>
                </a:lnTo>
                <a:lnTo>
                  <a:pt x="50721" y="175444"/>
                </a:lnTo>
                <a:close/>
              </a:path>
              <a:path w="125095" h="257175">
                <a:moveTo>
                  <a:pt x="88519" y="154558"/>
                </a:moveTo>
                <a:lnTo>
                  <a:pt x="50721" y="175444"/>
                </a:lnTo>
                <a:lnTo>
                  <a:pt x="43688" y="191135"/>
                </a:lnTo>
                <a:lnTo>
                  <a:pt x="56850" y="191135"/>
                </a:lnTo>
                <a:lnTo>
                  <a:pt x="88519" y="154558"/>
                </a:lnTo>
                <a:close/>
              </a:path>
              <a:path w="125095" h="257175">
                <a:moveTo>
                  <a:pt x="31842" y="185877"/>
                </a:moveTo>
                <a:close/>
              </a:path>
              <a:path w="125095" h="257175">
                <a:moveTo>
                  <a:pt x="100965" y="0"/>
                </a:moveTo>
                <a:lnTo>
                  <a:pt x="27007" y="164839"/>
                </a:lnTo>
                <a:lnTo>
                  <a:pt x="31727" y="185826"/>
                </a:lnTo>
                <a:lnTo>
                  <a:pt x="50721" y="175444"/>
                </a:lnTo>
                <a:lnTo>
                  <a:pt x="124587" y="10667"/>
                </a:lnTo>
                <a:lnTo>
                  <a:pt x="100965" y="0"/>
                </a:lnTo>
                <a:close/>
              </a:path>
              <a:path w="125095" h="257175">
                <a:moveTo>
                  <a:pt x="27007" y="164839"/>
                </a:moveTo>
                <a:lnTo>
                  <a:pt x="19939" y="180593"/>
                </a:lnTo>
                <a:lnTo>
                  <a:pt x="31727" y="185826"/>
                </a:lnTo>
                <a:lnTo>
                  <a:pt x="27007" y="164839"/>
                </a:lnTo>
                <a:close/>
              </a:path>
            </a:pathLst>
          </a:custGeom>
          <a:solidFill>
            <a:srgbClr val="FF3300"/>
          </a:solidFill>
        </p:spPr>
        <p:txBody>
          <a:bodyPr wrap="square" lIns="0" tIns="0" rIns="0" bIns="0" rtlCol="0"/>
          <a:lstStyle/>
          <a:p>
            <a:pPr algn="l" rtl="0"/>
            <a:endParaRPr/>
          </a:p>
        </p:txBody>
      </p:sp>
      <p:sp>
        <p:nvSpPr>
          <p:cNvPr id="19" name="object 19"/>
          <p:cNvSpPr/>
          <p:nvPr/>
        </p:nvSpPr>
        <p:spPr>
          <a:xfrm>
            <a:off x="8151114" y="1104139"/>
            <a:ext cx="0" cy="405765"/>
          </a:xfrm>
          <a:custGeom>
            <a:avLst/>
            <a:gdLst/>
            <a:ahLst/>
            <a:cxnLst/>
            <a:rect l="l" t="t" r="r" b="b"/>
            <a:pathLst>
              <a:path h="405765">
                <a:moveTo>
                  <a:pt x="0" y="0"/>
                </a:moveTo>
                <a:lnTo>
                  <a:pt x="0" y="405384"/>
                </a:lnTo>
              </a:path>
            </a:pathLst>
          </a:custGeom>
          <a:ln w="25908">
            <a:solidFill>
              <a:srgbClr val="000000"/>
            </a:solidFill>
          </a:ln>
        </p:spPr>
        <p:txBody>
          <a:bodyPr wrap="square" lIns="0" tIns="0" rIns="0" bIns="0" rtlCol="0"/>
          <a:lstStyle/>
          <a:p>
            <a:pPr algn="l" rtl="0"/>
            <a:endParaRPr/>
          </a:p>
        </p:txBody>
      </p:sp>
      <p:sp>
        <p:nvSpPr>
          <p:cNvPr id="20" name="object 20"/>
          <p:cNvSpPr/>
          <p:nvPr/>
        </p:nvSpPr>
        <p:spPr>
          <a:xfrm>
            <a:off x="6040373" y="1154430"/>
            <a:ext cx="0" cy="347980"/>
          </a:xfrm>
          <a:custGeom>
            <a:avLst/>
            <a:gdLst/>
            <a:ahLst/>
            <a:cxnLst/>
            <a:rect l="l" t="t" r="r" b="b"/>
            <a:pathLst>
              <a:path h="347980">
                <a:moveTo>
                  <a:pt x="0" y="0"/>
                </a:moveTo>
                <a:lnTo>
                  <a:pt x="0" y="347472"/>
                </a:lnTo>
              </a:path>
            </a:pathLst>
          </a:custGeom>
          <a:ln w="25908">
            <a:solidFill>
              <a:srgbClr val="000000"/>
            </a:solidFill>
          </a:ln>
        </p:spPr>
        <p:txBody>
          <a:bodyPr wrap="square" lIns="0" tIns="0" rIns="0" bIns="0" rtlCol="0"/>
          <a:lstStyle/>
          <a:p>
            <a:pPr algn="l" rtl="0"/>
            <a:endParaRPr/>
          </a:p>
        </p:txBody>
      </p:sp>
      <p:sp>
        <p:nvSpPr>
          <p:cNvPr id="21" name="object 21"/>
          <p:cNvSpPr/>
          <p:nvPr/>
        </p:nvSpPr>
        <p:spPr>
          <a:xfrm>
            <a:off x="6040373" y="633222"/>
            <a:ext cx="0" cy="347980"/>
          </a:xfrm>
          <a:custGeom>
            <a:avLst/>
            <a:gdLst/>
            <a:ahLst/>
            <a:cxnLst/>
            <a:rect l="l" t="t" r="r" b="b"/>
            <a:pathLst>
              <a:path h="347980">
                <a:moveTo>
                  <a:pt x="0" y="0"/>
                </a:moveTo>
                <a:lnTo>
                  <a:pt x="0" y="347472"/>
                </a:lnTo>
              </a:path>
            </a:pathLst>
          </a:custGeom>
          <a:ln w="25908">
            <a:solidFill>
              <a:srgbClr val="000000"/>
            </a:solidFill>
          </a:ln>
        </p:spPr>
        <p:txBody>
          <a:bodyPr wrap="square" lIns="0" tIns="0" rIns="0" bIns="0" rtlCol="0"/>
          <a:lstStyle/>
          <a:p>
            <a:pPr algn="l" rtl="0"/>
            <a:endParaRPr/>
          </a:p>
        </p:txBody>
      </p:sp>
      <p:sp>
        <p:nvSpPr>
          <p:cNvPr id="22" name="object 22"/>
          <p:cNvSpPr txBox="1"/>
          <p:nvPr/>
        </p:nvSpPr>
        <p:spPr>
          <a:xfrm>
            <a:off x="9749156" y="2128646"/>
            <a:ext cx="530225" cy="438150"/>
          </a:xfrm>
          <a:prstGeom prst="rect">
            <a:avLst/>
          </a:prstGeom>
        </p:spPr>
        <p:txBody>
          <a:bodyPr vert="horz" wrap="square" lIns="0" tIns="0" rIns="0" bIns="0" rtlCol="0">
            <a:spAutoFit/>
          </a:bodyPr>
          <a:lstStyle/>
          <a:p>
            <a:pPr marL="96520" marR="5080" indent="-83820" algn="l" rtl="0"/>
            <a:r>
              <a:rPr sz="1400" spc="-10" dirty="0">
                <a:solidFill>
                  <a:srgbClr val="003399"/>
                </a:solidFill>
                <a:latin typeface="Arial"/>
                <a:cs typeface="Arial"/>
              </a:rPr>
              <a:t>R</a:t>
            </a:r>
            <a:r>
              <a:rPr sz="1400" dirty="0">
                <a:solidFill>
                  <a:srgbClr val="003399"/>
                </a:solidFill>
                <a:latin typeface="Arial"/>
                <a:cs typeface="Arial"/>
              </a:rPr>
              <a:t>adial</a:t>
            </a:r>
            <a:r>
              <a:rPr sz="1400" spc="-5" dirty="0">
                <a:solidFill>
                  <a:srgbClr val="003399"/>
                </a:solidFill>
                <a:latin typeface="Arial"/>
                <a:cs typeface="Arial"/>
              </a:rPr>
              <a:t>Línea</a:t>
            </a:r>
            <a:endParaRPr sz="1400">
              <a:latin typeface="Arial"/>
              <a:cs typeface="Arial"/>
            </a:endParaRPr>
          </a:p>
        </p:txBody>
      </p:sp>
      <p:sp>
        <p:nvSpPr>
          <p:cNvPr id="23" name="object 23"/>
          <p:cNvSpPr/>
          <p:nvPr/>
        </p:nvSpPr>
        <p:spPr>
          <a:xfrm>
            <a:off x="10016490" y="698754"/>
            <a:ext cx="0" cy="347980"/>
          </a:xfrm>
          <a:custGeom>
            <a:avLst/>
            <a:gdLst/>
            <a:ahLst/>
            <a:cxnLst/>
            <a:rect l="l" t="t" r="r" b="b"/>
            <a:pathLst>
              <a:path h="347980">
                <a:moveTo>
                  <a:pt x="0" y="0"/>
                </a:moveTo>
                <a:lnTo>
                  <a:pt x="0" y="347472"/>
                </a:lnTo>
              </a:path>
            </a:pathLst>
          </a:custGeom>
          <a:ln w="25908">
            <a:solidFill>
              <a:srgbClr val="000000"/>
            </a:solidFill>
          </a:ln>
        </p:spPr>
        <p:txBody>
          <a:bodyPr wrap="square" lIns="0" tIns="0" rIns="0" bIns="0" rtlCol="0"/>
          <a:lstStyle/>
          <a:p>
            <a:pPr algn="l" rtl="0"/>
            <a:endParaRPr/>
          </a:p>
        </p:txBody>
      </p:sp>
      <p:sp>
        <p:nvSpPr>
          <p:cNvPr id="24" name="object 24"/>
          <p:cNvSpPr/>
          <p:nvPr/>
        </p:nvSpPr>
        <p:spPr>
          <a:xfrm>
            <a:off x="6970015" y="1799083"/>
            <a:ext cx="125095" cy="116205"/>
          </a:xfrm>
          <a:custGeom>
            <a:avLst/>
            <a:gdLst/>
            <a:ahLst/>
            <a:cxnLst/>
            <a:rect l="l" t="t" r="r" b="b"/>
            <a:pathLst>
              <a:path w="125095" h="116205">
                <a:moveTo>
                  <a:pt x="0" y="0"/>
                </a:moveTo>
                <a:lnTo>
                  <a:pt x="48619" y="9096"/>
                </a:lnTo>
                <a:lnTo>
                  <a:pt x="88344" y="33909"/>
                </a:lnTo>
                <a:lnTo>
                  <a:pt x="115139" y="70723"/>
                </a:lnTo>
                <a:lnTo>
                  <a:pt x="124968" y="115823"/>
                </a:lnTo>
              </a:path>
            </a:pathLst>
          </a:custGeom>
          <a:ln w="25908">
            <a:solidFill>
              <a:srgbClr val="000000"/>
            </a:solidFill>
          </a:ln>
        </p:spPr>
        <p:txBody>
          <a:bodyPr wrap="square" lIns="0" tIns="0" rIns="0" bIns="0" rtlCol="0"/>
          <a:lstStyle/>
          <a:p>
            <a:pPr algn="l" rtl="0"/>
            <a:endParaRPr/>
          </a:p>
        </p:txBody>
      </p:sp>
      <p:sp>
        <p:nvSpPr>
          <p:cNvPr id="25" name="object 25"/>
          <p:cNvSpPr/>
          <p:nvPr/>
        </p:nvSpPr>
        <p:spPr>
          <a:xfrm>
            <a:off x="6846571" y="1799083"/>
            <a:ext cx="123825" cy="116205"/>
          </a:xfrm>
          <a:custGeom>
            <a:avLst/>
            <a:gdLst/>
            <a:ahLst/>
            <a:cxnLst/>
            <a:rect l="l" t="t" r="r" b="b"/>
            <a:pathLst>
              <a:path w="123825" h="116205">
                <a:moveTo>
                  <a:pt x="123443" y="0"/>
                </a:moveTo>
                <a:lnTo>
                  <a:pt x="75384" y="9096"/>
                </a:lnTo>
                <a:lnTo>
                  <a:pt x="36147" y="33909"/>
                </a:lnTo>
                <a:lnTo>
                  <a:pt x="9697" y="70723"/>
                </a:lnTo>
                <a:lnTo>
                  <a:pt x="0" y="115823"/>
                </a:lnTo>
              </a:path>
            </a:pathLst>
          </a:custGeom>
          <a:ln w="25908">
            <a:solidFill>
              <a:srgbClr val="000000"/>
            </a:solidFill>
          </a:ln>
        </p:spPr>
        <p:txBody>
          <a:bodyPr wrap="square" lIns="0" tIns="0" rIns="0" bIns="0" rtlCol="0"/>
          <a:lstStyle/>
          <a:p>
            <a:pPr algn="l" rtl="0"/>
            <a:endParaRPr/>
          </a:p>
        </p:txBody>
      </p:sp>
      <p:sp>
        <p:nvSpPr>
          <p:cNvPr id="26" name="object 26"/>
          <p:cNvSpPr/>
          <p:nvPr/>
        </p:nvSpPr>
        <p:spPr>
          <a:xfrm>
            <a:off x="7218427" y="1799083"/>
            <a:ext cx="123825" cy="116205"/>
          </a:xfrm>
          <a:custGeom>
            <a:avLst/>
            <a:gdLst/>
            <a:ahLst/>
            <a:cxnLst/>
            <a:rect l="l" t="t" r="r" b="b"/>
            <a:pathLst>
              <a:path w="123825" h="116205">
                <a:moveTo>
                  <a:pt x="0" y="0"/>
                </a:moveTo>
                <a:lnTo>
                  <a:pt x="48059" y="9096"/>
                </a:lnTo>
                <a:lnTo>
                  <a:pt x="87296" y="33909"/>
                </a:lnTo>
                <a:lnTo>
                  <a:pt x="113746" y="70723"/>
                </a:lnTo>
                <a:lnTo>
                  <a:pt x="123444" y="115823"/>
                </a:lnTo>
              </a:path>
            </a:pathLst>
          </a:custGeom>
          <a:ln w="25908">
            <a:solidFill>
              <a:srgbClr val="000000"/>
            </a:solidFill>
          </a:ln>
        </p:spPr>
        <p:txBody>
          <a:bodyPr wrap="square" lIns="0" tIns="0" rIns="0" bIns="0" rtlCol="0"/>
          <a:lstStyle/>
          <a:p>
            <a:pPr algn="l" rtl="0"/>
            <a:endParaRPr/>
          </a:p>
        </p:txBody>
      </p:sp>
      <p:sp>
        <p:nvSpPr>
          <p:cNvPr id="27" name="object 27"/>
          <p:cNvSpPr/>
          <p:nvPr/>
        </p:nvSpPr>
        <p:spPr>
          <a:xfrm>
            <a:off x="7093459" y="1799083"/>
            <a:ext cx="125095" cy="116205"/>
          </a:xfrm>
          <a:custGeom>
            <a:avLst/>
            <a:gdLst/>
            <a:ahLst/>
            <a:cxnLst/>
            <a:rect l="l" t="t" r="r" b="b"/>
            <a:pathLst>
              <a:path w="125095" h="116205">
                <a:moveTo>
                  <a:pt x="124967" y="0"/>
                </a:moveTo>
                <a:lnTo>
                  <a:pt x="76348" y="9096"/>
                </a:lnTo>
                <a:lnTo>
                  <a:pt x="36623" y="33909"/>
                </a:lnTo>
                <a:lnTo>
                  <a:pt x="9828" y="70723"/>
                </a:lnTo>
                <a:lnTo>
                  <a:pt x="0" y="115823"/>
                </a:lnTo>
              </a:path>
            </a:pathLst>
          </a:custGeom>
          <a:ln w="25908">
            <a:solidFill>
              <a:srgbClr val="000000"/>
            </a:solidFill>
          </a:ln>
        </p:spPr>
        <p:txBody>
          <a:bodyPr wrap="square" lIns="0" tIns="0" rIns="0" bIns="0" rtlCol="0"/>
          <a:lstStyle/>
          <a:p>
            <a:pPr algn="l" rtl="0"/>
            <a:endParaRPr/>
          </a:p>
        </p:txBody>
      </p:sp>
      <p:sp>
        <p:nvSpPr>
          <p:cNvPr id="28" name="object 28"/>
          <p:cNvSpPr/>
          <p:nvPr/>
        </p:nvSpPr>
        <p:spPr>
          <a:xfrm>
            <a:off x="6846570" y="1914905"/>
            <a:ext cx="0" cy="347980"/>
          </a:xfrm>
          <a:custGeom>
            <a:avLst/>
            <a:gdLst/>
            <a:ahLst/>
            <a:cxnLst/>
            <a:rect l="l" t="t" r="r" b="b"/>
            <a:pathLst>
              <a:path h="347980">
                <a:moveTo>
                  <a:pt x="0" y="0"/>
                </a:moveTo>
                <a:lnTo>
                  <a:pt x="0" y="347472"/>
                </a:lnTo>
              </a:path>
            </a:pathLst>
          </a:custGeom>
          <a:ln w="19812">
            <a:solidFill>
              <a:srgbClr val="000000"/>
            </a:solidFill>
          </a:ln>
        </p:spPr>
        <p:txBody>
          <a:bodyPr wrap="square" lIns="0" tIns="0" rIns="0" bIns="0" rtlCol="0"/>
          <a:lstStyle/>
          <a:p>
            <a:pPr algn="l" rtl="0"/>
            <a:endParaRPr/>
          </a:p>
        </p:txBody>
      </p:sp>
      <p:sp>
        <p:nvSpPr>
          <p:cNvPr id="29" name="object 29"/>
          <p:cNvSpPr/>
          <p:nvPr/>
        </p:nvSpPr>
        <p:spPr>
          <a:xfrm>
            <a:off x="6660641" y="2262377"/>
            <a:ext cx="372110" cy="347980"/>
          </a:xfrm>
          <a:custGeom>
            <a:avLst/>
            <a:gdLst/>
            <a:ahLst/>
            <a:cxnLst/>
            <a:rect l="l" t="t" r="r" b="b"/>
            <a:pathLst>
              <a:path w="372110" h="347980">
                <a:moveTo>
                  <a:pt x="0" y="173736"/>
                </a:moveTo>
                <a:lnTo>
                  <a:pt x="6637" y="127529"/>
                </a:lnTo>
                <a:lnTo>
                  <a:pt x="25371" y="86021"/>
                </a:lnTo>
                <a:lnTo>
                  <a:pt x="54435" y="50863"/>
                </a:lnTo>
                <a:lnTo>
                  <a:pt x="92060" y="23706"/>
                </a:lnTo>
                <a:lnTo>
                  <a:pt x="136480" y="6201"/>
                </a:lnTo>
                <a:lnTo>
                  <a:pt x="185928" y="0"/>
                </a:lnTo>
                <a:lnTo>
                  <a:pt x="235375" y="6201"/>
                </a:lnTo>
                <a:lnTo>
                  <a:pt x="279795" y="23706"/>
                </a:lnTo>
                <a:lnTo>
                  <a:pt x="317420" y="50863"/>
                </a:lnTo>
                <a:lnTo>
                  <a:pt x="346484" y="86021"/>
                </a:lnTo>
                <a:lnTo>
                  <a:pt x="365218" y="127529"/>
                </a:lnTo>
                <a:lnTo>
                  <a:pt x="371856" y="173736"/>
                </a:lnTo>
                <a:lnTo>
                  <a:pt x="365218" y="219942"/>
                </a:lnTo>
                <a:lnTo>
                  <a:pt x="346484" y="261450"/>
                </a:lnTo>
                <a:lnTo>
                  <a:pt x="317420" y="296608"/>
                </a:lnTo>
                <a:lnTo>
                  <a:pt x="279795" y="323765"/>
                </a:lnTo>
                <a:lnTo>
                  <a:pt x="235375" y="341270"/>
                </a:lnTo>
                <a:lnTo>
                  <a:pt x="185928" y="347472"/>
                </a:lnTo>
                <a:lnTo>
                  <a:pt x="136480" y="341270"/>
                </a:lnTo>
                <a:lnTo>
                  <a:pt x="92060" y="323765"/>
                </a:lnTo>
                <a:lnTo>
                  <a:pt x="54435" y="296608"/>
                </a:lnTo>
                <a:lnTo>
                  <a:pt x="25371" y="261450"/>
                </a:lnTo>
                <a:lnTo>
                  <a:pt x="6637" y="219942"/>
                </a:lnTo>
                <a:lnTo>
                  <a:pt x="0" y="173736"/>
                </a:lnTo>
                <a:close/>
              </a:path>
            </a:pathLst>
          </a:custGeom>
          <a:ln w="25908">
            <a:solidFill>
              <a:srgbClr val="000000"/>
            </a:solidFill>
          </a:ln>
        </p:spPr>
        <p:txBody>
          <a:bodyPr wrap="square" lIns="0" tIns="0" rIns="0" bIns="0" rtlCol="0"/>
          <a:lstStyle/>
          <a:p>
            <a:pPr algn="l" rtl="0"/>
            <a:endParaRPr/>
          </a:p>
        </p:txBody>
      </p:sp>
      <p:sp>
        <p:nvSpPr>
          <p:cNvPr id="30" name="object 30"/>
          <p:cNvSpPr/>
          <p:nvPr/>
        </p:nvSpPr>
        <p:spPr>
          <a:xfrm>
            <a:off x="6099810" y="2609851"/>
            <a:ext cx="125095" cy="116205"/>
          </a:xfrm>
          <a:custGeom>
            <a:avLst/>
            <a:gdLst/>
            <a:ahLst/>
            <a:cxnLst/>
            <a:rect l="l" t="t" r="r" b="b"/>
            <a:pathLst>
              <a:path w="125095" h="116205">
                <a:moveTo>
                  <a:pt x="0" y="0"/>
                </a:moveTo>
                <a:lnTo>
                  <a:pt x="48619" y="9096"/>
                </a:lnTo>
                <a:lnTo>
                  <a:pt x="88344" y="33909"/>
                </a:lnTo>
                <a:lnTo>
                  <a:pt x="115139" y="70723"/>
                </a:lnTo>
                <a:lnTo>
                  <a:pt x="124967" y="115824"/>
                </a:lnTo>
              </a:path>
            </a:pathLst>
          </a:custGeom>
          <a:ln w="25908">
            <a:solidFill>
              <a:srgbClr val="000000"/>
            </a:solidFill>
          </a:ln>
        </p:spPr>
        <p:txBody>
          <a:bodyPr wrap="square" lIns="0" tIns="0" rIns="0" bIns="0" rtlCol="0"/>
          <a:lstStyle/>
          <a:p>
            <a:pPr algn="l" rtl="0"/>
            <a:endParaRPr/>
          </a:p>
        </p:txBody>
      </p:sp>
      <p:sp>
        <p:nvSpPr>
          <p:cNvPr id="31" name="object 31"/>
          <p:cNvSpPr/>
          <p:nvPr/>
        </p:nvSpPr>
        <p:spPr>
          <a:xfrm>
            <a:off x="5976366" y="2609851"/>
            <a:ext cx="123825" cy="116205"/>
          </a:xfrm>
          <a:custGeom>
            <a:avLst/>
            <a:gdLst/>
            <a:ahLst/>
            <a:cxnLst/>
            <a:rect l="l" t="t" r="r" b="b"/>
            <a:pathLst>
              <a:path w="123825" h="116205">
                <a:moveTo>
                  <a:pt x="123444" y="0"/>
                </a:moveTo>
                <a:lnTo>
                  <a:pt x="75384" y="9096"/>
                </a:lnTo>
                <a:lnTo>
                  <a:pt x="36147" y="33909"/>
                </a:lnTo>
                <a:lnTo>
                  <a:pt x="9697" y="70723"/>
                </a:lnTo>
                <a:lnTo>
                  <a:pt x="0" y="115824"/>
                </a:lnTo>
              </a:path>
            </a:pathLst>
          </a:custGeom>
          <a:ln w="25908">
            <a:solidFill>
              <a:srgbClr val="000000"/>
            </a:solidFill>
          </a:ln>
        </p:spPr>
        <p:txBody>
          <a:bodyPr wrap="square" lIns="0" tIns="0" rIns="0" bIns="0" rtlCol="0"/>
          <a:lstStyle/>
          <a:p>
            <a:pPr algn="l" rtl="0"/>
            <a:endParaRPr/>
          </a:p>
        </p:txBody>
      </p:sp>
      <p:sp>
        <p:nvSpPr>
          <p:cNvPr id="32" name="object 32"/>
          <p:cNvSpPr/>
          <p:nvPr/>
        </p:nvSpPr>
        <p:spPr>
          <a:xfrm>
            <a:off x="6348222" y="2609851"/>
            <a:ext cx="123825" cy="116205"/>
          </a:xfrm>
          <a:custGeom>
            <a:avLst/>
            <a:gdLst/>
            <a:ahLst/>
            <a:cxnLst/>
            <a:rect l="l" t="t" r="r" b="b"/>
            <a:pathLst>
              <a:path w="123825" h="116205">
                <a:moveTo>
                  <a:pt x="0" y="0"/>
                </a:moveTo>
                <a:lnTo>
                  <a:pt x="48059" y="9096"/>
                </a:lnTo>
                <a:lnTo>
                  <a:pt x="87296" y="33909"/>
                </a:lnTo>
                <a:lnTo>
                  <a:pt x="113746" y="70723"/>
                </a:lnTo>
                <a:lnTo>
                  <a:pt x="123443" y="115824"/>
                </a:lnTo>
              </a:path>
            </a:pathLst>
          </a:custGeom>
          <a:ln w="25908">
            <a:solidFill>
              <a:srgbClr val="000000"/>
            </a:solidFill>
          </a:ln>
        </p:spPr>
        <p:txBody>
          <a:bodyPr wrap="square" lIns="0" tIns="0" rIns="0" bIns="0" rtlCol="0"/>
          <a:lstStyle/>
          <a:p>
            <a:pPr algn="l" rtl="0"/>
            <a:endParaRPr/>
          </a:p>
        </p:txBody>
      </p:sp>
      <p:sp>
        <p:nvSpPr>
          <p:cNvPr id="33" name="object 33"/>
          <p:cNvSpPr/>
          <p:nvPr/>
        </p:nvSpPr>
        <p:spPr>
          <a:xfrm>
            <a:off x="6223254" y="2609851"/>
            <a:ext cx="125095" cy="116205"/>
          </a:xfrm>
          <a:custGeom>
            <a:avLst/>
            <a:gdLst/>
            <a:ahLst/>
            <a:cxnLst/>
            <a:rect l="l" t="t" r="r" b="b"/>
            <a:pathLst>
              <a:path w="125095" h="116205">
                <a:moveTo>
                  <a:pt x="124968" y="0"/>
                </a:moveTo>
                <a:lnTo>
                  <a:pt x="76348" y="9096"/>
                </a:lnTo>
                <a:lnTo>
                  <a:pt x="36623" y="33909"/>
                </a:lnTo>
                <a:lnTo>
                  <a:pt x="9828" y="70723"/>
                </a:lnTo>
                <a:lnTo>
                  <a:pt x="0" y="115824"/>
                </a:lnTo>
              </a:path>
            </a:pathLst>
          </a:custGeom>
          <a:ln w="25908">
            <a:solidFill>
              <a:srgbClr val="000000"/>
            </a:solidFill>
          </a:ln>
        </p:spPr>
        <p:txBody>
          <a:bodyPr wrap="square" lIns="0" tIns="0" rIns="0" bIns="0" rtlCol="0"/>
          <a:lstStyle/>
          <a:p>
            <a:pPr algn="l" rtl="0"/>
            <a:endParaRPr/>
          </a:p>
        </p:txBody>
      </p:sp>
      <p:sp>
        <p:nvSpPr>
          <p:cNvPr id="34" name="object 34"/>
          <p:cNvSpPr/>
          <p:nvPr/>
        </p:nvSpPr>
        <p:spPr>
          <a:xfrm>
            <a:off x="6099810" y="2378202"/>
            <a:ext cx="125095" cy="116205"/>
          </a:xfrm>
          <a:custGeom>
            <a:avLst/>
            <a:gdLst/>
            <a:ahLst/>
            <a:cxnLst/>
            <a:rect l="l" t="t" r="r" b="b"/>
            <a:pathLst>
              <a:path w="125095" h="116205">
                <a:moveTo>
                  <a:pt x="0" y="115824"/>
                </a:moveTo>
                <a:lnTo>
                  <a:pt x="48619" y="106727"/>
                </a:lnTo>
                <a:lnTo>
                  <a:pt x="88344" y="81914"/>
                </a:lnTo>
                <a:lnTo>
                  <a:pt x="115139" y="45100"/>
                </a:lnTo>
                <a:lnTo>
                  <a:pt x="124967" y="0"/>
                </a:lnTo>
              </a:path>
            </a:pathLst>
          </a:custGeom>
          <a:ln w="25908">
            <a:solidFill>
              <a:srgbClr val="000000"/>
            </a:solidFill>
          </a:ln>
        </p:spPr>
        <p:txBody>
          <a:bodyPr wrap="square" lIns="0" tIns="0" rIns="0" bIns="0" rtlCol="0"/>
          <a:lstStyle/>
          <a:p>
            <a:pPr algn="l" rtl="0"/>
            <a:endParaRPr/>
          </a:p>
        </p:txBody>
      </p:sp>
      <p:sp>
        <p:nvSpPr>
          <p:cNvPr id="35" name="object 35"/>
          <p:cNvSpPr/>
          <p:nvPr/>
        </p:nvSpPr>
        <p:spPr>
          <a:xfrm>
            <a:off x="5976366" y="2378202"/>
            <a:ext cx="123825" cy="116205"/>
          </a:xfrm>
          <a:custGeom>
            <a:avLst/>
            <a:gdLst/>
            <a:ahLst/>
            <a:cxnLst/>
            <a:rect l="l" t="t" r="r" b="b"/>
            <a:pathLst>
              <a:path w="123825" h="116205">
                <a:moveTo>
                  <a:pt x="123444" y="115824"/>
                </a:moveTo>
                <a:lnTo>
                  <a:pt x="75384" y="106727"/>
                </a:lnTo>
                <a:lnTo>
                  <a:pt x="36147" y="81914"/>
                </a:lnTo>
                <a:lnTo>
                  <a:pt x="9697" y="45100"/>
                </a:lnTo>
                <a:lnTo>
                  <a:pt x="0" y="0"/>
                </a:lnTo>
              </a:path>
            </a:pathLst>
          </a:custGeom>
          <a:ln w="25908">
            <a:solidFill>
              <a:srgbClr val="000000"/>
            </a:solidFill>
          </a:ln>
        </p:spPr>
        <p:txBody>
          <a:bodyPr wrap="square" lIns="0" tIns="0" rIns="0" bIns="0" rtlCol="0"/>
          <a:lstStyle/>
          <a:p>
            <a:pPr algn="l" rtl="0"/>
            <a:endParaRPr/>
          </a:p>
        </p:txBody>
      </p:sp>
      <p:sp>
        <p:nvSpPr>
          <p:cNvPr id="36" name="object 36"/>
          <p:cNvSpPr/>
          <p:nvPr/>
        </p:nvSpPr>
        <p:spPr>
          <a:xfrm>
            <a:off x="6348222" y="2378202"/>
            <a:ext cx="123825" cy="116205"/>
          </a:xfrm>
          <a:custGeom>
            <a:avLst/>
            <a:gdLst/>
            <a:ahLst/>
            <a:cxnLst/>
            <a:rect l="l" t="t" r="r" b="b"/>
            <a:pathLst>
              <a:path w="123825" h="116205">
                <a:moveTo>
                  <a:pt x="0" y="115824"/>
                </a:moveTo>
                <a:lnTo>
                  <a:pt x="48059" y="106727"/>
                </a:lnTo>
                <a:lnTo>
                  <a:pt x="87296" y="81914"/>
                </a:lnTo>
                <a:lnTo>
                  <a:pt x="113746" y="45100"/>
                </a:lnTo>
                <a:lnTo>
                  <a:pt x="123443" y="0"/>
                </a:lnTo>
              </a:path>
            </a:pathLst>
          </a:custGeom>
          <a:ln w="25908">
            <a:solidFill>
              <a:srgbClr val="000000"/>
            </a:solidFill>
          </a:ln>
        </p:spPr>
        <p:txBody>
          <a:bodyPr wrap="square" lIns="0" tIns="0" rIns="0" bIns="0" rtlCol="0"/>
          <a:lstStyle/>
          <a:p>
            <a:pPr algn="l" rtl="0"/>
            <a:endParaRPr/>
          </a:p>
        </p:txBody>
      </p:sp>
      <p:sp>
        <p:nvSpPr>
          <p:cNvPr id="37" name="object 37"/>
          <p:cNvSpPr/>
          <p:nvPr/>
        </p:nvSpPr>
        <p:spPr>
          <a:xfrm>
            <a:off x="6223254" y="2378202"/>
            <a:ext cx="125095" cy="116205"/>
          </a:xfrm>
          <a:custGeom>
            <a:avLst/>
            <a:gdLst/>
            <a:ahLst/>
            <a:cxnLst/>
            <a:rect l="l" t="t" r="r" b="b"/>
            <a:pathLst>
              <a:path w="125095" h="116205">
                <a:moveTo>
                  <a:pt x="124968" y="115824"/>
                </a:moveTo>
                <a:lnTo>
                  <a:pt x="76348" y="106727"/>
                </a:lnTo>
                <a:lnTo>
                  <a:pt x="36623" y="81914"/>
                </a:lnTo>
                <a:lnTo>
                  <a:pt x="9828" y="45100"/>
                </a:lnTo>
                <a:lnTo>
                  <a:pt x="0" y="0"/>
                </a:lnTo>
              </a:path>
            </a:pathLst>
          </a:custGeom>
          <a:ln w="25908">
            <a:solidFill>
              <a:srgbClr val="000000"/>
            </a:solidFill>
          </a:ln>
        </p:spPr>
        <p:txBody>
          <a:bodyPr wrap="square" lIns="0" tIns="0" rIns="0" bIns="0" rtlCol="0"/>
          <a:lstStyle/>
          <a:p>
            <a:pPr algn="l" rtl="0"/>
            <a:endParaRPr/>
          </a:p>
        </p:txBody>
      </p:sp>
      <p:sp>
        <p:nvSpPr>
          <p:cNvPr id="38" name="object 38"/>
          <p:cNvSpPr/>
          <p:nvPr/>
        </p:nvSpPr>
        <p:spPr>
          <a:xfrm>
            <a:off x="6224778" y="2088642"/>
            <a:ext cx="0" cy="347980"/>
          </a:xfrm>
          <a:custGeom>
            <a:avLst/>
            <a:gdLst/>
            <a:ahLst/>
            <a:cxnLst/>
            <a:rect l="l" t="t" r="r" b="b"/>
            <a:pathLst>
              <a:path h="347980">
                <a:moveTo>
                  <a:pt x="0" y="347472"/>
                </a:moveTo>
                <a:lnTo>
                  <a:pt x="0" y="0"/>
                </a:lnTo>
              </a:path>
            </a:pathLst>
          </a:custGeom>
          <a:ln w="25908">
            <a:solidFill>
              <a:srgbClr val="000000"/>
            </a:solidFill>
          </a:ln>
        </p:spPr>
        <p:txBody>
          <a:bodyPr wrap="square" lIns="0" tIns="0" rIns="0" bIns="0" rtlCol="0"/>
          <a:lstStyle/>
          <a:p>
            <a:pPr algn="l" rtl="0"/>
            <a:endParaRPr/>
          </a:p>
        </p:txBody>
      </p:sp>
      <p:sp>
        <p:nvSpPr>
          <p:cNvPr id="39" name="object 39"/>
          <p:cNvSpPr/>
          <p:nvPr/>
        </p:nvSpPr>
        <p:spPr>
          <a:xfrm>
            <a:off x="5913882" y="2088642"/>
            <a:ext cx="311150" cy="0"/>
          </a:xfrm>
          <a:custGeom>
            <a:avLst/>
            <a:gdLst/>
            <a:ahLst/>
            <a:cxnLst/>
            <a:rect l="l" t="t" r="r" b="b"/>
            <a:pathLst>
              <a:path w="311150">
                <a:moveTo>
                  <a:pt x="0" y="0"/>
                </a:moveTo>
                <a:lnTo>
                  <a:pt x="310895" y="0"/>
                </a:lnTo>
              </a:path>
            </a:pathLst>
          </a:custGeom>
          <a:ln w="25908">
            <a:solidFill>
              <a:srgbClr val="000000"/>
            </a:solidFill>
          </a:ln>
        </p:spPr>
        <p:txBody>
          <a:bodyPr wrap="square" lIns="0" tIns="0" rIns="0" bIns="0" rtlCol="0"/>
          <a:lstStyle/>
          <a:p>
            <a:pPr algn="l" rtl="0"/>
            <a:endParaRPr/>
          </a:p>
        </p:txBody>
      </p:sp>
      <p:sp>
        <p:nvSpPr>
          <p:cNvPr id="40" name="object 40"/>
          <p:cNvSpPr/>
          <p:nvPr/>
        </p:nvSpPr>
        <p:spPr>
          <a:xfrm>
            <a:off x="6224778" y="2725673"/>
            <a:ext cx="0" cy="347980"/>
          </a:xfrm>
          <a:custGeom>
            <a:avLst/>
            <a:gdLst/>
            <a:ahLst/>
            <a:cxnLst/>
            <a:rect l="l" t="t" r="r" b="b"/>
            <a:pathLst>
              <a:path h="347980">
                <a:moveTo>
                  <a:pt x="0" y="0"/>
                </a:moveTo>
                <a:lnTo>
                  <a:pt x="0" y="347472"/>
                </a:lnTo>
              </a:path>
            </a:pathLst>
          </a:custGeom>
          <a:ln w="19812">
            <a:solidFill>
              <a:srgbClr val="000000"/>
            </a:solidFill>
          </a:ln>
        </p:spPr>
        <p:txBody>
          <a:bodyPr wrap="square" lIns="0" tIns="0" rIns="0" bIns="0" rtlCol="0"/>
          <a:lstStyle/>
          <a:p>
            <a:pPr algn="l" rtl="0"/>
            <a:endParaRPr/>
          </a:p>
        </p:txBody>
      </p:sp>
      <p:sp>
        <p:nvSpPr>
          <p:cNvPr id="41" name="object 41"/>
          <p:cNvSpPr/>
          <p:nvPr/>
        </p:nvSpPr>
        <p:spPr>
          <a:xfrm>
            <a:off x="6224778" y="3073145"/>
            <a:ext cx="622300" cy="0"/>
          </a:xfrm>
          <a:custGeom>
            <a:avLst/>
            <a:gdLst/>
            <a:ahLst/>
            <a:cxnLst/>
            <a:rect l="l" t="t" r="r" b="b"/>
            <a:pathLst>
              <a:path w="622300">
                <a:moveTo>
                  <a:pt x="0" y="0"/>
                </a:moveTo>
                <a:lnTo>
                  <a:pt x="621792" y="0"/>
                </a:lnTo>
              </a:path>
            </a:pathLst>
          </a:custGeom>
          <a:ln w="19812">
            <a:solidFill>
              <a:srgbClr val="000000"/>
            </a:solidFill>
          </a:ln>
        </p:spPr>
        <p:txBody>
          <a:bodyPr wrap="square" lIns="0" tIns="0" rIns="0" bIns="0" rtlCol="0"/>
          <a:lstStyle/>
          <a:p>
            <a:pPr algn="l" rtl="0"/>
            <a:endParaRPr/>
          </a:p>
        </p:txBody>
      </p:sp>
      <p:sp>
        <p:nvSpPr>
          <p:cNvPr id="42" name="object 42"/>
          <p:cNvSpPr/>
          <p:nvPr/>
        </p:nvSpPr>
        <p:spPr>
          <a:xfrm>
            <a:off x="6846570" y="2609850"/>
            <a:ext cx="0" cy="463550"/>
          </a:xfrm>
          <a:custGeom>
            <a:avLst/>
            <a:gdLst/>
            <a:ahLst/>
            <a:cxnLst/>
            <a:rect l="l" t="t" r="r" b="b"/>
            <a:pathLst>
              <a:path h="463550">
                <a:moveTo>
                  <a:pt x="0" y="0"/>
                </a:moveTo>
                <a:lnTo>
                  <a:pt x="0" y="463296"/>
                </a:lnTo>
              </a:path>
            </a:pathLst>
          </a:custGeom>
          <a:ln w="19812">
            <a:solidFill>
              <a:srgbClr val="000000"/>
            </a:solidFill>
          </a:ln>
        </p:spPr>
        <p:txBody>
          <a:bodyPr wrap="square" lIns="0" tIns="0" rIns="0" bIns="0" rtlCol="0"/>
          <a:lstStyle/>
          <a:p>
            <a:pPr algn="l" rtl="0"/>
            <a:endParaRPr/>
          </a:p>
        </p:txBody>
      </p:sp>
      <p:sp>
        <p:nvSpPr>
          <p:cNvPr id="43" name="object 43"/>
          <p:cNvSpPr txBox="1"/>
          <p:nvPr/>
        </p:nvSpPr>
        <p:spPr>
          <a:xfrm>
            <a:off x="6732271" y="2340736"/>
            <a:ext cx="125095" cy="215444"/>
          </a:xfrm>
          <a:prstGeom prst="rect">
            <a:avLst/>
          </a:prstGeom>
        </p:spPr>
        <p:txBody>
          <a:bodyPr vert="horz" wrap="square" lIns="0" tIns="0" rIns="0" bIns="0" rtlCol="0">
            <a:spAutoFit/>
          </a:bodyPr>
          <a:lstStyle/>
          <a:p>
            <a:pPr marL="12700" algn="l" rtl="0"/>
            <a:r>
              <a:rPr sz="1400" dirty="0">
                <a:latin typeface="Arial"/>
                <a:cs typeface="Arial"/>
              </a:rPr>
              <a:t>2</a:t>
            </a:r>
            <a:endParaRPr sz="1400">
              <a:latin typeface="Arial"/>
              <a:cs typeface="Arial"/>
            </a:endParaRPr>
          </a:p>
        </p:txBody>
      </p:sp>
      <p:sp>
        <p:nvSpPr>
          <p:cNvPr id="44" name="object 44"/>
          <p:cNvSpPr txBox="1"/>
          <p:nvPr/>
        </p:nvSpPr>
        <p:spPr>
          <a:xfrm>
            <a:off x="6732271" y="2554478"/>
            <a:ext cx="125095" cy="215444"/>
          </a:xfrm>
          <a:prstGeom prst="rect">
            <a:avLst/>
          </a:prstGeom>
        </p:spPr>
        <p:txBody>
          <a:bodyPr vert="horz" wrap="square" lIns="0" tIns="0" rIns="0" bIns="0" rtlCol="0">
            <a:spAutoFit/>
          </a:bodyPr>
          <a:lstStyle/>
          <a:p>
            <a:pPr marL="12700" algn="l" rtl="0"/>
            <a:r>
              <a:rPr sz="1400" dirty="0">
                <a:latin typeface="Arial"/>
                <a:cs typeface="Arial"/>
              </a:rPr>
              <a:t>1</a:t>
            </a:r>
            <a:endParaRPr sz="1400">
              <a:latin typeface="Arial"/>
              <a:cs typeface="Arial"/>
            </a:endParaRPr>
          </a:p>
        </p:txBody>
      </p:sp>
      <p:sp>
        <p:nvSpPr>
          <p:cNvPr id="45" name="object 45"/>
          <p:cNvSpPr/>
          <p:nvPr/>
        </p:nvSpPr>
        <p:spPr>
          <a:xfrm>
            <a:off x="6280131" y="4066127"/>
            <a:ext cx="177165" cy="0"/>
          </a:xfrm>
          <a:custGeom>
            <a:avLst/>
            <a:gdLst/>
            <a:ahLst/>
            <a:cxnLst/>
            <a:rect l="l" t="t" r="r" b="b"/>
            <a:pathLst>
              <a:path w="177164">
                <a:moveTo>
                  <a:pt x="0" y="0"/>
                </a:moveTo>
                <a:lnTo>
                  <a:pt x="176684" y="0"/>
                </a:lnTo>
              </a:path>
            </a:pathLst>
          </a:custGeom>
          <a:ln w="4894">
            <a:solidFill>
              <a:srgbClr val="000000"/>
            </a:solidFill>
          </a:ln>
        </p:spPr>
        <p:txBody>
          <a:bodyPr wrap="square" lIns="0" tIns="0" rIns="0" bIns="0" rtlCol="0"/>
          <a:lstStyle/>
          <a:p>
            <a:pPr algn="l" rtl="0"/>
            <a:endParaRPr/>
          </a:p>
        </p:txBody>
      </p:sp>
      <p:sp>
        <p:nvSpPr>
          <p:cNvPr id="46" name="object 46"/>
          <p:cNvSpPr/>
          <p:nvPr/>
        </p:nvSpPr>
        <p:spPr>
          <a:xfrm>
            <a:off x="7605897" y="4066127"/>
            <a:ext cx="163195" cy="0"/>
          </a:xfrm>
          <a:custGeom>
            <a:avLst/>
            <a:gdLst/>
            <a:ahLst/>
            <a:cxnLst/>
            <a:rect l="l" t="t" r="r" b="b"/>
            <a:pathLst>
              <a:path w="163195">
                <a:moveTo>
                  <a:pt x="0" y="0"/>
                </a:moveTo>
                <a:lnTo>
                  <a:pt x="163111" y="0"/>
                </a:lnTo>
              </a:path>
            </a:pathLst>
          </a:custGeom>
          <a:ln w="4894">
            <a:solidFill>
              <a:srgbClr val="000000"/>
            </a:solidFill>
          </a:ln>
        </p:spPr>
        <p:txBody>
          <a:bodyPr wrap="square" lIns="0" tIns="0" rIns="0" bIns="0" rtlCol="0"/>
          <a:lstStyle/>
          <a:p>
            <a:pPr algn="l" rtl="0"/>
            <a:endParaRPr/>
          </a:p>
        </p:txBody>
      </p:sp>
      <p:sp>
        <p:nvSpPr>
          <p:cNvPr id="47" name="object 47"/>
          <p:cNvSpPr/>
          <p:nvPr/>
        </p:nvSpPr>
        <p:spPr>
          <a:xfrm>
            <a:off x="8229416" y="4066127"/>
            <a:ext cx="95250" cy="0"/>
          </a:xfrm>
          <a:custGeom>
            <a:avLst/>
            <a:gdLst/>
            <a:ahLst/>
            <a:cxnLst/>
            <a:rect l="l" t="t" r="r" b="b"/>
            <a:pathLst>
              <a:path w="95250">
                <a:moveTo>
                  <a:pt x="0" y="0"/>
                </a:moveTo>
                <a:lnTo>
                  <a:pt x="94932" y="0"/>
                </a:lnTo>
              </a:path>
            </a:pathLst>
          </a:custGeom>
          <a:ln w="4894">
            <a:solidFill>
              <a:srgbClr val="000000"/>
            </a:solidFill>
          </a:ln>
        </p:spPr>
        <p:txBody>
          <a:bodyPr wrap="square" lIns="0" tIns="0" rIns="0" bIns="0" rtlCol="0"/>
          <a:lstStyle/>
          <a:p>
            <a:pPr algn="l" rtl="0"/>
            <a:endParaRPr/>
          </a:p>
        </p:txBody>
      </p:sp>
      <p:sp>
        <p:nvSpPr>
          <p:cNvPr id="48" name="object 48"/>
          <p:cNvSpPr txBox="1"/>
          <p:nvPr/>
        </p:nvSpPr>
        <p:spPr>
          <a:xfrm>
            <a:off x="4803775" y="3576447"/>
            <a:ext cx="3752850" cy="754053"/>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Suponer</a:t>
            </a:r>
            <a:r>
              <a:rPr sz="1400" spc="-5" dirty="0">
                <a:solidFill>
                  <a:srgbClr val="003399"/>
                </a:solidFill>
                <a:latin typeface="Arial"/>
                <a:cs typeface="Arial"/>
              </a:rPr>
              <a:t>Relé</a:t>
            </a:r>
            <a:r>
              <a:rPr sz="1400" dirty="0">
                <a:solidFill>
                  <a:srgbClr val="003399"/>
                </a:solidFill>
                <a:latin typeface="Arial"/>
                <a:cs typeface="Arial"/>
              </a:rPr>
              <a:t>Está diseñado para funcionar</a:t>
            </a:r>
            <a:r>
              <a:rPr sz="1400" spc="-185" dirty="0">
                <a:solidFill>
                  <a:srgbClr val="003399"/>
                </a:solidFill>
                <a:latin typeface="Arial"/>
                <a:cs typeface="Arial"/>
              </a:rPr>
              <a:t> </a:t>
            </a:r>
            <a:r>
              <a:rPr sz="1400" spc="5" dirty="0">
                <a:solidFill>
                  <a:srgbClr val="003399"/>
                </a:solidFill>
                <a:latin typeface="Arial"/>
                <a:cs typeface="Arial"/>
              </a:rPr>
              <a:t>Cuando:</a:t>
            </a:r>
            <a:endParaRPr sz="1400">
              <a:latin typeface="Arial"/>
              <a:cs typeface="Arial"/>
            </a:endParaRPr>
          </a:p>
          <a:p>
            <a:pPr algn="l" rtl="0">
              <a:spcBef>
                <a:spcPts val="35"/>
              </a:spcBef>
            </a:pPr>
            <a:endParaRPr sz="1400">
              <a:latin typeface="Times New Roman"/>
              <a:cs typeface="Times New Roman"/>
            </a:endParaRPr>
          </a:p>
          <a:p>
            <a:pPr marL="1329690" algn="l" rtl="0"/>
            <a:r>
              <a:rPr sz="2100" spc="35" dirty="0">
                <a:latin typeface="Times New Roman"/>
                <a:cs typeface="Times New Roman"/>
              </a:rPr>
              <a:t>|</a:t>
            </a:r>
            <a:r>
              <a:rPr sz="2100" i="1" spc="50" dirty="0">
                <a:latin typeface="Times New Roman"/>
                <a:cs typeface="Times New Roman"/>
              </a:rPr>
              <a:t>V</a:t>
            </a:r>
            <a:r>
              <a:rPr sz="2025" i="1" spc="75" baseline="-22633" dirty="0">
                <a:latin typeface="Times New Roman"/>
                <a:cs typeface="Times New Roman"/>
              </a:rPr>
              <a:t>a</a:t>
            </a:r>
            <a:r>
              <a:rPr sz="2100" spc="40" dirty="0">
                <a:latin typeface="Times New Roman"/>
                <a:cs typeface="Times New Roman"/>
              </a:rPr>
              <a:t>|</a:t>
            </a:r>
            <a:r>
              <a:rPr sz="2100" spc="40" dirty="0">
                <a:latin typeface="Symbol"/>
                <a:cs typeface="Symbol"/>
              </a:rPr>
              <a:t></a:t>
            </a:r>
            <a:r>
              <a:rPr sz="2100" spc="40" dirty="0">
                <a:latin typeface="Times New Roman"/>
                <a:cs typeface="Times New Roman"/>
              </a:rPr>
              <a:t> </a:t>
            </a:r>
            <a:r>
              <a:rPr sz="2100" spc="65" dirty="0">
                <a:latin typeface="Times New Roman"/>
                <a:cs typeface="Times New Roman"/>
              </a:rPr>
              <a:t>(0,8)</a:t>
            </a:r>
            <a:r>
              <a:rPr sz="2100" spc="35" dirty="0">
                <a:latin typeface="Times New Roman"/>
                <a:cs typeface="Times New Roman"/>
              </a:rPr>
              <a:t>|</a:t>
            </a:r>
            <a:r>
              <a:rPr sz="2100" i="1" spc="120" dirty="0">
                <a:latin typeface="Times New Roman"/>
                <a:cs typeface="Times New Roman"/>
              </a:rPr>
              <a:t>z</a:t>
            </a:r>
            <a:r>
              <a:rPr sz="2025" i="1" spc="179" baseline="-22633" dirty="0">
                <a:latin typeface="Times New Roman"/>
                <a:cs typeface="Times New Roman"/>
              </a:rPr>
              <a:t>l</a:t>
            </a:r>
            <a:r>
              <a:rPr sz="2025" spc="179" baseline="-22633" dirty="0">
                <a:latin typeface="Times New Roman"/>
                <a:cs typeface="Times New Roman"/>
              </a:rPr>
              <a:t>1</a:t>
            </a:r>
            <a:r>
              <a:rPr sz="2100" spc="35" dirty="0">
                <a:latin typeface="Times New Roman"/>
                <a:cs typeface="Times New Roman"/>
              </a:rPr>
              <a:t>||</a:t>
            </a:r>
            <a:r>
              <a:rPr sz="2100" i="1" spc="125" dirty="0">
                <a:latin typeface="Times New Roman"/>
                <a:cs typeface="Times New Roman"/>
              </a:rPr>
              <a:t>I</a:t>
            </a:r>
            <a:r>
              <a:rPr sz="2025" i="1" spc="187" baseline="-22633" dirty="0">
                <a:latin typeface="Times New Roman"/>
                <a:cs typeface="Times New Roman"/>
              </a:rPr>
              <a:t>a</a:t>
            </a:r>
            <a:r>
              <a:rPr sz="2025" i="1" spc="-135" baseline="-22633" dirty="0">
                <a:latin typeface="Times New Roman"/>
                <a:cs typeface="Times New Roman"/>
              </a:rPr>
              <a:t> </a:t>
            </a:r>
            <a:r>
              <a:rPr sz="2100" spc="35" dirty="0">
                <a:latin typeface="Times New Roman"/>
                <a:cs typeface="Times New Roman"/>
              </a:rPr>
              <a:t>|</a:t>
            </a:r>
            <a:endParaRPr sz="2100">
              <a:latin typeface="Times New Roman"/>
              <a:cs typeface="Times New Roman"/>
            </a:endParaRPr>
          </a:p>
        </p:txBody>
      </p:sp>
      <p:sp>
        <p:nvSpPr>
          <p:cNvPr id="49" name="object 49"/>
          <p:cNvSpPr/>
          <p:nvPr/>
        </p:nvSpPr>
        <p:spPr>
          <a:xfrm>
            <a:off x="7535417" y="1741171"/>
            <a:ext cx="248920" cy="231775"/>
          </a:xfrm>
          <a:custGeom>
            <a:avLst/>
            <a:gdLst/>
            <a:ahLst/>
            <a:cxnLst/>
            <a:rect l="l" t="t" r="r" b="b"/>
            <a:pathLst>
              <a:path w="248920" h="231775">
                <a:moveTo>
                  <a:pt x="0" y="231648"/>
                </a:moveTo>
                <a:lnTo>
                  <a:pt x="248412" y="231648"/>
                </a:lnTo>
                <a:lnTo>
                  <a:pt x="248412" y="0"/>
                </a:lnTo>
                <a:lnTo>
                  <a:pt x="0" y="0"/>
                </a:lnTo>
                <a:lnTo>
                  <a:pt x="0" y="231648"/>
                </a:lnTo>
                <a:close/>
              </a:path>
            </a:pathLst>
          </a:custGeom>
          <a:ln w="25908">
            <a:solidFill>
              <a:srgbClr val="000000"/>
            </a:solidFill>
          </a:ln>
        </p:spPr>
        <p:txBody>
          <a:bodyPr wrap="square" lIns="0" tIns="0" rIns="0" bIns="0" rtlCol="0"/>
          <a:lstStyle/>
          <a:p>
            <a:pPr algn="l" rtl="0"/>
            <a:endParaRPr/>
          </a:p>
        </p:txBody>
      </p:sp>
      <p:sp>
        <p:nvSpPr>
          <p:cNvPr id="50" name="object 50"/>
          <p:cNvSpPr txBox="1"/>
          <p:nvPr/>
        </p:nvSpPr>
        <p:spPr>
          <a:xfrm>
            <a:off x="6741043" y="792227"/>
            <a:ext cx="925194" cy="830997"/>
          </a:xfrm>
          <a:prstGeom prst="rect">
            <a:avLst/>
          </a:prstGeom>
        </p:spPr>
        <p:txBody>
          <a:bodyPr vert="horz" wrap="square" lIns="0" tIns="0" rIns="0" bIns="0" rtlCol="0">
            <a:spAutoFit/>
          </a:bodyPr>
          <a:lstStyle/>
          <a:p>
            <a:pPr marL="46355" algn="l" rtl="0"/>
            <a:r>
              <a:rPr sz="1400" i="1" u="sng" dirty="0">
                <a:latin typeface="Times New Roman"/>
                <a:cs typeface="Times New Roman"/>
              </a:rPr>
              <a:t> </a:t>
            </a:r>
            <a:r>
              <a:rPr sz="1400" i="1" u="sng" spc="20" dirty="0">
                <a:latin typeface="Times New Roman"/>
                <a:cs typeface="Times New Roman"/>
              </a:rPr>
              <a:t> </a:t>
            </a:r>
            <a:r>
              <a:rPr sz="1400" i="1" dirty="0">
                <a:latin typeface="Times New Roman"/>
                <a:cs typeface="Times New Roman"/>
              </a:rPr>
              <a:t> </a:t>
            </a:r>
            <a:r>
              <a:rPr sz="1400" i="1" spc="-105" dirty="0">
                <a:latin typeface="Times New Roman"/>
                <a:cs typeface="Times New Roman"/>
              </a:rPr>
              <a:t> </a:t>
            </a:r>
            <a:r>
              <a:rPr sz="1400" i="1" dirty="0">
                <a:latin typeface="Times New Roman"/>
                <a:cs typeface="Times New Roman"/>
              </a:rPr>
              <a:t>d</a:t>
            </a:r>
            <a:r>
              <a:rPr sz="1400" i="1" spc="155" dirty="0">
                <a:latin typeface="Times New Roman"/>
                <a:cs typeface="Times New Roman"/>
              </a:rPr>
              <a:t> </a:t>
            </a:r>
            <a:r>
              <a:rPr sz="4200" i="1" spc="225" baseline="-27777" dirty="0">
                <a:latin typeface="Times New Roman"/>
                <a:cs typeface="Times New Roman"/>
              </a:rPr>
              <a:t>l</a:t>
            </a:r>
            <a:r>
              <a:rPr sz="4200" i="1" u="sng" spc="-7" baseline="-27777" dirty="0">
                <a:latin typeface="Times New Roman"/>
                <a:cs typeface="Times New Roman"/>
              </a:rPr>
              <a:t> </a:t>
            </a:r>
            <a:r>
              <a:rPr sz="4200" i="1" u="sng" spc="30" baseline="-27777" dirty="0">
                <a:latin typeface="Times New Roman"/>
                <a:cs typeface="Times New Roman"/>
              </a:rPr>
              <a:t> </a:t>
            </a:r>
            <a:endParaRPr sz="4200" baseline="-27777">
              <a:latin typeface="Times New Roman"/>
              <a:cs typeface="Times New Roman"/>
            </a:endParaRPr>
          </a:p>
          <a:p>
            <a:pPr marL="12700" algn="l" rtl="0">
              <a:spcBef>
                <a:spcPts val="565"/>
              </a:spcBef>
            </a:pPr>
            <a:r>
              <a:rPr sz="2100" i="1" spc="125" dirty="0">
                <a:latin typeface="Times New Roman"/>
                <a:cs typeface="Times New Roman"/>
              </a:rPr>
              <a:t>I</a:t>
            </a:r>
            <a:r>
              <a:rPr sz="2025" i="1" spc="187" baseline="-22633" dirty="0">
                <a:latin typeface="Times New Roman"/>
                <a:cs typeface="Times New Roman"/>
              </a:rPr>
              <a:t>a</a:t>
            </a:r>
            <a:r>
              <a:rPr sz="2025" i="1" spc="-195" baseline="-22633" dirty="0">
                <a:latin typeface="Times New Roman"/>
                <a:cs typeface="Times New Roman"/>
              </a:rPr>
              <a:t> </a:t>
            </a:r>
            <a:r>
              <a:rPr sz="2100" spc="45" dirty="0">
                <a:latin typeface="Times New Roman"/>
                <a:cs typeface="Times New Roman"/>
              </a:rPr>
              <a:t>,</a:t>
            </a:r>
            <a:r>
              <a:rPr sz="2100" spc="-260" dirty="0">
                <a:latin typeface="Times New Roman"/>
                <a:cs typeface="Times New Roman"/>
              </a:rPr>
              <a:t> </a:t>
            </a:r>
            <a:r>
              <a:rPr sz="2100" i="1" spc="100" dirty="0">
                <a:latin typeface="Times New Roman"/>
                <a:cs typeface="Times New Roman"/>
              </a:rPr>
              <a:t>I</a:t>
            </a:r>
            <a:r>
              <a:rPr sz="2025" i="1" spc="150" baseline="-22633" dirty="0">
                <a:latin typeface="Times New Roman"/>
                <a:cs typeface="Times New Roman"/>
              </a:rPr>
              <a:t>b</a:t>
            </a:r>
            <a:r>
              <a:rPr sz="2025" i="1" spc="-225" baseline="-22633" dirty="0">
                <a:latin typeface="Times New Roman"/>
                <a:cs typeface="Times New Roman"/>
              </a:rPr>
              <a:t> </a:t>
            </a:r>
            <a:r>
              <a:rPr sz="2100" spc="45" dirty="0">
                <a:latin typeface="Times New Roman"/>
                <a:cs typeface="Times New Roman"/>
              </a:rPr>
              <a:t>,</a:t>
            </a:r>
            <a:r>
              <a:rPr sz="2100" spc="-254" dirty="0">
                <a:latin typeface="Times New Roman"/>
                <a:cs typeface="Times New Roman"/>
              </a:rPr>
              <a:t> </a:t>
            </a:r>
            <a:r>
              <a:rPr sz="2100" i="1" spc="110" dirty="0">
                <a:latin typeface="Times New Roman"/>
                <a:cs typeface="Times New Roman"/>
              </a:rPr>
              <a:t>I</a:t>
            </a:r>
            <a:r>
              <a:rPr sz="2025" i="1" spc="165" baseline="-22633" dirty="0">
                <a:latin typeface="Times New Roman"/>
                <a:cs typeface="Times New Roman"/>
              </a:rPr>
              <a:t>C</a:t>
            </a:r>
            <a:endParaRPr sz="2025" baseline="-22633">
              <a:latin typeface="Times New Roman"/>
              <a:cs typeface="Times New Roman"/>
            </a:endParaRPr>
          </a:p>
        </p:txBody>
      </p:sp>
      <p:sp>
        <p:nvSpPr>
          <p:cNvPr id="51" name="object 51"/>
          <p:cNvSpPr/>
          <p:nvPr/>
        </p:nvSpPr>
        <p:spPr>
          <a:xfrm>
            <a:off x="4948389" y="2436832"/>
            <a:ext cx="177800" cy="0"/>
          </a:xfrm>
          <a:custGeom>
            <a:avLst/>
            <a:gdLst/>
            <a:ahLst/>
            <a:cxnLst/>
            <a:rect l="l" t="t" r="r" b="b"/>
            <a:pathLst>
              <a:path w="177800">
                <a:moveTo>
                  <a:pt x="0" y="0"/>
                </a:moveTo>
                <a:lnTo>
                  <a:pt x="177480" y="0"/>
                </a:lnTo>
              </a:path>
            </a:pathLst>
          </a:custGeom>
          <a:ln w="4871">
            <a:solidFill>
              <a:srgbClr val="000000"/>
            </a:solidFill>
          </a:ln>
        </p:spPr>
        <p:txBody>
          <a:bodyPr wrap="square" lIns="0" tIns="0" rIns="0" bIns="0" rtlCol="0"/>
          <a:lstStyle/>
          <a:p>
            <a:pPr algn="l" rtl="0"/>
            <a:endParaRPr/>
          </a:p>
        </p:txBody>
      </p:sp>
      <p:sp>
        <p:nvSpPr>
          <p:cNvPr id="52" name="object 52"/>
          <p:cNvSpPr/>
          <p:nvPr/>
        </p:nvSpPr>
        <p:spPr>
          <a:xfrm>
            <a:off x="5314845" y="2436832"/>
            <a:ext cx="177800" cy="0"/>
          </a:xfrm>
          <a:custGeom>
            <a:avLst/>
            <a:gdLst/>
            <a:ahLst/>
            <a:cxnLst/>
            <a:rect l="l" t="t" r="r" b="b"/>
            <a:pathLst>
              <a:path w="177800">
                <a:moveTo>
                  <a:pt x="0" y="0"/>
                </a:moveTo>
                <a:lnTo>
                  <a:pt x="177227" y="0"/>
                </a:lnTo>
              </a:path>
            </a:pathLst>
          </a:custGeom>
          <a:ln w="4871">
            <a:solidFill>
              <a:srgbClr val="000000"/>
            </a:solidFill>
          </a:ln>
        </p:spPr>
        <p:txBody>
          <a:bodyPr wrap="square" lIns="0" tIns="0" rIns="0" bIns="0" rtlCol="0"/>
          <a:lstStyle/>
          <a:p>
            <a:pPr algn="l" rtl="0"/>
            <a:endParaRPr/>
          </a:p>
        </p:txBody>
      </p:sp>
      <p:sp>
        <p:nvSpPr>
          <p:cNvPr id="53" name="object 53"/>
          <p:cNvSpPr/>
          <p:nvPr/>
        </p:nvSpPr>
        <p:spPr>
          <a:xfrm>
            <a:off x="5672306" y="2436832"/>
            <a:ext cx="177800" cy="0"/>
          </a:xfrm>
          <a:custGeom>
            <a:avLst/>
            <a:gdLst/>
            <a:ahLst/>
            <a:cxnLst/>
            <a:rect l="l" t="t" r="r" b="b"/>
            <a:pathLst>
              <a:path w="177800">
                <a:moveTo>
                  <a:pt x="0" y="0"/>
                </a:moveTo>
                <a:lnTo>
                  <a:pt x="177483" y="0"/>
                </a:lnTo>
              </a:path>
            </a:pathLst>
          </a:custGeom>
          <a:ln w="4871">
            <a:solidFill>
              <a:srgbClr val="000000"/>
            </a:solidFill>
          </a:ln>
        </p:spPr>
        <p:txBody>
          <a:bodyPr wrap="square" lIns="0" tIns="0" rIns="0" bIns="0" rtlCol="0"/>
          <a:lstStyle/>
          <a:p>
            <a:pPr algn="l" rtl="0"/>
            <a:endParaRPr/>
          </a:p>
        </p:txBody>
      </p:sp>
      <p:sp>
        <p:nvSpPr>
          <p:cNvPr id="54" name="object 54"/>
          <p:cNvSpPr txBox="1"/>
          <p:nvPr/>
        </p:nvSpPr>
        <p:spPr>
          <a:xfrm>
            <a:off x="5047268" y="2530786"/>
            <a:ext cx="829944" cy="207749"/>
          </a:xfrm>
          <a:prstGeom prst="rect">
            <a:avLst/>
          </a:prstGeom>
        </p:spPr>
        <p:txBody>
          <a:bodyPr vert="horz" wrap="square" lIns="0" tIns="0" rIns="0" bIns="0" rtlCol="0">
            <a:spAutoFit/>
          </a:bodyPr>
          <a:lstStyle/>
          <a:p>
            <a:pPr marL="12700" algn="l" rtl="0">
              <a:tabLst>
                <a:tab pos="372745" algn="l"/>
                <a:tab pos="733425" algn="l"/>
              </a:tabLst>
            </a:pPr>
            <a:r>
              <a:rPr sz="1350" i="1" spc="65" dirty="0">
                <a:latin typeface="Times New Roman"/>
                <a:cs typeface="Times New Roman"/>
              </a:rPr>
              <a:t>ab</a:t>
            </a:r>
            <a:r>
              <a:rPr sz="1350" i="1" spc="55" dirty="0">
                <a:latin typeface="Times New Roman"/>
                <a:cs typeface="Times New Roman"/>
              </a:rPr>
              <a:t>C</a:t>
            </a:r>
            <a:endParaRPr sz="1350">
              <a:latin typeface="Times New Roman"/>
              <a:cs typeface="Times New Roman"/>
            </a:endParaRPr>
          </a:p>
        </p:txBody>
      </p:sp>
      <p:sp>
        <p:nvSpPr>
          <p:cNvPr id="55" name="object 55"/>
          <p:cNvSpPr txBox="1"/>
          <p:nvPr/>
        </p:nvSpPr>
        <p:spPr>
          <a:xfrm>
            <a:off x="4879024" y="2368666"/>
            <a:ext cx="926465" cy="332105"/>
          </a:xfrm>
          <a:prstGeom prst="rect">
            <a:avLst/>
          </a:prstGeom>
        </p:spPr>
        <p:txBody>
          <a:bodyPr vert="horz" wrap="square" lIns="0" tIns="0" rIns="0" bIns="0" rtlCol="0">
            <a:spAutoFit/>
          </a:bodyPr>
          <a:lstStyle/>
          <a:p>
            <a:pPr marL="12700" algn="l" rtl="0"/>
            <a:r>
              <a:rPr sz="2100" i="1" spc="105" dirty="0">
                <a:latin typeface="Times New Roman"/>
                <a:cs typeface="Times New Roman"/>
              </a:rPr>
              <a:t>V</a:t>
            </a:r>
            <a:r>
              <a:rPr sz="2100" spc="80" dirty="0">
                <a:latin typeface="Times New Roman"/>
                <a:cs typeface="Times New Roman"/>
              </a:rPr>
              <a:t>,</a:t>
            </a:r>
            <a:r>
              <a:rPr sz="2100" i="1" spc="80" dirty="0">
                <a:latin typeface="Times New Roman"/>
                <a:cs typeface="Times New Roman"/>
              </a:rPr>
              <a:t>V</a:t>
            </a:r>
            <a:r>
              <a:rPr sz="2100" i="1" spc="505" dirty="0">
                <a:latin typeface="Times New Roman"/>
                <a:cs typeface="Times New Roman"/>
              </a:rPr>
              <a:t> </a:t>
            </a:r>
            <a:r>
              <a:rPr sz="2100" spc="80" dirty="0">
                <a:latin typeface="Times New Roman"/>
                <a:cs typeface="Times New Roman"/>
              </a:rPr>
              <a:t>,</a:t>
            </a:r>
            <a:r>
              <a:rPr sz="2100" i="1" spc="80" dirty="0">
                <a:latin typeface="Times New Roman"/>
                <a:cs typeface="Times New Roman"/>
              </a:rPr>
              <a:t>V</a:t>
            </a:r>
            <a:endParaRPr sz="2100">
              <a:latin typeface="Times New Roman"/>
              <a:cs typeface="Times New Roman"/>
            </a:endParaRPr>
          </a:p>
        </p:txBody>
      </p:sp>
      <p:sp>
        <p:nvSpPr>
          <p:cNvPr id="57" name="object 57"/>
          <p:cNvSpPr/>
          <p:nvPr/>
        </p:nvSpPr>
        <p:spPr>
          <a:xfrm>
            <a:off x="3048762" y="4882134"/>
            <a:ext cx="1347215" cy="1371600"/>
          </a:xfrm>
          <a:prstGeom prst="rect">
            <a:avLst/>
          </a:prstGeom>
          <a:blipFill>
            <a:blip r:embed="rId2" cstate="print"/>
            <a:stretch>
              <a:fillRect/>
            </a:stretch>
          </a:blipFill>
        </p:spPr>
        <p:txBody>
          <a:bodyPr wrap="square" lIns="0" tIns="0" rIns="0" bIns="0" rtlCol="0"/>
          <a:lstStyle/>
          <a:p>
            <a:pPr algn="l" rtl="0"/>
            <a:endParaRPr/>
          </a:p>
        </p:txBody>
      </p:sp>
      <p:sp>
        <p:nvSpPr>
          <p:cNvPr id="58" name="object 58"/>
          <p:cNvSpPr/>
          <p:nvPr/>
        </p:nvSpPr>
        <p:spPr>
          <a:xfrm>
            <a:off x="3048761" y="4882134"/>
            <a:ext cx="1347470" cy="1371600"/>
          </a:xfrm>
          <a:custGeom>
            <a:avLst/>
            <a:gdLst/>
            <a:ahLst/>
            <a:cxnLst/>
            <a:rect l="l" t="t" r="r" b="b"/>
            <a:pathLst>
              <a:path w="1347470" h="1371600">
                <a:moveTo>
                  <a:pt x="0" y="685800"/>
                </a:moveTo>
                <a:lnTo>
                  <a:pt x="1691" y="636828"/>
                </a:lnTo>
                <a:lnTo>
                  <a:pt x="6690" y="588784"/>
                </a:lnTo>
                <a:lnTo>
                  <a:pt x="14881" y="541785"/>
                </a:lnTo>
                <a:lnTo>
                  <a:pt x="26152" y="495947"/>
                </a:lnTo>
                <a:lnTo>
                  <a:pt x="40387" y="451386"/>
                </a:lnTo>
                <a:lnTo>
                  <a:pt x="57473" y="408218"/>
                </a:lnTo>
                <a:lnTo>
                  <a:pt x="77296" y="366559"/>
                </a:lnTo>
                <a:lnTo>
                  <a:pt x="99742" y="326525"/>
                </a:lnTo>
                <a:lnTo>
                  <a:pt x="124697" y="288233"/>
                </a:lnTo>
                <a:lnTo>
                  <a:pt x="152046" y="251798"/>
                </a:lnTo>
                <a:lnTo>
                  <a:pt x="181675" y="217336"/>
                </a:lnTo>
                <a:lnTo>
                  <a:pt x="213472" y="184964"/>
                </a:lnTo>
                <a:lnTo>
                  <a:pt x="247321" y="154798"/>
                </a:lnTo>
                <a:lnTo>
                  <a:pt x="283108" y="126954"/>
                </a:lnTo>
                <a:lnTo>
                  <a:pt x="320720" y="101548"/>
                </a:lnTo>
                <a:lnTo>
                  <a:pt x="360042" y="78696"/>
                </a:lnTo>
                <a:lnTo>
                  <a:pt x="400960" y="58514"/>
                </a:lnTo>
                <a:lnTo>
                  <a:pt x="443361" y="41118"/>
                </a:lnTo>
                <a:lnTo>
                  <a:pt x="487130" y="26625"/>
                </a:lnTo>
                <a:lnTo>
                  <a:pt x="532153" y="15151"/>
                </a:lnTo>
                <a:lnTo>
                  <a:pt x="578317" y="6811"/>
                </a:lnTo>
                <a:lnTo>
                  <a:pt x="625506" y="1722"/>
                </a:lnTo>
                <a:lnTo>
                  <a:pt x="673607" y="0"/>
                </a:lnTo>
                <a:lnTo>
                  <a:pt x="721709" y="1722"/>
                </a:lnTo>
                <a:lnTo>
                  <a:pt x="768898" y="6811"/>
                </a:lnTo>
                <a:lnTo>
                  <a:pt x="815062" y="15151"/>
                </a:lnTo>
                <a:lnTo>
                  <a:pt x="860085" y="26625"/>
                </a:lnTo>
                <a:lnTo>
                  <a:pt x="903854" y="41118"/>
                </a:lnTo>
                <a:lnTo>
                  <a:pt x="946255" y="58514"/>
                </a:lnTo>
                <a:lnTo>
                  <a:pt x="987173" y="78696"/>
                </a:lnTo>
                <a:lnTo>
                  <a:pt x="1026495" y="101548"/>
                </a:lnTo>
                <a:lnTo>
                  <a:pt x="1064107" y="126954"/>
                </a:lnTo>
                <a:lnTo>
                  <a:pt x="1099894" y="154798"/>
                </a:lnTo>
                <a:lnTo>
                  <a:pt x="1133743" y="184964"/>
                </a:lnTo>
                <a:lnTo>
                  <a:pt x="1165540" y="217336"/>
                </a:lnTo>
                <a:lnTo>
                  <a:pt x="1195169" y="251798"/>
                </a:lnTo>
                <a:lnTo>
                  <a:pt x="1222518" y="288233"/>
                </a:lnTo>
                <a:lnTo>
                  <a:pt x="1247473" y="326525"/>
                </a:lnTo>
                <a:lnTo>
                  <a:pt x="1269919" y="366559"/>
                </a:lnTo>
                <a:lnTo>
                  <a:pt x="1289742" y="408218"/>
                </a:lnTo>
                <a:lnTo>
                  <a:pt x="1306828" y="451386"/>
                </a:lnTo>
                <a:lnTo>
                  <a:pt x="1321063" y="495947"/>
                </a:lnTo>
                <a:lnTo>
                  <a:pt x="1332334" y="541785"/>
                </a:lnTo>
                <a:lnTo>
                  <a:pt x="1340525" y="588784"/>
                </a:lnTo>
                <a:lnTo>
                  <a:pt x="1345524" y="636828"/>
                </a:lnTo>
                <a:lnTo>
                  <a:pt x="1347215" y="685800"/>
                </a:lnTo>
                <a:lnTo>
                  <a:pt x="1345524" y="734776"/>
                </a:lnTo>
                <a:lnTo>
                  <a:pt x="1340525" y="782823"/>
                </a:lnTo>
                <a:lnTo>
                  <a:pt x="1332334" y="829825"/>
                </a:lnTo>
                <a:lnTo>
                  <a:pt x="1321063" y="875665"/>
                </a:lnTo>
                <a:lnTo>
                  <a:pt x="1306828" y="920228"/>
                </a:lnTo>
                <a:lnTo>
                  <a:pt x="1289742" y="963397"/>
                </a:lnTo>
                <a:lnTo>
                  <a:pt x="1269919" y="1005057"/>
                </a:lnTo>
                <a:lnTo>
                  <a:pt x="1247473" y="1045091"/>
                </a:lnTo>
                <a:lnTo>
                  <a:pt x="1222518" y="1083383"/>
                </a:lnTo>
                <a:lnTo>
                  <a:pt x="1195169" y="1119817"/>
                </a:lnTo>
                <a:lnTo>
                  <a:pt x="1165540" y="1154278"/>
                </a:lnTo>
                <a:lnTo>
                  <a:pt x="1133743" y="1186648"/>
                </a:lnTo>
                <a:lnTo>
                  <a:pt x="1099894" y="1216813"/>
                </a:lnTo>
                <a:lnTo>
                  <a:pt x="1064107" y="1244656"/>
                </a:lnTo>
                <a:lnTo>
                  <a:pt x="1026495" y="1270060"/>
                </a:lnTo>
                <a:lnTo>
                  <a:pt x="987173" y="1292911"/>
                </a:lnTo>
                <a:lnTo>
                  <a:pt x="946255" y="1313091"/>
                </a:lnTo>
                <a:lnTo>
                  <a:pt x="903854" y="1330485"/>
                </a:lnTo>
                <a:lnTo>
                  <a:pt x="860085" y="1344977"/>
                </a:lnTo>
                <a:lnTo>
                  <a:pt x="815062" y="1356450"/>
                </a:lnTo>
                <a:lnTo>
                  <a:pt x="768898" y="1364789"/>
                </a:lnTo>
                <a:lnTo>
                  <a:pt x="721709" y="1369878"/>
                </a:lnTo>
                <a:lnTo>
                  <a:pt x="673607" y="1371600"/>
                </a:lnTo>
                <a:lnTo>
                  <a:pt x="625506" y="1369878"/>
                </a:lnTo>
                <a:lnTo>
                  <a:pt x="578317" y="1364789"/>
                </a:lnTo>
                <a:lnTo>
                  <a:pt x="532153" y="1356450"/>
                </a:lnTo>
                <a:lnTo>
                  <a:pt x="487130" y="1344977"/>
                </a:lnTo>
                <a:lnTo>
                  <a:pt x="443361" y="1330485"/>
                </a:lnTo>
                <a:lnTo>
                  <a:pt x="400960" y="1313091"/>
                </a:lnTo>
                <a:lnTo>
                  <a:pt x="360042" y="1292911"/>
                </a:lnTo>
                <a:lnTo>
                  <a:pt x="320720" y="1270060"/>
                </a:lnTo>
                <a:lnTo>
                  <a:pt x="283108" y="1244656"/>
                </a:lnTo>
                <a:lnTo>
                  <a:pt x="247321" y="1216813"/>
                </a:lnTo>
                <a:lnTo>
                  <a:pt x="213472" y="1186648"/>
                </a:lnTo>
                <a:lnTo>
                  <a:pt x="181675" y="1154278"/>
                </a:lnTo>
                <a:lnTo>
                  <a:pt x="152046" y="1119817"/>
                </a:lnTo>
                <a:lnTo>
                  <a:pt x="124697" y="1083383"/>
                </a:lnTo>
                <a:lnTo>
                  <a:pt x="99742" y="1045091"/>
                </a:lnTo>
                <a:lnTo>
                  <a:pt x="77296" y="1005057"/>
                </a:lnTo>
                <a:lnTo>
                  <a:pt x="57473" y="963397"/>
                </a:lnTo>
                <a:lnTo>
                  <a:pt x="40387" y="920228"/>
                </a:lnTo>
                <a:lnTo>
                  <a:pt x="26152" y="875665"/>
                </a:lnTo>
                <a:lnTo>
                  <a:pt x="14881" y="829825"/>
                </a:lnTo>
                <a:lnTo>
                  <a:pt x="6690" y="782823"/>
                </a:lnTo>
                <a:lnTo>
                  <a:pt x="1691" y="734776"/>
                </a:lnTo>
                <a:lnTo>
                  <a:pt x="0" y="685800"/>
                </a:lnTo>
                <a:close/>
              </a:path>
            </a:pathLst>
          </a:custGeom>
          <a:ln w="25908">
            <a:solidFill>
              <a:srgbClr val="000000"/>
            </a:solidFill>
          </a:ln>
        </p:spPr>
        <p:txBody>
          <a:bodyPr wrap="square" lIns="0" tIns="0" rIns="0" bIns="0" rtlCol="0"/>
          <a:lstStyle/>
          <a:p>
            <a:pPr algn="l" rtl="0"/>
            <a:endParaRPr/>
          </a:p>
        </p:txBody>
      </p:sp>
      <p:sp>
        <p:nvSpPr>
          <p:cNvPr id="59" name="object 59"/>
          <p:cNvSpPr txBox="1"/>
          <p:nvPr/>
        </p:nvSpPr>
        <p:spPr>
          <a:xfrm>
            <a:off x="2058595" y="6336713"/>
            <a:ext cx="1393825" cy="353695"/>
          </a:xfrm>
          <a:prstGeom prst="rect">
            <a:avLst/>
          </a:prstGeom>
        </p:spPr>
        <p:txBody>
          <a:bodyPr vert="horz" wrap="square" lIns="0" tIns="0" rIns="0" bIns="0" rtlCol="0">
            <a:spAutoFit/>
          </a:bodyPr>
          <a:lstStyle/>
          <a:p>
            <a:pPr marR="48260" algn="l" rtl="0">
              <a:lnSpc>
                <a:spcPts val="1760"/>
              </a:lnSpc>
            </a:pPr>
            <a:r>
              <a:rPr sz="1950" i="1" spc="50" dirty="0">
                <a:latin typeface="Times New Roman"/>
                <a:cs typeface="Times New Roman"/>
              </a:rPr>
              <a:t>R</a:t>
            </a:r>
            <a:r>
              <a:rPr sz="1875" spc="75" baseline="37777" dirty="0">
                <a:latin typeface="Times New Roman"/>
                <a:cs typeface="Times New Roman"/>
              </a:rPr>
              <a:t>2</a:t>
            </a:r>
            <a:r>
              <a:rPr sz="1950" spc="5" dirty="0">
                <a:latin typeface="Symbol"/>
                <a:cs typeface="Symbol"/>
              </a:rPr>
              <a:t></a:t>
            </a:r>
            <a:r>
              <a:rPr sz="1950" spc="5" dirty="0">
                <a:latin typeface="Times New Roman"/>
                <a:cs typeface="Times New Roman"/>
              </a:rPr>
              <a:t> </a:t>
            </a:r>
            <a:r>
              <a:rPr sz="1950" i="1" spc="5" dirty="0">
                <a:latin typeface="Times New Roman"/>
                <a:cs typeface="Times New Roman"/>
              </a:rPr>
              <a:t>X</a:t>
            </a:r>
            <a:r>
              <a:rPr sz="1875" spc="15" baseline="37777" dirty="0">
                <a:latin typeface="Times New Roman"/>
                <a:cs typeface="Times New Roman"/>
              </a:rPr>
              <a:t>2</a:t>
            </a:r>
            <a:r>
              <a:rPr sz="1950" spc="5" dirty="0">
                <a:latin typeface="Symbol"/>
                <a:cs typeface="Symbol"/>
              </a:rPr>
              <a:t></a:t>
            </a:r>
            <a:r>
              <a:rPr sz="1950" spc="5" dirty="0">
                <a:latin typeface="Times New Roman"/>
                <a:cs typeface="Times New Roman"/>
              </a:rPr>
              <a:t> </a:t>
            </a:r>
            <a:r>
              <a:rPr sz="1950" i="1" spc="5" dirty="0">
                <a:latin typeface="Times New Roman"/>
                <a:cs typeface="Times New Roman"/>
              </a:rPr>
              <a:t>z</a:t>
            </a:r>
            <a:r>
              <a:rPr sz="1950" i="1" spc="-290" dirty="0">
                <a:latin typeface="Times New Roman"/>
                <a:cs typeface="Times New Roman"/>
              </a:rPr>
              <a:t> </a:t>
            </a:r>
            <a:r>
              <a:rPr sz="1875" spc="15" baseline="37777" dirty="0">
                <a:latin typeface="Times New Roman"/>
                <a:cs typeface="Times New Roman"/>
              </a:rPr>
              <a:t>2</a:t>
            </a:r>
            <a:endParaRPr sz="1875" baseline="37777">
              <a:latin typeface="Times New Roman"/>
              <a:cs typeface="Times New Roman"/>
            </a:endParaRPr>
          </a:p>
          <a:p>
            <a:pPr marR="5080" algn="l" rtl="0">
              <a:lnSpc>
                <a:spcPts val="919"/>
              </a:lnSpc>
            </a:pPr>
            <a:r>
              <a:rPr sz="1250" i="1" spc="20" dirty="0">
                <a:latin typeface="Times New Roman"/>
                <a:cs typeface="Times New Roman"/>
              </a:rPr>
              <a:t>r</a:t>
            </a:r>
            <a:r>
              <a:rPr sz="1250" spc="10" dirty="0">
                <a:latin typeface="Times New Roman"/>
                <a:cs typeface="Times New Roman"/>
              </a:rPr>
              <a:t>1</a:t>
            </a:r>
            <a:endParaRPr sz="1250">
              <a:latin typeface="Times New Roman"/>
              <a:cs typeface="Times New Roman"/>
            </a:endParaRPr>
          </a:p>
        </p:txBody>
      </p:sp>
      <p:sp>
        <p:nvSpPr>
          <p:cNvPr id="60" name="object 60"/>
          <p:cNvSpPr/>
          <p:nvPr/>
        </p:nvSpPr>
        <p:spPr>
          <a:xfrm>
            <a:off x="3684271" y="4565142"/>
            <a:ext cx="52069" cy="2007235"/>
          </a:xfrm>
          <a:custGeom>
            <a:avLst/>
            <a:gdLst/>
            <a:ahLst/>
            <a:cxnLst/>
            <a:rect l="l" t="t" r="r" b="b"/>
            <a:pathLst>
              <a:path w="52069" h="2007234">
                <a:moveTo>
                  <a:pt x="38862" y="38861"/>
                </a:moveTo>
                <a:lnTo>
                  <a:pt x="12954" y="38861"/>
                </a:lnTo>
                <a:lnTo>
                  <a:pt x="12954" y="2007107"/>
                </a:lnTo>
                <a:lnTo>
                  <a:pt x="38862" y="2007107"/>
                </a:lnTo>
                <a:lnTo>
                  <a:pt x="38862" y="38861"/>
                </a:lnTo>
                <a:close/>
              </a:path>
              <a:path w="52069" h="2007234">
                <a:moveTo>
                  <a:pt x="25907" y="0"/>
                </a:moveTo>
                <a:lnTo>
                  <a:pt x="0" y="51815"/>
                </a:lnTo>
                <a:lnTo>
                  <a:pt x="12954" y="51815"/>
                </a:lnTo>
                <a:lnTo>
                  <a:pt x="12954" y="38861"/>
                </a:lnTo>
                <a:lnTo>
                  <a:pt x="45339" y="38861"/>
                </a:lnTo>
                <a:lnTo>
                  <a:pt x="25907" y="0"/>
                </a:lnTo>
                <a:close/>
              </a:path>
              <a:path w="52069" h="2007234">
                <a:moveTo>
                  <a:pt x="45339" y="38861"/>
                </a:moveTo>
                <a:lnTo>
                  <a:pt x="38862" y="38861"/>
                </a:lnTo>
                <a:lnTo>
                  <a:pt x="38862" y="51815"/>
                </a:lnTo>
                <a:lnTo>
                  <a:pt x="51816" y="51815"/>
                </a:lnTo>
                <a:lnTo>
                  <a:pt x="45339" y="38861"/>
                </a:lnTo>
                <a:close/>
              </a:path>
            </a:pathLst>
          </a:custGeom>
          <a:solidFill>
            <a:srgbClr val="000000"/>
          </a:solidFill>
        </p:spPr>
        <p:txBody>
          <a:bodyPr wrap="square" lIns="0" tIns="0" rIns="0" bIns="0" rtlCol="0"/>
          <a:lstStyle/>
          <a:p>
            <a:pPr algn="l" rtl="0"/>
            <a:endParaRPr/>
          </a:p>
        </p:txBody>
      </p:sp>
      <p:sp>
        <p:nvSpPr>
          <p:cNvPr id="61" name="object 61"/>
          <p:cNvSpPr/>
          <p:nvPr/>
        </p:nvSpPr>
        <p:spPr>
          <a:xfrm>
            <a:off x="2442211" y="5542027"/>
            <a:ext cx="3066415" cy="52069"/>
          </a:xfrm>
          <a:custGeom>
            <a:avLst/>
            <a:gdLst/>
            <a:ahLst/>
            <a:cxnLst/>
            <a:rect l="l" t="t" r="r" b="b"/>
            <a:pathLst>
              <a:path w="3066415" h="52070">
                <a:moveTo>
                  <a:pt x="3014472" y="0"/>
                </a:moveTo>
                <a:lnTo>
                  <a:pt x="3014472" y="51815"/>
                </a:lnTo>
                <a:lnTo>
                  <a:pt x="3040380" y="38862"/>
                </a:lnTo>
                <a:lnTo>
                  <a:pt x="3027426" y="38862"/>
                </a:lnTo>
                <a:lnTo>
                  <a:pt x="3027426" y="12954"/>
                </a:lnTo>
                <a:lnTo>
                  <a:pt x="3040380" y="12954"/>
                </a:lnTo>
                <a:lnTo>
                  <a:pt x="3014472" y="0"/>
                </a:lnTo>
                <a:close/>
              </a:path>
              <a:path w="3066415" h="52070">
                <a:moveTo>
                  <a:pt x="3014472" y="12954"/>
                </a:moveTo>
                <a:lnTo>
                  <a:pt x="0" y="12954"/>
                </a:lnTo>
                <a:lnTo>
                  <a:pt x="0" y="38862"/>
                </a:lnTo>
                <a:lnTo>
                  <a:pt x="3014472" y="38862"/>
                </a:lnTo>
                <a:lnTo>
                  <a:pt x="3014472" y="12954"/>
                </a:lnTo>
                <a:close/>
              </a:path>
              <a:path w="3066415" h="52070">
                <a:moveTo>
                  <a:pt x="3040380" y="12954"/>
                </a:moveTo>
                <a:lnTo>
                  <a:pt x="3027426" y="12954"/>
                </a:lnTo>
                <a:lnTo>
                  <a:pt x="3027426" y="38862"/>
                </a:lnTo>
                <a:lnTo>
                  <a:pt x="3040380" y="38862"/>
                </a:lnTo>
                <a:lnTo>
                  <a:pt x="3066288" y="25908"/>
                </a:lnTo>
                <a:lnTo>
                  <a:pt x="3040380" y="12954"/>
                </a:lnTo>
                <a:close/>
              </a:path>
            </a:pathLst>
          </a:custGeom>
          <a:solidFill>
            <a:srgbClr val="000000"/>
          </a:solidFill>
        </p:spPr>
        <p:txBody>
          <a:bodyPr wrap="square" lIns="0" tIns="0" rIns="0" bIns="0" rtlCol="0"/>
          <a:lstStyle/>
          <a:p>
            <a:pPr algn="l" rtl="0"/>
            <a:endParaRPr/>
          </a:p>
        </p:txBody>
      </p:sp>
      <p:sp>
        <p:nvSpPr>
          <p:cNvPr id="62" name="object 62"/>
          <p:cNvSpPr txBox="1"/>
          <p:nvPr/>
        </p:nvSpPr>
        <p:spPr>
          <a:xfrm>
            <a:off x="5364226" y="5638088"/>
            <a:ext cx="134620" cy="215444"/>
          </a:xfrm>
          <a:prstGeom prst="rect">
            <a:avLst/>
          </a:prstGeom>
        </p:spPr>
        <p:txBody>
          <a:bodyPr vert="horz" wrap="square" lIns="0" tIns="0" rIns="0" bIns="0" rtlCol="0">
            <a:spAutoFit/>
          </a:bodyPr>
          <a:lstStyle/>
          <a:p>
            <a:pPr marL="12700" algn="l" rtl="0"/>
            <a:r>
              <a:rPr sz="1400" i="1" dirty="0">
                <a:solidFill>
                  <a:srgbClr val="003399"/>
                </a:solidFill>
                <a:latin typeface="Times New Roman"/>
                <a:cs typeface="Times New Roman"/>
              </a:rPr>
              <a:t>R</a:t>
            </a:r>
            <a:endParaRPr sz="1400">
              <a:latin typeface="Times New Roman"/>
              <a:cs typeface="Times New Roman"/>
            </a:endParaRPr>
          </a:p>
        </p:txBody>
      </p:sp>
      <p:sp>
        <p:nvSpPr>
          <p:cNvPr id="63" name="object 63"/>
          <p:cNvSpPr txBox="1"/>
          <p:nvPr/>
        </p:nvSpPr>
        <p:spPr>
          <a:xfrm>
            <a:off x="3519677" y="4448429"/>
            <a:ext cx="134620" cy="215444"/>
          </a:xfrm>
          <a:prstGeom prst="rect">
            <a:avLst/>
          </a:prstGeom>
        </p:spPr>
        <p:txBody>
          <a:bodyPr vert="horz" wrap="square" lIns="0" tIns="0" rIns="0" bIns="0" rtlCol="0">
            <a:spAutoFit/>
          </a:bodyPr>
          <a:lstStyle/>
          <a:p>
            <a:pPr marL="12700" algn="l" rtl="0"/>
            <a:r>
              <a:rPr sz="1400" i="1" dirty="0">
                <a:solidFill>
                  <a:srgbClr val="003399"/>
                </a:solidFill>
                <a:latin typeface="Times New Roman"/>
                <a:cs typeface="Times New Roman"/>
              </a:rPr>
              <a:t>X</a:t>
            </a:r>
            <a:endParaRPr sz="1400">
              <a:latin typeface="Times New Roman"/>
              <a:cs typeface="Times New Roman"/>
            </a:endParaRPr>
          </a:p>
        </p:txBody>
      </p:sp>
      <p:sp>
        <p:nvSpPr>
          <p:cNvPr id="64" name="object 64"/>
          <p:cNvSpPr txBox="1"/>
          <p:nvPr/>
        </p:nvSpPr>
        <p:spPr>
          <a:xfrm>
            <a:off x="4212082" y="4500245"/>
            <a:ext cx="1854200"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Impedancia simple</a:t>
            </a:r>
            <a:r>
              <a:rPr sz="1400" spc="-114" dirty="0">
                <a:solidFill>
                  <a:srgbClr val="003399"/>
                </a:solidFill>
                <a:latin typeface="Arial"/>
                <a:cs typeface="Arial"/>
              </a:rPr>
              <a:t> </a:t>
            </a:r>
            <a:r>
              <a:rPr sz="1400" dirty="0">
                <a:solidFill>
                  <a:srgbClr val="003399"/>
                </a:solidFill>
                <a:latin typeface="Arial"/>
                <a:cs typeface="Arial"/>
              </a:rPr>
              <a:t>Relé</a:t>
            </a:r>
            <a:endParaRPr sz="1400">
              <a:latin typeface="Arial"/>
              <a:cs typeface="Arial"/>
            </a:endParaRPr>
          </a:p>
        </p:txBody>
      </p:sp>
      <p:sp>
        <p:nvSpPr>
          <p:cNvPr id="65" name="object 65"/>
          <p:cNvSpPr/>
          <p:nvPr/>
        </p:nvSpPr>
        <p:spPr>
          <a:xfrm>
            <a:off x="2491080" y="5029962"/>
            <a:ext cx="1009015" cy="387985"/>
          </a:xfrm>
          <a:custGeom>
            <a:avLst/>
            <a:gdLst/>
            <a:ahLst/>
            <a:cxnLst/>
            <a:rect l="l" t="t" r="r" b="b"/>
            <a:pathLst>
              <a:path w="1009014" h="387985">
                <a:moveTo>
                  <a:pt x="955720" y="375261"/>
                </a:moveTo>
                <a:lnTo>
                  <a:pt x="951255" y="387476"/>
                </a:lnTo>
                <a:lnTo>
                  <a:pt x="1008786" y="381000"/>
                </a:lnTo>
                <a:lnTo>
                  <a:pt x="1007589" y="379729"/>
                </a:lnTo>
                <a:lnTo>
                  <a:pt x="967892" y="379729"/>
                </a:lnTo>
                <a:lnTo>
                  <a:pt x="955720" y="375261"/>
                </a:lnTo>
                <a:close/>
              </a:path>
              <a:path w="1009014" h="387985">
                <a:moveTo>
                  <a:pt x="964590" y="350995"/>
                </a:moveTo>
                <a:lnTo>
                  <a:pt x="955720" y="375261"/>
                </a:lnTo>
                <a:lnTo>
                  <a:pt x="967892" y="379729"/>
                </a:lnTo>
                <a:lnTo>
                  <a:pt x="976782" y="355472"/>
                </a:lnTo>
                <a:lnTo>
                  <a:pt x="964590" y="350995"/>
                </a:lnTo>
                <a:close/>
              </a:path>
              <a:path w="1009014" h="387985">
                <a:moveTo>
                  <a:pt x="969035" y="338835"/>
                </a:moveTo>
                <a:lnTo>
                  <a:pt x="964590" y="350995"/>
                </a:lnTo>
                <a:lnTo>
                  <a:pt x="976782" y="355472"/>
                </a:lnTo>
                <a:lnTo>
                  <a:pt x="967892" y="379729"/>
                </a:lnTo>
                <a:lnTo>
                  <a:pt x="1007589" y="379729"/>
                </a:lnTo>
                <a:lnTo>
                  <a:pt x="969035" y="338835"/>
                </a:lnTo>
                <a:close/>
              </a:path>
              <a:path w="1009014" h="387985">
                <a:moveTo>
                  <a:pt x="8940" y="0"/>
                </a:moveTo>
                <a:lnTo>
                  <a:pt x="0" y="24383"/>
                </a:lnTo>
                <a:lnTo>
                  <a:pt x="955720" y="375261"/>
                </a:lnTo>
                <a:lnTo>
                  <a:pt x="964590" y="350995"/>
                </a:lnTo>
                <a:lnTo>
                  <a:pt x="8940" y="0"/>
                </a:lnTo>
                <a:close/>
              </a:path>
            </a:pathLst>
          </a:custGeom>
          <a:solidFill>
            <a:srgbClr val="000000"/>
          </a:solidFill>
        </p:spPr>
        <p:txBody>
          <a:bodyPr wrap="square" lIns="0" tIns="0" rIns="0" bIns="0" rtlCol="0"/>
          <a:lstStyle/>
          <a:p>
            <a:pPr algn="l" rtl="0"/>
            <a:endParaRPr/>
          </a:p>
        </p:txBody>
      </p:sp>
      <p:sp>
        <p:nvSpPr>
          <p:cNvPr id="66" name="object 66"/>
          <p:cNvSpPr txBox="1"/>
          <p:nvPr/>
        </p:nvSpPr>
        <p:spPr>
          <a:xfrm>
            <a:off x="1727403" y="4712716"/>
            <a:ext cx="1258570"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Operación</a:t>
            </a:r>
            <a:r>
              <a:rPr sz="1400" spc="-110" dirty="0">
                <a:solidFill>
                  <a:srgbClr val="003399"/>
                </a:solidFill>
                <a:latin typeface="Arial"/>
                <a:cs typeface="Arial"/>
              </a:rPr>
              <a:t> </a:t>
            </a:r>
            <a:r>
              <a:rPr sz="1400" spc="-5" dirty="0">
                <a:solidFill>
                  <a:srgbClr val="003399"/>
                </a:solidFill>
                <a:latin typeface="Arial"/>
                <a:cs typeface="Arial"/>
              </a:rPr>
              <a:t>Zona</a:t>
            </a:r>
            <a:endParaRPr sz="1400">
              <a:latin typeface="Arial"/>
              <a:cs typeface="Arial"/>
            </a:endParaRPr>
          </a:p>
        </p:txBody>
      </p:sp>
      <p:sp>
        <p:nvSpPr>
          <p:cNvPr id="67" name="object 67"/>
          <p:cNvSpPr/>
          <p:nvPr/>
        </p:nvSpPr>
        <p:spPr>
          <a:xfrm>
            <a:off x="3711702" y="5145786"/>
            <a:ext cx="527685" cy="422275"/>
          </a:xfrm>
          <a:custGeom>
            <a:avLst/>
            <a:gdLst/>
            <a:ahLst/>
            <a:cxnLst/>
            <a:rect l="l" t="t" r="r" b="b"/>
            <a:pathLst>
              <a:path w="527685" h="422275">
                <a:moveTo>
                  <a:pt x="36449" y="343280"/>
                </a:moveTo>
                <a:lnTo>
                  <a:pt x="0" y="422147"/>
                </a:lnTo>
                <a:lnTo>
                  <a:pt x="84962" y="403859"/>
                </a:lnTo>
                <a:lnTo>
                  <a:pt x="75300" y="391794"/>
                </a:lnTo>
                <a:lnTo>
                  <a:pt x="58674" y="391794"/>
                </a:lnTo>
                <a:lnTo>
                  <a:pt x="42418" y="371601"/>
                </a:lnTo>
                <a:lnTo>
                  <a:pt x="52600" y="363449"/>
                </a:lnTo>
                <a:lnTo>
                  <a:pt x="36449" y="343280"/>
                </a:lnTo>
                <a:close/>
              </a:path>
              <a:path w="527685" h="422275">
                <a:moveTo>
                  <a:pt x="52600" y="363449"/>
                </a:moveTo>
                <a:lnTo>
                  <a:pt x="42418" y="371601"/>
                </a:lnTo>
                <a:lnTo>
                  <a:pt x="58674" y="391794"/>
                </a:lnTo>
                <a:lnTo>
                  <a:pt x="68804" y="383683"/>
                </a:lnTo>
                <a:lnTo>
                  <a:pt x="52600" y="363449"/>
                </a:lnTo>
                <a:close/>
              </a:path>
              <a:path w="527685" h="422275">
                <a:moveTo>
                  <a:pt x="68804" y="383683"/>
                </a:moveTo>
                <a:lnTo>
                  <a:pt x="58674" y="391794"/>
                </a:lnTo>
                <a:lnTo>
                  <a:pt x="75300" y="391794"/>
                </a:lnTo>
                <a:lnTo>
                  <a:pt x="68804" y="383683"/>
                </a:lnTo>
                <a:close/>
              </a:path>
              <a:path w="527685" h="422275">
                <a:moveTo>
                  <a:pt x="458499" y="38464"/>
                </a:moveTo>
                <a:lnTo>
                  <a:pt x="52600" y="363449"/>
                </a:lnTo>
                <a:lnTo>
                  <a:pt x="68804" y="383683"/>
                </a:lnTo>
                <a:lnTo>
                  <a:pt x="474703" y="58698"/>
                </a:lnTo>
                <a:lnTo>
                  <a:pt x="458499" y="38464"/>
                </a:lnTo>
                <a:close/>
              </a:path>
              <a:path w="527685" h="422275">
                <a:moveTo>
                  <a:pt x="513276" y="30352"/>
                </a:moveTo>
                <a:lnTo>
                  <a:pt x="468630" y="30352"/>
                </a:lnTo>
                <a:lnTo>
                  <a:pt x="484886" y="50545"/>
                </a:lnTo>
                <a:lnTo>
                  <a:pt x="474703" y="58698"/>
                </a:lnTo>
                <a:lnTo>
                  <a:pt x="490855" y="78866"/>
                </a:lnTo>
                <a:lnTo>
                  <a:pt x="513276" y="30352"/>
                </a:lnTo>
                <a:close/>
              </a:path>
              <a:path w="527685" h="422275">
                <a:moveTo>
                  <a:pt x="468630" y="30352"/>
                </a:moveTo>
                <a:lnTo>
                  <a:pt x="458499" y="38464"/>
                </a:lnTo>
                <a:lnTo>
                  <a:pt x="474703" y="58698"/>
                </a:lnTo>
                <a:lnTo>
                  <a:pt x="484886" y="50545"/>
                </a:lnTo>
                <a:lnTo>
                  <a:pt x="468630" y="30352"/>
                </a:lnTo>
                <a:close/>
              </a:path>
              <a:path w="527685" h="422275">
                <a:moveTo>
                  <a:pt x="527304" y="0"/>
                </a:moveTo>
                <a:lnTo>
                  <a:pt x="442341" y="18287"/>
                </a:lnTo>
                <a:lnTo>
                  <a:pt x="458499" y="38464"/>
                </a:lnTo>
                <a:lnTo>
                  <a:pt x="468630" y="30352"/>
                </a:lnTo>
                <a:lnTo>
                  <a:pt x="513276" y="30352"/>
                </a:lnTo>
                <a:lnTo>
                  <a:pt x="527304" y="0"/>
                </a:lnTo>
                <a:close/>
              </a:path>
            </a:pathLst>
          </a:custGeom>
          <a:solidFill>
            <a:srgbClr val="000000"/>
          </a:solidFill>
        </p:spPr>
        <p:txBody>
          <a:bodyPr wrap="square" lIns="0" tIns="0" rIns="0" bIns="0" rtlCol="0"/>
          <a:lstStyle/>
          <a:p>
            <a:pPr algn="l" rtl="0"/>
            <a:endParaRPr/>
          </a:p>
        </p:txBody>
      </p:sp>
      <p:sp>
        <p:nvSpPr>
          <p:cNvPr id="68" name="object 68"/>
          <p:cNvSpPr txBox="1"/>
          <p:nvPr/>
        </p:nvSpPr>
        <p:spPr>
          <a:xfrm>
            <a:off x="4067048" y="5348479"/>
            <a:ext cx="229870" cy="213995"/>
          </a:xfrm>
          <a:prstGeom prst="rect">
            <a:avLst/>
          </a:prstGeom>
        </p:spPr>
        <p:txBody>
          <a:bodyPr vert="horz" wrap="square" lIns="0" tIns="0" rIns="0" bIns="0" rtlCol="0">
            <a:spAutoFit/>
          </a:bodyPr>
          <a:lstStyle/>
          <a:p>
            <a:pPr marL="12700" algn="l" rtl="0"/>
            <a:r>
              <a:rPr sz="2100" i="1" spc="-7" baseline="13888" dirty="0">
                <a:solidFill>
                  <a:srgbClr val="003399"/>
                </a:solidFill>
                <a:latin typeface="Times New Roman"/>
                <a:cs typeface="Times New Roman"/>
              </a:rPr>
              <a:t>z</a:t>
            </a:r>
            <a:r>
              <a:rPr sz="900" i="1" spc="5" dirty="0">
                <a:solidFill>
                  <a:srgbClr val="003399"/>
                </a:solidFill>
                <a:latin typeface="Times New Roman"/>
                <a:cs typeface="Times New Roman"/>
              </a:rPr>
              <a:t>r</a:t>
            </a:r>
            <a:r>
              <a:rPr sz="900" i="1" spc="15" dirty="0">
                <a:solidFill>
                  <a:srgbClr val="003399"/>
                </a:solidFill>
                <a:latin typeface="Times New Roman"/>
                <a:cs typeface="Times New Roman"/>
              </a:rPr>
              <a:t>1</a:t>
            </a:r>
            <a:endParaRPr sz="900">
              <a:latin typeface="Times New Roman"/>
              <a:cs typeface="Times New Roman"/>
            </a:endParaRPr>
          </a:p>
        </p:txBody>
      </p:sp>
      <p:sp>
        <p:nvSpPr>
          <p:cNvPr id="69" name="object 69"/>
          <p:cNvSpPr txBox="1"/>
          <p:nvPr/>
        </p:nvSpPr>
        <p:spPr>
          <a:xfrm>
            <a:off x="4582415" y="5059298"/>
            <a:ext cx="826769"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Radio</a:t>
            </a:r>
            <a:r>
              <a:rPr sz="1400" spc="-145" dirty="0">
                <a:solidFill>
                  <a:srgbClr val="003399"/>
                </a:solidFill>
                <a:latin typeface="Arial"/>
                <a:cs typeface="Arial"/>
              </a:rPr>
              <a:t> </a:t>
            </a:r>
            <a:r>
              <a:rPr sz="1400" i="1" spc="5" dirty="0">
                <a:solidFill>
                  <a:srgbClr val="003399"/>
                </a:solidFill>
                <a:latin typeface="Times New Roman"/>
                <a:cs typeface="Times New Roman"/>
              </a:rPr>
              <a:t>z</a:t>
            </a:r>
            <a:r>
              <a:rPr sz="1350" i="1" spc="7" baseline="-21604" dirty="0">
                <a:solidFill>
                  <a:srgbClr val="003399"/>
                </a:solidFill>
                <a:latin typeface="Times New Roman"/>
                <a:cs typeface="Times New Roman"/>
              </a:rPr>
              <a:t>r1</a:t>
            </a:r>
            <a:endParaRPr sz="1350" baseline="-21604">
              <a:latin typeface="Times New Roman"/>
              <a:cs typeface="Times New Roman"/>
            </a:endParaRPr>
          </a:p>
        </p:txBody>
      </p:sp>
      <p:sp>
        <p:nvSpPr>
          <p:cNvPr id="70" name="object 70"/>
          <p:cNvSpPr txBox="1"/>
          <p:nvPr/>
        </p:nvSpPr>
        <p:spPr>
          <a:xfrm>
            <a:off x="1757493" y="5093548"/>
            <a:ext cx="742950" cy="300082"/>
          </a:xfrm>
          <a:prstGeom prst="rect">
            <a:avLst/>
          </a:prstGeom>
        </p:spPr>
        <p:txBody>
          <a:bodyPr vert="horz" wrap="square" lIns="0" tIns="0" rIns="0" bIns="0" rtlCol="0">
            <a:spAutoFit/>
          </a:bodyPr>
          <a:lstStyle/>
          <a:p>
            <a:pPr marL="12700" algn="l" rtl="0"/>
            <a:r>
              <a:rPr sz="1950" i="1" spc="10" dirty="0">
                <a:latin typeface="Times New Roman"/>
                <a:cs typeface="Times New Roman"/>
              </a:rPr>
              <a:t>z</a:t>
            </a:r>
            <a:r>
              <a:rPr sz="1950" spc="10" dirty="0">
                <a:latin typeface="Symbol"/>
                <a:cs typeface="Symbol"/>
              </a:rPr>
              <a:t></a:t>
            </a:r>
            <a:r>
              <a:rPr sz="1950" spc="50" dirty="0">
                <a:latin typeface="Times New Roman"/>
                <a:cs typeface="Times New Roman"/>
              </a:rPr>
              <a:t> </a:t>
            </a:r>
            <a:r>
              <a:rPr sz="1950" i="1" spc="45" dirty="0">
                <a:latin typeface="Times New Roman"/>
                <a:cs typeface="Times New Roman"/>
              </a:rPr>
              <a:t>z</a:t>
            </a:r>
            <a:r>
              <a:rPr sz="1875" i="1" spc="67" baseline="-22222" dirty="0">
                <a:latin typeface="Times New Roman"/>
                <a:cs typeface="Times New Roman"/>
              </a:rPr>
              <a:t>r</a:t>
            </a:r>
            <a:r>
              <a:rPr sz="1875" spc="67" baseline="-22222" dirty="0">
                <a:latin typeface="Times New Roman"/>
                <a:cs typeface="Times New Roman"/>
              </a:rPr>
              <a:t>1</a:t>
            </a:r>
            <a:endParaRPr sz="1875" baseline="-22222">
              <a:latin typeface="Times New Roman"/>
              <a:cs typeface="Times New Roman"/>
            </a:endParaRPr>
          </a:p>
        </p:txBody>
      </p:sp>
      <p:sp>
        <p:nvSpPr>
          <p:cNvPr id="71"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100</a:t>
            </a:fld>
            <a:endParaRPr spc="-5"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287896" y="511302"/>
            <a:ext cx="233045" cy="215444"/>
          </a:xfrm>
          <a:prstGeom prst="rect">
            <a:avLst/>
          </a:prstGeom>
        </p:spPr>
        <p:txBody>
          <a:bodyPr vert="horz" wrap="square" lIns="0" tIns="0" rIns="0" bIns="0" rtlCol="0">
            <a:spAutoFit/>
          </a:bodyPr>
          <a:lstStyle/>
          <a:p>
            <a:pPr marL="12700" algn="l" rtl="0"/>
            <a:r>
              <a:rPr sz="1400" spc="-10" dirty="0">
                <a:solidFill>
                  <a:srgbClr val="003399"/>
                </a:solidFill>
                <a:latin typeface="Arial"/>
                <a:cs typeface="Arial"/>
              </a:rPr>
              <a:t>F</a:t>
            </a:r>
            <a:r>
              <a:rPr sz="1400" dirty="0">
                <a:solidFill>
                  <a:srgbClr val="003399"/>
                </a:solidFill>
                <a:latin typeface="Arial"/>
                <a:cs typeface="Arial"/>
              </a:rPr>
              <a:t>1</a:t>
            </a:r>
            <a:endParaRPr sz="1400">
              <a:latin typeface="Arial"/>
              <a:cs typeface="Arial"/>
            </a:endParaRPr>
          </a:p>
        </p:txBody>
      </p:sp>
      <p:sp>
        <p:nvSpPr>
          <p:cNvPr id="3" name="object 3"/>
          <p:cNvSpPr/>
          <p:nvPr/>
        </p:nvSpPr>
        <p:spPr>
          <a:xfrm>
            <a:off x="4956810" y="942594"/>
            <a:ext cx="300355" cy="0"/>
          </a:xfrm>
          <a:custGeom>
            <a:avLst/>
            <a:gdLst/>
            <a:ahLst/>
            <a:cxnLst/>
            <a:rect l="l" t="t" r="r" b="b"/>
            <a:pathLst>
              <a:path w="300354">
                <a:moveTo>
                  <a:pt x="0" y="0"/>
                </a:moveTo>
                <a:lnTo>
                  <a:pt x="300227" y="0"/>
                </a:lnTo>
              </a:path>
            </a:pathLst>
          </a:custGeom>
          <a:ln w="38100">
            <a:solidFill>
              <a:srgbClr val="000000"/>
            </a:solidFill>
          </a:ln>
        </p:spPr>
        <p:txBody>
          <a:bodyPr wrap="square" lIns="0" tIns="0" rIns="0" bIns="0" rtlCol="0"/>
          <a:lstStyle/>
          <a:p>
            <a:pPr algn="l" rtl="0"/>
            <a:endParaRPr/>
          </a:p>
        </p:txBody>
      </p:sp>
      <p:sp>
        <p:nvSpPr>
          <p:cNvPr id="4" name="object 4"/>
          <p:cNvSpPr/>
          <p:nvPr/>
        </p:nvSpPr>
        <p:spPr>
          <a:xfrm>
            <a:off x="5119878" y="770381"/>
            <a:ext cx="0" cy="370840"/>
          </a:xfrm>
          <a:custGeom>
            <a:avLst/>
            <a:gdLst/>
            <a:ahLst/>
            <a:cxnLst/>
            <a:rect l="l" t="t" r="r" b="b"/>
            <a:pathLst>
              <a:path h="370840">
                <a:moveTo>
                  <a:pt x="0" y="0"/>
                </a:moveTo>
                <a:lnTo>
                  <a:pt x="0" y="370331"/>
                </a:lnTo>
              </a:path>
            </a:pathLst>
          </a:custGeom>
          <a:ln w="25908">
            <a:solidFill>
              <a:srgbClr val="000000"/>
            </a:solidFill>
          </a:ln>
        </p:spPr>
        <p:txBody>
          <a:bodyPr wrap="square" lIns="0" tIns="0" rIns="0" bIns="0" rtlCol="0"/>
          <a:lstStyle/>
          <a:p>
            <a:pPr algn="l" rtl="0"/>
            <a:endParaRPr/>
          </a:p>
        </p:txBody>
      </p:sp>
      <p:sp>
        <p:nvSpPr>
          <p:cNvPr id="5" name="object 5"/>
          <p:cNvSpPr/>
          <p:nvPr/>
        </p:nvSpPr>
        <p:spPr>
          <a:xfrm>
            <a:off x="5490209" y="945641"/>
            <a:ext cx="861060" cy="0"/>
          </a:xfrm>
          <a:custGeom>
            <a:avLst/>
            <a:gdLst/>
            <a:ahLst/>
            <a:cxnLst/>
            <a:rect l="l" t="t" r="r" b="b"/>
            <a:pathLst>
              <a:path w="861060">
                <a:moveTo>
                  <a:pt x="0" y="0"/>
                </a:moveTo>
                <a:lnTo>
                  <a:pt x="861060" y="0"/>
                </a:lnTo>
              </a:path>
            </a:pathLst>
          </a:custGeom>
          <a:ln w="38100">
            <a:solidFill>
              <a:srgbClr val="000000"/>
            </a:solidFill>
          </a:ln>
        </p:spPr>
        <p:txBody>
          <a:bodyPr wrap="square" lIns="0" tIns="0" rIns="0" bIns="0" rtlCol="0"/>
          <a:lstStyle/>
          <a:p>
            <a:pPr algn="l" rtl="0"/>
            <a:endParaRPr/>
          </a:p>
        </p:txBody>
      </p:sp>
      <p:sp>
        <p:nvSpPr>
          <p:cNvPr id="6" name="object 6"/>
          <p:cNvSpPr/>
          <p:nvPr/>
        </p:nvSpPr>
        <p:spPr>
          <a:xfrm>
            <a:off x="6582917" y="945641"/>
            <a:ext cx="266700" cy="0"/>
          </a:xfrm>
          <a:custGeom>
            <a:avLst/>
            <a:gdLst/>
            <a:ahLst/>
            <a:cxnLst/>
            <a:rect l="l" t="t" r="r" b="b"/>
            <a:pathLst>
              <a:path w="266700">
                <a:moveTo>
                  <a:pt x="0" y="0"/>
                </a:moveTo>
                <a:lnTo>
                  <a:pt x="266700" y="0"/>
                </a:lnTo>
              </a:path>
            </a:pathLst>
          </a:custGeom>
          <a:ln w="38100">
            <a:solidFill>
              <a:srgbClr val="000000"/>
            </a:solidFill>
          </a:ln>
        </p:spPr>
        <p:txBody>
          <a:bodyPr wrap="square" lIns="0" tIns="0" rIns="0" bIns="0" rtlCol="0"/>
          <a:lstStyle/>
          <a:p>
            <a:pPr algn="l" rtl="0"/>
            <a:endParaRPr/>
          </a:p>
        </p:txBody>
      </p:sp>
      <p:sp>
        <p:nvSpPr>
          <p:cNvPr id="7" name="object 7"/>
          <p:cNvSpPr/>
          <p:nvPr/>
        </p:nvSpPr>
        <p:spPr>
          <a:xfrm>
            <a:off x="6713982" y="762762"/>
            <a:ext cx="5080" cy="378460"/>
          </a:xfrm>
          <a:custGeom>
            <a:avLst/>
            <a:gdLst/>
            <a:ahLst/>
            <a:cxnLst/>
            <a:rect l="l" t="t" r="r" b="b"/>
            <a:pathLst>
              <a:path w="5079" h="378459">
                <a:moveTo>
                  <a:pt x="0" y="0"/>
                </a:moveTo>
                <a:lnTo>
                  <a:pt x="4571" y="377951"/>
                </a:lnTo>
              </a:path>
            </a:pathLst>
          </a:custGeom>
          <a:ln w="25908">
            <a:solidFill>
              <a:srgbClr val="000000"/>
            </a:solidFill>
          </a:ln>
        </p:spPr>
        <p:txBody>
          <a:bodyPr wrap="square" lIns="0" tIns="0" rIns="0" bIns="0" rtlCol="0"/>
          <a:lstStyle/>
          <a:p>
            <a:pPr algn="l" rtl="0"/>
            <a:endParaRPr/>
          </a:p>
        </p:txBody>
      </p:sp>
      <p:sp>
        <p:nvSpPr>
          <p:cNvPr id="8" name="object 8"/>
          <p:cNvSpPr/>
          <p:nvPr/>
        </p:nvSpPr>
        <p:spPr>
          <a:xfrm>
            <a:off x="7087362" y="942594"/>
            <a:ext cx="826135" cy="0"/>
          </a:xfrm>
          <a:custGeom>
            <a:avLst/>
            <a:gdLst/>
            <a:ahLst/>
            <a:cxnLst/>
            <a:rect l="l" t="t" r="r" b="b"/>
            <a:pathLst>
              <a:path w="826135">
                <a:moveTo>
                  <a:pt x="0" y="0"/>
                </a:moveTo>
                <a:lnTo>
                  <a:pt x="826008" y="0"/>
                </a:lnTo>
              </a:path>
            </a:pathLst>
          </a:custGeom>
          <a:ln w="38100">
            <a:solidFill>
              <a:srgbClr val="000000"/>
            </a:solidFill>
          </a:ln>
        </p:spPr>
        <p:txBody>
          <a:bodyPr wrap="square" lIns="0" tIns="0" rIns="0" bIns="0" rtlCol="0"/>
          <a:lstStyle/>
          <a:p>
            <a:pPr algn="l" rtl="0"/>
            <a:endParaRPr/>
          </a:p>
        </p:txBody>
      </p:sp>
      <p:sp>
        <p:nvSpPr>
          <p:cNvPr id="9" name="object 9"/>
          <p:cNvSpPr/>
          <p:nvPr/>
        </p:nvSpPr>
        <p:spPr>
          <a:xfrm>
            <a:off x="8151115" y="953261"/>
            <a:ext cx="268605" cy="0"/>
          </a:xfrm>
          <a:custGeom>
            <a:avLst/>
            <a:gdLst/>
            <a:ahLst/>
            <a:cxnLst/>
            <a:rect l="l" t="t" r="r" b="b"/>
            <a:pathLst>
              <a:path w="268604">
                <a:moveTo>
                  <a:pt x="0" y="0"/>
                </a:moveTo>
                <a:lnTo>
                  <a:pt x="268224" y="0"/>
                </a:lnTo>
              </a:path>
            </a:pathLst>
          </a:custGeom>
          <a:ln w="38100">
            <a:solidFill>
              <a:srgbClr val="000000"/>
            </a:solidFill>
          </a:ln>
        </p:spPr>
        <p:txBody>
          <a:bodyPr wrap="square" lIns="0" tIns="0" rIns="0" bIns="0" rtlCol="0"/>
          <a:lstStyle/>
          <a:p>
            <a:pPr algn="l" rtl="0"/>
            <a:endParaRPr/>
          </a:p>
        </p:txBody>
      </p:sp>
      <p:sp>
        <p:nvSpPr>
          <p:cNvPr id="10" name="object 10"/>
          <p:cNvSpPr/>
          <p:nvPr/>
        </p:nvSpPr>
        <p:spPr>
          <a:xfrm>
            <a:off x="8658606" y="953261"/>
            <a:ext cx="873760" cy="0"/>
          </a:xfrm>
          <a:custGeom>
            <a:avLst/>
            <a:gdLst/>
            <a:ahLst/>
            <a:cxnLst/>
            <a:rect l="l" t="t" r="r" b="b"/>
            <a:pathLst>
              <a:path w="873759">
                <a:moveTo>
                  <a:pt x="0" y="0"/>
                </a:moveTo>
                <a:lnTo>
                  <a:pt x="873251" y="0"/>
                </a:lnTo>
              </a:path>
            </a:pathLst>
          </a:custGeom>
          <a:ln w="38100">
            <a:solidFill>
              <a:srgbClr val="000000"/>
            </a:solidFill>
          </a:ln>
        </p:spPr>
        <p:txBody>
          <a:bodyPr wrap="square" lIns="0" tIns="0" rIns="0" bIns="0" rtlCol="0"/>
          <a:lstStyle/>
          <a:p>
            <a:pPr algn="l" rtl="0"/>
            <a:endParaRPr/>
          </a:p>
        </p:txBody>
      </p:sp>
      <p:sp>
        <p:nvSpPr>
          <p:cNvPr id="11" name="object 11"/>
          <p:cNvSpPr/>
          <p:nvPr/>
        </p:nvSpPr>
        <p:spPr>
          <a:xfrm>
            <a:off x="9766554" y="953261"/>
            <a:ext cx="228600" cy="0"/>
          </a:xfrm>
          <a:custGeom>
            <a:avLst/>
            <a:gdLst/>
            <a:ahLst/>
            <a:cxnLst/>
            <a:rect l="l" t="t" r="r" b="b"/>
            <a:pathLst>
              <a:path w="228600">
                <a:moveTo>
                  <a:pt x="0" y="0"/>
                </a:moveTo>
                <a:lnTo>
                  <a:pt x="228600" y="0"/>
                </a:lnTo>
              </a:path>
            </a:pathLst>
          </a:custGeom>
          <a:ln w="38100">
            <a:solidFill>
              <a:srgbClr val="000000"/>
            </a:solidFill>
          </a:ln>
        </p:spPr>
        <p:txBody>
          <a:bodyPr wrap="square" lIns="0" tIns="0" rIns="0" bIns="0" rtlCol="0"/>
          <a:lstStyle/>
          <a:p>
            <a:pPr algn="l" rtl="0"/>
            <a:endParaRPr/>
          </a:p>
        </p:txBody>
      </p:sp>
      <p:sp>
        <p:nvSpPr>
          <p:cNvPr id="12" name="object 12"/>
          <p:cNvSpPr/>
          <p:nvPr/>
        </p:nvSpPr>
        <p:spPr>
          <a:xfrm>
            <a:off x="5250941" y="813054"/>
            <a:ext cx="234950" cy="254635"/>
          </a:xfrm>
          <a:custGeom>
            <a:avLst/>
            <a:gdLst/>
            <a:ahLst/>
            <a:cxnLst/>
            <a:rect l="l" t="t" r="r" b="b"/>
            <a:pathLst>
              <a:path w="234950" h="254634">
                <a:moveTo>
                  <a:pt x="0" y="254508"/>
                </a:moveTo>
                <a:lnTo>
                  <a:pt x="234696" y="254508"/>
                </a:lnTo>
                <a:lnTo>
                  <a:pt x="234696" y="0"/>
                </a:lnTo>
                <a:lnTo>
                  <a:pt x="0" y="0"/>
                </a:lnTo>
                <a:lnTo>
                  <a:pt x="0" y="254508"/>
                </a:lnTo>
                <a:close/>
              </a:path>
            </a:pathLst>
          </a:custGeom>
          <a:ln w="25908">
            <a:solidFill>
              <a:srgbClr val="000000"/>
            </a:solidFill>
          </a:ln>
        </p:spPr>
        <p:txBody>
          <a:bodyPr wrap="square" lIns="0" tIns="0" rIns="0" bIns="0" rtlCol="0"/>
          <a:lstStyle/>
          <a:p>
            <a:pPr algn="l" rtl="0"/>
            <a:endParaRPr/>
          </a:p>
        </p:txBody>
      </p:sp>
      <p:sp>
        <p:nvSpPr>
          <p:cNvPr id="13" name="object 13"/>
          <p:cNvSpPr txBox="1"/>
          <p:nvPr/>
        </p:nvSpPr>
        <p:spPr>
          <a:xfrm>
            <a:off x="5324984" y="840232"/>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1</a:t>
            </a:r>
            <a:endParaRPr sz="1400">
              <a:latin typeface="Arial"/>
              <a:cs typeface="Arial"/>
            </a:endParaRPr>
          </a:p>
        </p:txBody>
      </p:sp>
      <p:sp>
        <p:nvSpPr>
          <p:cNvPr id="14" name="object 14"/>
          <p:cNvSpPr/>
          <p:nvPr/>
        </p:nvSpPr>
        <p:spPr>
          <a:xfrm>
            <a:off x="6349747" y="811531"/>
            <a:ext cx="233679" cy="254635"/>
          </a:xfrm>
          <a:custGeom>
            <a:avLst/>
            <a:gdLst/>
            <a:ahLst/>
            <a:cxnLst/>
            <a:rect l="l" t="t" r="r" b="b"/>
            <a:pathLst>
              <a:path w="233679" h="254634">
                <a:moveTo>
                  <a:pt x="0" y="254508"/>
                </a:moveTo>
                <a:lnTo>
                  <a:pt x="233172" y="254508"/>
                </a:lnTo>
                <a:lnTo>
                  <a:pt x="233172" y="0"/>
                </a:lnTo>
                <a:lnTo>
                  <a:pt x="0" y="0"/>
                </a:lnTo>
                <a:lnTo>
                  <a:pt x="0" y="254508"/>
                </a:lnTo>
                <a:close/>
              </a:path>
            </a:pathLst>
          </a:custGeom>
          <a:ln w="25907">
            <a:solidFill>
              <a:srgbClr val="000000"/>
            </a:solidFill>
          </a:ln>
        </p:spPr>
        <p:txBody>
          <a:bodyPr wrap="square" lIns="0" tIns="0" rIns="0" bIns="0" rtlCol="0"/>
          <a:lstStyle/>
          <a:p>
            <a:pPr algn="l" rtl="0"/>
            <a:endParaRPr/>
          </a:p>
        </p:txBody>
      </p:sp>
      <p:sp>
        <p:nvSpPr>
          <p:cNvPr id="15" name="object 15"/>
          <p:cNvSpPr txBox="1"/>
          <p:nvPr/>
        </p:nvSpPr>
        <p:spPr>
          <a:xfrm>
            <a:off x="6423406" y="839342"/>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2</a:t>
            </a:r>
            <a:endParaRPr sz="1400">
              <a:latin typeface="Arial"/>
              <a:cs typeface="Arial"/>
            </a:endParaRPr>
          </a:p>
        </p:txBody>
      </p:sp>
      <p:sp>
        <p:nvSpPr>
          <p:cNvPr id="16" name="object 16"/>
          <p:cNvSpPr/>
          <p:nvPr/>
        </p:nvSpPr>
        <p:spPr>
          <a:xfrm>
            <a:off x="6845047" y="811531"/>
            <a:ext cx="233679" cy="254635"/>
          </a:xfrm>
          <a:custGeom>
            <a:avLst/>
            <a:gdLst/>
            <a:ahLst/>
            <a:cxnLst/>
            <a:rect l="l" t="t" r="r" b="b"/>
            <a:pathLst>
              <a:path w="233679" h="254634">
                <a:moveTo>
                  <a:pt x="0" y="254508"/>
                </a:moveTo>
                <a:lnTo>
                  <a:pt x="233172" y="254508"/>
                </a:lnTo>
                <a:lnTo>
                  <a:pt x="233172" y="0"/>
                </a:lnTo>
                <a:lnTo>
                  <a:pt x="0" y="0"/>
                </a:lnTo>
                <a:lnTo>
                  <a:pt x="0" y="254508"/>
                </a:lnTo>
                <a:close/>
              </a:path>
            </a:pathLst>
          </a:custGeom>
          <a:ln w="25907">
            <a:solidFill>
              <a:srgbClr val="000000"/>
            </a:solidFill>
          </a:ln>
        </p:spPr>
        <p:txBody>
          <a:bodyPr wrap="square" lIns="0" tIns="0" rIns="0" bIns="0" rtlCol="0"/>
          <a:lstStyle/>
          <a:p>
            <a:pPr algn="l" rtl="0"/>
            <a:endParaRPr/>
          </a:p>
        </p:txBody>
      </p:sp>
      <p:sp>
        <p:nvSpPr>
          <p:cNvPr id="17" name="object 17"/>
          <p:cNvSpPr txBox="1"/>
          <p:nvPr/>
        </p:nvSpPr>
        <p:spPr>
          <a:xfrm>
            <a:off x="6918453" y="839342"/>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3</a:t>
            </a:r>
            <a:endParaRPr sz="1400">
              <a:latin typeface="Arial"/>
              <a:cs typeface="Arial"/>
            </a:endParaRPr>
          </a:p>
        </p:txBody>
      </p:sp>
      <p:sp>
        <p:nvSpPr>
          <p:cNvPr id="18" name="object 18"/>
          <p:cNvSpPr/>
          <p:nvPr/>
        </p:nvSpPr>
        <p:spPr>
          <a:xfrm>
            <a:off x="7913371" y="811531"/>
            <a:ext cx="233679" cy="254635"/>
          </a:xfrm>
          <a:custGeom>
            <a:avLst/>
            <a:gdLst/>
            <a:ahLst/>
            <a:cxnLst/>
            <a:rect l="l" t="t" r="r" b="b"/>
            <a:pathLst>
              <a:path w="233679" h="254634">
                <a:moveTo>
                  <a:pt x="0" y="254508"/>
                </a:moveTo>
                <a:lnTo>
                  <a:pt x="233172" y="254508"/>
                </a:lnTo>
                <a:lnTo>
                  <a:pt x="233172" y="0"/>
                </a:lnTo>
                <a:lnTo>
                  <a:pt x="0" y="0"/>
                </a:lnTo>
                <a:lnTo>
                  <a:pt x="0" y="254508"/>
                </a:lnTo>
                <a:close/>
              </a:path>
            </a:pathLst>
          </a:custGeom>
          <a:ln w="25907">
            <a:solidFill>
              <a:srgbClr val="000000"/>
            </a:solidFill>
          </a:ln>
        </p:spPr>
        <p:txBody>
          <a:bodyPr wrap="square" lIns="0" tIns="0" rIns="0" bIns="0" rtlCol="0"/>
          <a:lstStyle/>
          <a:p>
            <a:pPr algn="l" rtl="0"/>
            <a:endParaRPr/>
          </a:p>
        </p:txBody>
      </p:sp>
      <p:sp>
        <p:nvSpPr>
          <p:cNvPr id="19" name="object 19"/>
          <p:cNvSpPr txBox="1"/>
          <p:nvPr/>
        </p:nvSpPr>
        <p:spPr>
          <a:xfrm>
            <a:off x="7990714" y="839342"/>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4</a:t>
            </a:r>
            <a:endParaRPr sz="1400">
              <a:latin typeface="Arial"/>
              <a:cs typeface="Arial"/>
            </a:endParaRPr>
          </a:p>
        </p:txBody>
      </p:sp>
      <p:sp>
        <p:nvSpPr>
          <p:cNvPr id="20" name="object 20"/>
          <p:cNvSpPr/>
          <p:nvPr/>
        </p:nvSpPr>
        <p:spPr>
          <a:xfrm>
            <a:off x="8423909" y="811531"/>
            <a:ext cx="234950" cy="254635"/>
          </a:xfrm>
          <a:custGeom>
            <a:avLst/>
            <a:gdLst/>
            <a:ahLst/>
            <a:cxnLst/>
            <a:rect l="l" t="t" r="r" b="b"/>
            <a:pathLst>
              <a:path w="234950" h="254634">
                <a:moveTo>
                  <a:pt x="0" y="254508"/>
                </a:moveTo>
                <a:lnTo>
                  <a:pt x="234696" y="254508"/>
                </a:lnTo>
                <a:lnTo>
                  <a:pt x="234696" y="0"/>
                </a:lnTo>
                <a:lnTo>
                  <a:pt x="0" y="0"/>
                </a:lnTo>
                <a:lnTo>
                  <a:pt x="0" y="254508"/>
                </a:lnTo>
                <a:close/>
              </a:path>
            </a:pathLst>
          </a:custGeom>
          <a:ln w="25908">
            <a:solidFill>
              <a:srgbClr val="000000"/>
            </a:solidFill>
          </a:ln>
        </p:spPr>
        <p:txBody>
          <a:bodyPr wrap="square" lIns="0" tIns="0" rIns="0" bIns="0" rtlCol="0"/>
          <a:lstStyle/>
          <a:p>
            <a:pPr algn="l" rtl="0"/>
            <a:endParaRPr/>
          </a:p>
        </p:txBody>
      </p:sp>
      <p:sp>
        <p:nvSpPr>
          <p:cNvPr id="21" name="object 21"/>
          <p:cNvSpPr txBox="1"/>
          <p:nvPr/>
        </p:nvSpPr>
        <p:spPr>
          <a:xfrm>
            <a:off x="8503158" y="839342"/>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5</a:t>
            </a:r>
            <a:endParaRPr sz="1400">
              <a:latin typeface="Arial"/>
              <a:cs typeface="Arial"/>
            </a:endParaRPr>
          </a:p>
        </p:txBody>
      </p:sp>
      <p:sp>
        <p:nvSpPr>
          <p:cNvPr id="22" name="object 22"/>
          <p:cNvSpPr/>
          <p:nvPr/>
        </p:nvSpPr>
        <p:spPr>
          <a:xfrm>
            <a:off x="9531857" y="813054"/>
            <a:ext cx="234950" cy="254635"/>
          </a:xfrm>
          <a:custGeom>
            <a:avLst/>
            <a:gdLst/>
            <a:ahLst/>
            <a:cxnLst/>
            <a:rect l="l" t="t" r="r" b="b"/>
            <a:pathLst>
              <a:path w="234950" h="254634">
                <a:moveTo>
                  <a:pt x="0" y="254508"/>
                </a:moveTo>
                <a:lnTo>
                  <a:pt x="234696" y="254508"/>
                </a:lnTo>
                <a:lnTo>
                  <a:pt x="234696" y="0"/>
                </a:lnTo>
                <a:lnTo>
                  <a:pt x="0" y="0"/>
                </a:lnTo>
                <a:lnTo>
                  <a:pt x="0" y="254508"/>
                </a:lnTo>
                <a:close/>
              </a:path>
            </a:pathLst>
          </a:custGeom>
          <a:ln w="25908">
            <a:solidFill>
              <a:srgbClr val="000000"/>
            </a:solidFill>
          </a:ln>
        </p:spPr>
        <p:txBody>
          <a:bodyPr wrap="square" lIns="0" tIns="0" rIns="0" bIns="0" rtlCol="0"/>
          <a:lstStyle/>
          <a:p>
            <a:pPr algn="l" rtl="0"/>
            <a:endParaRPr/>
          </a:p>
        </p:txBody>
      </p:sp>
      <p:sp>
        <p:nvSpPr>
          <p:cNvPr id="23" name="object 23"/>
          <p:cNvSpPr txBox="1"/>
          <p:nvPr/>
        </p:nvSpPr>
        <p:spPr>
          <a:xfrm>
            <a:off x="9611995" y="840232"/>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6</a:t>
            </a:r>
            <a:endParaRPr sz="1400">
              <a:latin typeface="Arial"/>
              <a:cs typeface="Arial"/>
            </a:endParaRPr>
          </a:p>
        </p:txBody>
      </p:sp>
      <p:sp>
        <p:nvSpPr>
          <p:cNvPr id="24" name="object 24"/>
          <p:cNvSpPr/>
          <p:nvPr/>
        </p:nvSpPr>
        <p:spPr>
          <a:xfrm>
            <a:off x="8282178" y="762762"/>
            <a:ext cx="5080" cy="378460"/>
          </a:xfrm>
          <a:custGeom>
            <a:avLst/>
            <a:gdLst/>
            <a:ahLst/>
            <a:cxnLst/>
            <a:rect l="l" t="t" r="r" b="b"/>
            <a:pathLst>
              <a:path w="5079" h="378459">
                <a:moveTo>
                  <a:pt x="0" y="0"/>
                </a:moveTo>
                <a:lnTo>
                  <a:pt x="4572" y="377951"/>
                </a:lnTo>
              </a:path>
            </a:pathLst>
          </a:custGeom>
          <a:ln w="25908">
            <a:solidFill>
              <a:srgbClr val="000000"/>
            </a:solidFill>
          </a:ln>
        </p:spPr>
        <p:txBody>
          <a:bodyPr wrap="square" lIns="0" tIns="0" rIns="0" bIns="0" rtlCol="0"/>
          <a:lstStyle/>
          <a:p>
            <a:pPr algn="l" rtl="0"/>
            <a:endParaRPr/>
          </a:p>
        </p:txBody>
      </p:sp>
      <p:sp>
        <p:nvSpPr>
          <p:cNvPr id="25" name="object 25"/>
          <p:cNvSpPr/>
          <p:nvPr/>
        </p:nvSpPr>
        <p:spPr>
          <a:xfrm>
            <a:off x="9862567" y="773430"/>
            <a:ext cx="3175" cy="378460"/>
          </a:xfrm>
          <a:custGeom>
            <a:avLst/>
            <a:gdLst/>
            <a:ahLst/>
            <a:cxnLst/>
            <a:rect l="l" t="t" r="r" b="b"/>
            <a:pathLst>
              <a:path w="3175" h="378459">
                <a:moveTo>
                  <a:pt x="0" y="0"/>
                </a:moveTo>
                <a:lnTo>
                  <a:pt x="3048" y="377952"/>
                </a:lnTo>
              </a:path>
            </a:pathLst>
          </a:custGeom>
          <a:ln w="25908">
            <a:solidFill>
              <a:srgbClr val="000000"/>
            </a:solidFill>
          </a:ln>
        </p:spPr>
        <p:txBody>
          <a:bodyPr wrap="square" lIns="0" tIns="0" rIns="0" bIns="0" rtlCol="0"/>
          <a:lstStyle/>
          <a:p>
            <a:pPr algn="l" rtl="0"/>
            <a:endParaRPr/>
          </a:p>
        </p:txBody>
      </p:sp>
      <p:sp>
        <p:nvSpPr>
          <p:cNvPr id="26" name="object 26"/>
          <p:cNvSpPr/>
          <p:nvPr/>
        </p:nvSpPr>
        <p:spPr>
          <a:xfrm>
            <a:off x="5083302" y="902970"/>
            <a:ext cx="68580" cy="70485"/>
          </a:xfrm>
          <a:custGeom>
            <a:avLst/>
            <a:gdLst/>
            <a:ahLst/>
            <a:cxnLst/>
            <a:rect l="l" t="t" r="r" b="b"/>
            <a:pathLst>
              <a:path w="68579" h="70484">
                <a:moveTo>
                  <a:pt x="34289" y="0"/>
                </a:moveTo>
                <a:lnTo>
                  <a:pt x="20949" y="2762"/>
                </a:lnTo>
                <a:lnTo>
                  <a:pt x="10048" y="10287"/>
                </a:lnTo>
                <a:lnTo>
                  <a:pt x="2696" y="21431"/>
                </a:lnTo>
                <a:lnTo>
                  <a:pt x="0" y="35051"/>
                </a:lnTo>
                <a:lnTo>
                  <a:pt x="2696" y="48672"/>
                </a:lnTo>
                <a:lnTo>
                  <a:pt x="10048" y="59817"/>
                </a:lnTo>
                <a:lnTo>
                  <a:pt x="20949" y="67341"/>
                </a:lnTo>
                <a:lnTo>
                  <a:pt x="34289" y="70103"/>
                </a:lnTo>
                <a:lnTo>
                  <a:pt x="47630" y="67341"/>
                </a:lnTo>
                <a:lnTo>
                  <a:pt x="58531" y="59816"/>
                </a:lnTo>
                <a:lnTo>
                  <a:pt x="65883" y="48672"/>
                </a:lnTo>
                <a:lnTo>
                  <a:pt x="68580" y="35051"/>
                </a:lnTo>
                <a:lnTo>
                  <a:pt x="65883" y="21431"/>
                </a:lnTo>
                <a:lnTo>
                  <a:pt x="58531" y="10286"/>
                </a:lnTo>
                <a:lnTo>
                  <a:pt x="47630" y="2762"/>
                </a:lnTo>
                <a:lnTo>
                  <a:pt x="34289" y="0"/>
                </a:lnTo>
                <a:close/>
              </a:path>
            </a:pathLst>
          </a:custGeom>
          <a:solidFill>
            <a:srgbClr val="000000"/>
          </a:solidFill>
        </p:spPr>
        <p:txBody>
          <a:bodyPr wrap="square" lIns="0" tIns="0" rIns="0" bIns="0" rtlCol="0"/>
          <a:lstStyle/>
          <a:p>
            <a:pPr algn="l" rtl="0"/>
            <a:endParaRPr/>
          </a:p>
        </p:txBody>
      </p:sp>
      <p:sp>
        <p:nvSpPr>
          <p:cNvPr id="27" name="object 27"/>
          <p:cNvSpPr/>
          <p:nvPr/>
        </p:nvSpPr>
        <p:spPr>
          <a:xfrm>
            <a:off x="5083302" y="902970"/>
            <a:ext cx="68580" cy="70485"/>
          </a:xfrm>
          <a:custGeom>
            <a:avLst/>
            <a:gdLst/>
            <a:ahLst/>
            <a:cxnLst/>
            <a:rect l="l" t="t" r="r" b="b"/>
            <a:pathLst>
              <a:path w="68579" h="70484">
                <a:moveTo>
                  <a:pt x="0" y="35051"/>
                </a:moveTo>
                <a:lnTo>
                  <a:pt x="2696" y="21431"/>
                </a:lnTo>
                <a:lnTo>
                  <a:pt x="10048" y="10287"/>
                </a:lnTo>
                <a:lnTo>
                  <a:pt x="20949" y="2762"/>
                </a:lnTo>
                <a:lnTo>
                  <a:pt x="34289" y="0"/>
                </a:lnTo>
                <a:lnTo>
                  <a:pt x="47630" y="2762"/>
                </a:lnTo>
                <a:lnTo>
                  <a:pt x="58531" y="10286"/>
                </a:lnTo>
                <a:lnTo>
                  <a:pt x="65883" y="21431"/>
                </a:lnTo>
                <a:lnTo>
                  <a:pt x="68580" y="35051"/>
                </a:lnTo>
                <a:lnTo>
                  <a:pt x="65883" y="48672"/>
                </a:lnTo>
                <a:lnTo>
                  <a:pt x="58531" y="59816"/>
                </a:lnTo>
                <a:lnTo>
                  <a:pt x="47630" y="67341"/>
                </a:lnTo>
                <a:lnTo>
                  <a:pt x="34289" y="70103"/>
                </a:lnTo>
                <a:lnTo>
                  <a:pt x="20949" y="67341"/>
                </a:lnTo>
                <a:lnTo>
                  <a:pt x="10048" y="59817"/>
                </a:lnTo>
                <a:lnTo>
                  <a:pt x="2696" y="48672"/>
                </a:lnTo>
                <a:lnTo>
                  <a:pt x="0" y="35051"/>
                </a:lnTo>
                <a:close/>
              </a:path>
            </a:pathLst>
          </a:custGeom>
          <a:ln w="25908">
            <a:solidFill>
              <a:srgbClr val="000000"/>
            </a:solidFill>
          </a:ln>
        </p:spPr>
        <p:txBody>
          <a:bodyPr wrap="square" lIns="0" tIns="0" rIns="0" bIns="0" rtlCol="0"/>
          <a:lstStyle/>
          <a:p>
            <a:pPr algn="l" rtl="0"/>
            <a:endParaRPr/>
          </a:p>
        </p:txBody>
      </p:sp>
      <p:sp>
        <p:nvSpPr>
          <p:cNvPr id="28" name="object 28"/>
          <p:cNvSpPr/>
          <p:nvPr/>
        </p:nvSpPr>
        <p:spPr>
          <a:xfrm>
            <a:off x="6675883" y="909067"/>
            <a:ext cx="70485" cy="70485"/>
          </a:xfrm>
          <a:custGeom>
            <a:avLst/>
            <a:gdLst/>
            <a:ahLst/>
            <a:cxnLst/>
            <a:rect l="l" t="t" r="r" b="b"/>
            <a:pathLst>
              <a:path w="70485" h="70484">
                <a:moveTo>
                  <a:pt x="35051" y="0"/>
                </a:moveTo>
                <a:lnTo>
                  <a:pt x="21431" y="2762"/>
                </a:lnTo>
                <a:lnTo>
                  <a:pt x="10286" y="10287"/>
                </a:lnTo>
                <a:lnTo>
                  <a:pt x="2762" y="21431"/>
                </a:lnTo>
                <a:lnTo>
                  <a:pt x="0" y="35051"/>
                </a:lnTo>
                <a:lnTo>
                  <a:pt x="2762" y="48672"/>
                </a:lnTo>
                <a:lnTo>
                  <a:pt x="10287" y="59816"/>
                </a:lnTo>
                <a:lnTo>
                  <a:pt x="21431" y="67341"/>
                </a:lnTo>
                <a:lnTo>
                  <a:pt x="35051" y="70104"/>
                </a:lnTo>
                <a:lnTo>
                  <a:pt x="48672" y="67341"/>
                </a:lnTo>
                <a:lnTo>
                  <a:pt x="59816" y="59817"/>
                </a:lnTo>
                <a:lnTo>
                  <a:pt x="67341" y="48672"/>
                </a:lnTo>
                <a:lnTo>
                  <a:pt x="70103" y="35051"/>
                </a:lnTo>
                <a:lnTo>
                  <a:pt x="67341" y="21431"/>
                </a:lnTo>
                <a:lnTo>
                  <a:pt x="59816" y="10287"/>
                </a:lnTo>
                <a:lnTo>
                  <a:pt x="48672" y="2762"/>
                </a:lnTo>
                <a:lnTo>
                  <a:pt x="35051" y="0"/>
                </a:lnTo>
                <a:close/>
              </a:path>
            </a:pathLst>
          </a:custGeom>
          <a:solidFill>
            <a:srgbClr val="000000"/>
          </a:solidFill>
        </p:spPr>
        <p:txBody>
          <a:bodyPr wrap="square" lIns="0" tIns="0" rIns="0" bIns="0" rtlCol="0"/>
          <a:lstStyle/>
          <a:p>
            <a:pPr algn="l" rtl="0"/>
            <a:endParaRPr/>
          </a:p>
        </p:txBody>
      </p:sp>
      <p:sp>
        <p:nvSpPr>
          <p:cNvPr id="29" name="object 29"/>
          <p:cNvSpPr/>
          <p:nvPr/>
        </p:nvSpPr>
        <p:spPr>
          <a:xfrm>
            <a:off x="6675883" y="909067"/>
            <a:ext cx="70485" cy="70485"/>
          </a:xfrm>
          <a:custGeom>
            <a:avLst/>
            <a:gdLst/>
            <a:ahLst/>
            <a:cxnLst/>
            <a:rect l="l" t="t" r="r" b="b"/>
            <a:pathLst>
              <a:path w="70485" h="70484">
                <a:moveTo>
                  <a:pt x="0" y="35051"/>
                </a:moveTo>
                <a:lnTo>
                  <a:pt x="2762" y="21431"/>
                </a:lnTo>
                <a:lnTo>
                  <a:pt x="10286" y="10287"/>
                </a:lnTo>
                <a:lnTo>
                  <a:pt x="21431" y="2762"/>
                </a:lnTo>
                <a:lnTo>
                  <a:pt x="35051" y="0"/>
                </a:lnTo>
                <a:lnTo>
                  <a:pt x="48672" y="2762"/>
                </a:lnTo>
                <a:lnTo>
                  <a:pt x="59816" y="10287"/>
                </a:lnTo>
                <a:lnTo>
                  <a:pt x="67341" y="21431"/>
                </a:lnTo>
                <a:lnTo>
                  <a:pt x="70103" y="35051"/>
                </a:lnTo>
                <a:lnTo>
                  <a:pt x="67341" y="48672"/>
                </a:lnTo>
                <a:lnTo>
                  <a:pt x="59816" y="59817"/>
                </a:lnTo>
                <a:lnTo>
                  <a:pt x="48672" y="67341"/>
                </a:lnTo>
                <a:lnTo>
                  <a:pt x="35051" y="70104"/>
                </a:lnTo>
                <a:lnTo>
                  <a:pt x="21431" y="67341"/>
                </a:lnTo>
                <a:lnTo>
                  <a:pt x="10287" y="59816"/>
                </a:lnTo>
                <a:lnTo>
                  <a:pt x="2762" y="48672"/>
                </a:lnTo>
                <a:lnTo>
                  <a:pt x="0" y="35051"/>
                </a:lnTo>
                <a:close/>
              </a:path>
            </a:pathLst>
          </a:custGeom>
          <a:ln w="25908">
            <a:solidFill>
              <a:srgbClr val="000000"/>
            </a:solidFill>
          </a:ln>
        </p:spPr>
        <p:txBody>
          <a:bodyPr wrap="square" lIns="0" tIns="0" rIns="0" bIns="0" rtlCol="0"/>
          <a:lstStyle/>
          <a:p>
            <a:pPr algn="l" rtl="0"/>
            <a:endParaRPr/>
          </a:p>
        </p:txBody>
      </p:sp>
      <p:sp>
        <p:nvSpPr>
          <p:cNvPr id="30" name="object 30"/>
          <p:cNvSpPr/>
          <p:nvPr/>
        </p:nvSpPr>
        <p:spPr>
          <a:xfrm>
            <a:off x="8250174" y="915162"/>
            <a:ext cx="70485" cy="70485"/>
          </a:xfrm>
          <a:custGeom>
            <a:avLst/>
            <a:gdLst/>
            <a:ahLst/>
            <a:cxnLst/>
            <a:rect l="l" t="t" r="r" b="b"/>
            <a:pathLst>
              <a:path w="70484" h="70484">
                <a:moveTo>
                  <a:pt x="35051" y="0"/>
                </a:moveTo>
                <a:lnTo>
                  <a:pt x="21431" y="2762"/>
                </a:lnTo>
                <a:lnTo>
                  <a:pt x="10286" y="10287"/>
                </a:lnTo>
                <a:lnTo>
                  <a:pt x="2762" y="21431"/>
                </a:lnTo>
                <a:lnTo>
                  <a:pt x="0" y="35051"/>
                </a:lnTo>
                <a:lnTo>
                  <a:pt x="2762" y="48672"/>
                </a:lnTo>
                <a:lnTo>
                  <a:pt x="10287" y="59816"/>
                </a:lnTo>
                <a:lnTo>
                  <a:pt x="21431" y="67341"/>
                </a:lnTo>
                <a:lnTo>
                  <a:pt x="35051" y="70103"/>
                </a:lnTo>
                <a:lnTo>
                  <a:pt x="48672" y="67341"/>
                </a:lnTo>
                <a:lnTo>
                  <a:pt x="59817" y="59816"/>
                </a:lnTo>
                <a:lnTo>
                  <a:pt x="67341" y="48672"/>
                </a:lnTo>
                <a:lnTo>
                  <a:pt x="70103" y="35051"/>
                </a:lnTo>
                <a:lnTo>
                  <a:pt x="67341" y="21431"/>
                </a:lnTo>
                <a:lnTo>
                  <a:pt x="59816" y="10287"/>
                </a:lnTo>
                <a:lnTo>
                  <a:pt x="48672" y="2762"/>
                </a:lnTo>
                <a:lnTo>
                  <a:pt x="35051" y="0"/>
                </a:lnTo>
                <a:close/>
              </a:path>
            </a:pathLst>
          </a:custGeom>
          <a:solidFill>
            <a:srgbClr val="000000"/>
          </a:solidFill>
        </p:spPr>
        <p:txBody>
          <a:bodyPr wrap="square" lIns="0" tIns="0" rIns="0" bIns="0" rtlCol="0"/>
          <a:lstStyle/>
          <a:p>
            <a:pPr algn="l" rtl="0"/>
            <a:endParaRPr/>
          </a:p>
        </p:txBody>
      </p:sp>
      <p:sp>
        <p:nvSpPr>
          <p:cNvPr id="31" name="object 31"/>
          <p:cNvSpPr/>
          <p:nvPr/>
        </p:nvSpPr>
        <p:spPr>
          <a:xfrm>
            <a:off x="8250174" y="915162"/>
            <a:ext cx="70485" cy="70485"/>
          </a:xfrm>
          <a:custGeom>
            <a:avLst/>
            <a:gdLst/>
            <a:ahLst/>
            <a:cxnLst/>
            <a:rect l="l" t="t" r="r" b="b"/>
            <a:pathLst>
              <a:path w="70484" h="70484">
                <a:moveTo>
                  <a:pt x="0" y="35051"/>
                </a:moveTo>
                <a:lnTo>
                  <a:pt x="2762" y="21431"/>
                </a:lnTo>
                <a:lnTo>
                  <a:pt x="10286" y="10287"/>
                </a:lnTo>
                <a:lnTo>
                  <a:pt x="21431" y="2762"/>
                </a:lnTo>
                <a:lnTo>
                  <a:pt x="35051" y="0"/>
                </a:lnTo>
                <a:lnTo>
                  <a:pt x="48672" y="2762"/>
                </a:lnTo>
                <a:lnTo>
                  <a:pt x="59816" y="10287"/>
                </a:lnTo>
                <a:lnTo>
                  <a:pt x="67341" y="21431"/>
                </a:lnTo>
                <a:lnTo>
                  <a:pt x="70103" y="35051"/>
                </a:lnTo>
                <a:lnTo>
                  <a:pt x="67341" y="48672"/>
                </a:lnTo>
                <a:lnTo>
                  <a:pt x="59817" y="59816"/>
                </a:lnTo>
                <a:lnTo>
                  <a:pt x="48672" y="67341"/>
                </a:lnTo>
                <a:lnTo>
                  <a:pt x="35051" y="70103"/>
                </a:lnTo>
                <a:lnTo>
                  <a:pt x="21431" y="67341"/>
                </a:lnTo>
                <a:lnTo>
                  <a:pt x="10287" y="59816"/>
                </a:lnTo>
                <a:lnTo>
                  <a:pt x="2762" y="48672"/>
                </a:lnTo>
                <a:lnTo>
                  <a:pt x="0" y="35051"/>
                </a:lnTo>
                <a:close/>
              </a:path>
            </a:pathLst>
          </a:custGeom>
          <a:ln w="25908">
            <a:solidFill>
              <a:srgbClr val="000000"/>
            </a:solidFill>
          </a:ln>
        </p:spPr>
        <p:txBody>
          <a:bodyPr wrap="square" lIns="0" tIns="0" rIns="0" bIns="0" rtlCol="0"/>
          <a:lstStyle/>
          <a:p>
            <a:pPr algn="l" rtl="0"/>
            <a:endParaRPr/>
          </a:p>
        </p:txBody>
      </p:sp>
      <p:sp>
        <p:nvSpPr>
          <p:cNvPr id="32" name="object 32"/>
          <p:cNvSpPr/>
          <p:nvPr/>
        </p:nvSpPr>
        <p:spPr>
          <a:xfrm>
            <a:off x="9832085" y="915162"/>
            <a:ext cx="68580" cy="70485"/>
          </a:xfrm>
          <a:custGeom>
            <a:avLst/>
            <a:gdLst/>
            <a:ahLst/>
            <a:cxnLst/>
            <a:rect l="l" t="t" r="r" b="b"/>
            <a:pathLst>
              <a:path w="68579" h="70484">
                <a:moveTo>
                  <a:pt x="34290" y="0"/>
                </a:moveTo>
                <a:lnTo>
                  <a:pt x="20949" y="2762"/>
                </a:lnTo>
                <a:lnTo>
                  <a:pt x="10048" y="10287"/>
                </a:lnTo>
                <a:lnTo>
                  <a:pt x="2696" y="21431"/>
                </a:lnTo>
                <a:lnTo>
                  <a:pt x="0" y="35051"/>
                </a:lnTo>
                <a:lnTo>
                  <a:pt x="2696" y="48672"/>
                </a:lnTo>
                <a:lnTo>
                  <a:pt x="10048" y="59816"/>
                </a:lnTo>
                <a:lnTo>
                  <a:pt x="20949" y="67341"/>
                </a:lnTo>
                <a:lnTo>
                  <a:pt x="34290" y="70103"/>
                </a:lnTo>
                <a:lnTo>
                  <a:pt x="47630" y="67341"/>
                </a:lnTo>
                <a:lnTo>
                  <a:pt x="58531" y="59816"/>
                </a:lnTo>
                <a:lnTo>
                  <a:pt x="65883" y="48672"/>
                </a:lnTo>
                <a:lnTo>
                  <a:pt x="68580" y="35051"/>
                </a:lnTo>
                <a:lnTo>
                  <a:pt x="65883" y="21431"/>
                </a:lnTo>
                <a:lnTo>
                  <a:pt x="58531" y="10287"/>
                </a:lnTo>
                <a:lnTo>
                  <a:pt x="47630" y="2762"/>
                </a:lnTo>
                <a:lnTo>
                  <a:pt x="34290" y="0"/>
                </a:lnTo>
                <a:close/>
              </a:path>
            </a:pathLst>
          </a:custGeom>
          <a:solidFill>
            <a:srgbClr val="000000"/>
          </a:solidFill>
        </p:spPr>
        <p:txBody>
          <a:bodyPr wrap="square" lIns="0" tIns="0" rIns="0" bIns="0" rtlCol="0"/>
          <a:lstStyle/>
          <a:p>
            <a:pPr algn="l" rtl="0"/>
            <a:endParaRPr/>
          </a:p>
        </p:txBody>
      </p:sp>
      <p:sp>
        <p:nvSpPr>
          <p:cNvPr id="33" name="object 33"/>
          <p:cNvSpPr/>
          <p:nvPr/>
        </p:nvSpPr>
        <p:spPr>
          <a:xfrm>
            <a:off x="9832085" y="915162"/>
            <a:ext cx="68580" cy="70485"/>
          </a:xfrm>
          <a:custGeom>
            <a:avLst/>
            <a:gdLst/>
            <a:ahLst/>
            <a:cxnLst/>
            <a:rect l="l" t="t" r="r" b="b"/>
            <a:pathLst>
              <a:path w="68579" h="70484">
                <a:moveTo>
                  <a:pt x="0" y="35051"/>
                </a:moveTo>
                <a:lnTo>
                  <a:pt x="2696" y="21431"/>
                </a:lnTo>
                <a:lnTo>
                  <a:pt x="10048" y="10287"/>
                </a:lnTo>
                <a:lnTo>
                  <a:pt x="20949" y="2762"/>
                </a:lnTo>
                <a:lnTo>
                  <a:pt x="34290" y="0"/>
                </a:lnTo>
                <a:lnTo>
                  <a:pt x="47630" y="2762"/>
                </a:lnTo>
                <a:lnTo>
                  <a:pt x="58531" y="10287"/>
                </a:lnTo>
                <a:lnTo>
                  <a:pt x="65883" y="21431"/>
                </a:lnTo>
                <a:lnTo>
                  <a:pt x="68580" y="35051"/>
                </a:lnTo>
                <a:lnTo>
                  <a:pt x="65883" y="48672"/>
                </a:lnTo>
                <a:lnTo>
                  <a:pt x="58531" y="59816"/>
                </a:lnTo>
                <a:lnTo>
                  <a:pt x="47630" y="67341"/>
                </a:lnTo>
                <a:lnTo>
                  <a:pt x="34290" y="70103"/>
                </a:lnTo>
                <a:lnTo>
                  <a:pt x="20949" y="67341"/>
                </a:lnTo>
                <a:lnTo>
                  <a:pt x="10048" y="59816"/>
                </a:lnTo>
                <a:lnTo>
                  <a:pt x="2696" y="48672"/>
                </a:lnTo>
                <a:lnTo>
                  <a:pt x="0" y="35051"/>
                </a:lnTo>
                <a:close/>
              </a:path>
            </a:pathLst>
          </a:custGeom>
          <a:ln w="25908">
            <a:solidFill>
              <a:srgbClr val="000000"/>
            </a:solidFill>
          </a:ln>
        </p:spPr>
        <p:txBody>
          <a:bodyPr wrap="square" lIns="0" tIns="0" rIns="0" bIns="0" rtlCol="0"/>
          <a:lstStyle/>
          <a:p>
            <a:pPr algn="l" rtl="0"/>
            <a:endParaRPr/>
          </a:p>
        </p:txBody>
      </p:sp>
      <p:sp>
        <p:nvSpPr>
          <p:cNvPr id="34" name="object 34"/>
          <p:cNvSpPr/>
          <p:nvPr/>
        </p:nvSpPr>
        <p:spPr>
          <a:xfrm>
            <a:off x="4549901" y="744473"/>
            <a:ext cx="401320" cy="349250"/>
          </a:xfrm>
          <a:custGeom>
            <a:avLst/>
            <a:gdLst/>
            <a:ahLst/>
            <a:cxnLst/>
            <a:rect l="l" t="t" r="r" b="b"/>
            <a:pathLst>
              <a:path w="401320" h="349250">
                <a:moveTo>
                  <a:pt x="0" y="174498"/>
                </a:moveTo>
                <a:lnTo>
                  <a:pt x="7154" y="128102"/>
                </a:lnTo>
                <a:lnTo>
                  <a:pt x="27347" y="86416"/>
                </a:lnTo>
                <a:lnTo>
                  <a:pt x="58674" y="51101"/>
                </a:lnTo>
                <a:lnTo>
                  <a:pt x="99229" y="23819"/>
                </a:lnTo>
                <a:lnTo>
                  <a:pt x="147108" y="6231"/>
                </a:lnTo>
                <a:lnTo>
                  <a:pt x="200406" y="0"/>
                </a:lnTo>
                <a:lnTo>
                  <a:pt x="253703" y="6231"/>
                </a:lnTo>
                <a:lnTo>
                  <a:pt x="301582" y="23819"/>
                </a:lnTo>
                <a:lnTo>
                  <a:pt x="342138" y="51101"/>
                </a:lnTo>
                <a:lnTo>
                  <a:pt x="373464" y="86416"/>
                </a:lnTo>
                <a:lnTo>
                  <a:pt x="393657" y="128102"/>
                </a:lnTo>
                <a:lnTo>
                  <a:pt x="400812" y="174498"/>
                </a:lnTo>
                <a:lnTo>
                  <a:pt x="393657" y="220893"/>
                </a:lnTo>
                <a:lnTo>
                  <a:pt x="373464" y="262579"/>
                </a:lnTo>
                <a:lnTo>
                  <a:pt x="342138" y="297894"/>
                </a:lnTo>
                <a:lnTo>
                  <a:pt x="301582" y="325176"/>
                </a:lnTo>
                <a:lnTo>
                  <a:pt x="253703" y="342764"/>
                </a:lnTo>
                <a:lnTo>
                  <a:pt x="200406" y="348996"/>
                </a:lnTo>
                <a:lnTo>
                  <a:pt x="147108" y="342764"/>
                </a:lnTo>
                <a:lnTo>
                  <a:pt x="99229" y="325176"/>
                </a:lnTo>
                <a:lnTo>
                  <a:pt x="58674" y="297894"/>
                </a:lnTo>
                <a:lnTo>
                  <a:pt x="27347" y="262579"/>
                </a:lnTo>
                <a:lnTo>
                  <a:pt x="7154" y="220893"/>
                </a:lnTo>
                <a:lnTo>
                  <a:pt x="0" y="174498"/>
                </a:lnTo>
                <a:close/>
              </a:path>
            </a:pathLst>
          </a:custGeom>
          <a:ln w="25908">
            <a:solidFill>
              <a:srgbClr val="000000"/>
            </a:solidFill>
          </a:ln>
        </p:spPr>
        <p:txBody>
          <a:bodyPr wrap="square" lIns="0" tIns="0" rIns="0" bIns="0" rtlCol="0"/>
          <a:lstStyle/>
          <a:p>
            <a:pPr algn="l" rtl="0"/>
            <a:endParaRPr/>
          </a:p>
        </p:txBody>
      </p:sp>
      <p:sp>
        <p:nvSpPr>
          <p:cNvPr id="35" name="object 35"/>
          <p:cNvSpPr/>
          <p:nvPr/>
        </p:nvSpPr>
        <p:spPr>
          <a:xfrm>
            <a:off x="4645914" y="846582"/>
            <a:ext cx="81280" cy="134620"/>
          </a:xfrm>
          <a:custGeom>
            <a:avLst/>
            <a:gdLst/>
            <a:ahLst/>
            <a:cxnLst/>
            <a:rect l="l" t="t" r="r" b="b"/>
            <a:pathLst>
              <a:path w="81280" h="134619">
                <a:moveTo>
                  <a:pt x="0" y="67055"/>
                </a:moveTo>
                <a:lnTo>
                  <a:pt x="3167" y="40933"/>
                </a:lnTo>
                <a:lnTo>
                  <a:pt x="11811" y="19621"/>
                </a:lnTo>
                <a:lnTo>
                  <a:pt x="24645" y="5262"/>
                </a:lnTo>
                <a:lnTo>
                  <a:pt x="40386" y="0"/>
                </a:lnTo>
                <a:lnTo>
                  <a:pt x="56126" y="5262"/>
                </a:lnTo>
                <a:lnTo>
                  <a:pt x="68961" y="19621"/>
                </a:lnTo>
                <a:lnTo>
                  <a:pt x="77604" y="40933"/>
                </a:lnTo>
                <a:lnTo>
                  <a:pt x="80772" y="67055"/>
                </a:lnTo>
                <a:lnTo>
                  <a:pt x="77604" y="93178"/>
                </a:lnTo>
                <a:lnTo>
                  <a:pt x="68961" y="114490"/>
                </a:lnTo>
                <a:lnTo>
                  <a:pt x="56126" y="128849"/>
                </a:lnTo>
                <a:lnTo>
                  <a:pt x="40386" y="134112"/>
                </a:lnTo>
                <a:lnTo>
                  <a:pt x="24645" y="128849"/>
                </a:lnTo>
                <a:lnTo>
                  <a:pt x="11811" y="114490"/>
                </a:lnTo>
                <a:lnTo>
                  <a:pt x="3167" y="93178"/>
                </a:lnTo>
                <a:lnTo>
                  <a:pt x="0" y="67055"/>
                </a:lnTo>
                <a:close/>
              </a:path>
            </a:pathLst>
          </a:custGeom>
          <a:ln w="25908">
            <a:solidFill>
              <a:srgbClr val="000000"/>
            </a:solidFill>
          </a:ln>
        </p:spPr>
        <p:txBody>
          <a:bodyPr wrap="square" lIns="0" tIns="0" rIns="0" bIns="0" rtlCol="0"/>
          <a:lstStyle/>
          <a:p>
            <a:pPr algn="l" rtl="0"/>
            <a:endParaRPr/>
          </a:p>
        </p:txBody>
      </p:sp>
      <p:sp>
        <p:nvSpPr>
          <p:cNvPr id="36" name="object 36"/>
          <p:cNvSpPr/>
          <p:nvPr/>
        </p:nvSpPr>
        <p:spPr>
          <a:xfrm>
            <a:off x="4726685" y="846582"/>
            <a:ext cx="81280" cy="134620"/>
          </a:xfrm>
          <a:custGeom>
            <a:avLst/>
            <a:gdLst/>
            <a:ahLst/>
            <a:cxnLst/>
            <a:rect l="l" t="t" r="r" b="b"/>
            <a:pathLst>
              <a:path w="81279" h="134619">
                <a:moveTo>
                  <a:pt x="0" y="67055"/>
                </a:moveTo>
                <a:lnTo>
                  <a:pt x="3167" y="40933"/>
                </a:lnTo>
                <a:lnTo>
                  <a:pt x="11810" y="19621"/>
                </a:lnTo>
                <a:lnTo>
                  <a:pt x="24645" y="5262"/>
                </a:lnTo>
                <a:lnTo>
                  <a:pt x="40386" y="0"/>
                </a:lnTo>
                <a:lnTo>
                  <a:pt x="56126" y="5262"/>
                </a:lnTo>
                <a:lnTo>
                  <a:pt x="68961" y="19621"/>
                </a:lnTo>
                <a:lnTo>
                  <a:pt x="77604" y="40933"/>
                </a:lnTo>
                <a:lnTo>
                  <a:pt x="80772" y="67055"/>
                </a:lnTo>
                <a:lnTo>
                  <a:pt x="77604" y="93178"/>
                </a:lnTo>
                <a:lnTo>
                  <a:pt x="68961" y="114490"/>
                </a:lnTo>
                <a:lnTo>
                  <a:pt x="56126" y="128849"/>
                </a:lnTo>
                <a:lnTo>
                  <a:pt x="40386" y="134112"/>
                </a:lnTo>
                <a:lnTo>
                  <a:pt x="24645" y="128849"/>
                </a:lnTo>
                <a:lnTo>
                  <a:pt x="11811" y="114490"/>
                </a:lnTo>
                <a:lnTo>
                  <a:pt x="3167" y="93178"/>
                </a:lnTo>
                <a:lnTo>
                  <a:pt x="0" y="67055"/>
                </a:lnTo>
                <a:close/>
              </a:path>
            </a:pathLst>
          </a:custGeom>
          <a:ln w="25908">
            <a:solidFill>
              <a:srgbClr val="000000"/>
            </a:solidFill>
          </a:ln>
        </p:spPr>
        <p:txBody>
          <a:bodyPr wrap="square" lIns="0" tIns="0" rIns="0" bIns="0" rtlCol="0"/>
          <a:lstStyle/>
          <a:p>
            <a:pPr algn="l" rtl="0"/>
            <a:endParaRPr/>
          </a:p>
        </p:txBody>
      </p:sp>
      <p:sp>
        <p:nvSpPr>
          <p:cNvPr id="37" name="object 37"/>
          <p:cNvSpPr/>
          <p:nvPr/>
        </p:nvSpPr>
        <p:spPr>
          <a:xfrm>
            <a:off x="4719351" y="822945"/>
            <a:ext cx="114300" cy="90805"/>
          </a:xfrm>
          <a:custGeom>
            <a:avLst/>
            <a:gdLst/>
            <a:ahLst/>
            <a:cxnLst/>
            <a:rect l="l" t="t" r="r" b="b"/>
            <a:pathLst>
              <a:path w="114300" h="90805">
                <a:moveTo>
                  <a:pt x="37639" y="889"/>
                </a:moveTo>
                <a:lnTo>
                  <a:pt x="19266" y="2478"/>
                </a:lnTo>
                <a:lnTo>
                  <a:pt x="3905" y="7508"/>
                </a:lnTo>
                <a:lnTo>
                  <a:pt x="1095" y="16638"/>
                </a:lnTo>
                <a:lnTo>
                  <a:pt x="0" y="25685"/>
                </a:lnTo>
                <a:lnTo>
                  <a:pt x="1333" y="34565"/>
                </a:lnTo>
                <a:lnTo>
                  <a:pt x="5810" y="43195"/>
                </a:lnTo>
                <a:lnTo>
                  <a:pt x="7306" y="51075"/>
                </a:lnTo>
                <a:lnTo>
                  <a:pt x="9302" y="57943"/>
                </a:lnTo>
                <a:lnTo>
                  <a:pt x="12346" y="64359"/>
                </a:lnTo>
                <a:lnTo>
                  <a:pt x="16986" y="70881"/>
                </a:lnTo>
                <a:lnTo>
                  <a:pt x="18811" y="82472"/>
                </a:lnTo>
                <a:lnTo>
                  <a:pt x="21780" y="87598"/>
                </a:lnTo>
                <a:lnTo>
                  <a:pt x="28416" y="89223"/>
                </a:lnTo>
                <a:lnTo>
                  <a:pt x="41243" y="90312"/>
                </a:lnTo>
                <a:lnTo>
                  <a:pt x="59062" y="89626"/>
                </a:lnTo>
                <a:lnTo>
                  <a:pt x="81600" y="89626"/>
                </a:lnTo>
                <a:lnTo>
                  <a:pt x="94749" y="88205"/>
                </a:lnTo>
                <a:lnTo>
                  <a:pt x="108426" y="80660"/>
                </a:lnTo>
                <a:lnTo>
                  <a:pt x="114165" y="68181"/>
                </a:lnTo>
                <a:lnTo>
                  <a:pt x="113093" y="53689"/>
                </a:lnTo>
                <a:lnTo>
                  <a:pt x="109212" y="38459"/>
                </a:lnTo>
                <a:lnTo>
                  <a:pt x="106521" y="23764"/>
                </a:lnTo>
                <a:lnTo>
                  <a:pt x="106521" y="16398"/>
                </a:lnTo>
                <a:lnTo>
                  <a:pt x="111220" y="6746"/>
                </a:lnTo>
                <a:lnTo>
                  <a:pt x="104616" y="2682"/>
                </a:lnTo>
                <a:lnTo>
                  <a:pt x="99632" y="1031"/>
                </a:lnTo>
                <a:lnTo>
                  <a:pt x="69183" y="1031"/>
                </a:lnTo>
                <a:lnTo>
                  <a:pt x="37639" y="889"/>
                </a:lnTo>
                <a:close/>
              </a:path>
              <a:path w="114300" h="90805">
                <a:moveTo>
                  <a:pt x="81600" y="89626"/>
                </a:moveTo>
                <a:lnTo>
                  <a:pt x="59062" y="89626"/>
                </a:lnTo>
                <a:lnTo>
                  <a:pt x="77597" y="90058"/>
                </a:lnTo>
                <a:lnTo>
                  <a:pt x="81600" y="89626"/>
                </a:lnTo>
                <a:close/>
              </a:path>
              <a:path w="114300" h="90805">
                <a:moveTo>
                  <a:pt x="87995" y="0"/>
                </a:moveTo>
                <a:lnTo>
                  <a:pt x="78559" y="807"/>
                </a:lnTo>
                <a:lnTo>
                  <a:pt x="69183" y="1031"/>
                </a:lnTo>
                <a:lnTo>
                  <a:pt x="99632" y="1031"/>
                </a:lnTo>
                <a:lnTo>
                  <a:pt x="96883" y="121"/>
                </a:lnTo>
                <a:lnTo>
                  <a:pt x="87995" y="0"/>
                </a:lnTo>
                <a:close/>
              </a:path>
            </a:pathLst>
          </a:custGeom>
          <a:solidFill>
            <a:srgbClr val="FFFFFF"/>
          </a:solidFill>
        </p:spPr>
        <p:txBody>
          <a:bodyPr wrap="square" lIns="0" tIns="0" rIns="0" bIns="0" rtlCol="0"/>
          <a:lstStyle/>
          <a:p>
            <a:pPr algn="l" rtl="0"/>
            <a:endParaRPr/>
          </a:p>
        </p:txBody>
      </p:sp>
      <p:sp>
        <p:nvSpPr>
          <p:cNvPr id="38" name="object 38"/>
          <p:cNvSpPr/>
          <p:nvPr/>
        </p:nvSpPr>
        <p:spPr>
          <a:xfrm>
            <a:off x="4615283" y="900303"/>
            <a:ext cx="114300" cy="90805"/>
          </a:xfrm>
          <a:custGeom>
            <a:avLst/>
            <a:gdLst/>
            <a:ahLst/>
            <a:cxnLst/>
            <a:rect l="l" t="t" r="r" b="b"/>
            <a:pathLst>
              <a:path w="114300" h="90805">
                <a:moveTo>
                  <a:pt x="36568" y="253"/>
                </a:moveTo>
                <a:lnTo>
                  <a:pt x="19415" y="2107"/>
                </a:lnTo>
                <a:lnTo>
                  <a:pt x="5738" y="9651"/>
                </a:lnTo>
                <a:lnTo>
                  <a:pt x="0" y="22131"/>
                </a:lnTo>
                <a:lnTo>
                  <a:pt x="1071" y="36623"/>
                </a:lnTo>
                <a:lnTo>
                  <a:pt x="4952" y="51853"/>
                </a:lnTo>
                <a:lnTo>
                  <a:pt x="7643" y="66548"/>
                </a:lnTo>
                <a:lnTo>
                  <a:pt x="7643" y="73913"/>
                </a:lnTo>
                <a:lnTo>
                  <a:pt x="2944" y="83566"/>
                </a:lnTo>
                <a:lnTo>
                  <a:pt x="9548" y="87630"/>
                </a:lnTo>
                <a:lnTo>
                  <a:pt x="17281" y="90191"/>
                </a:lnTo>
                <a:lnTo>
                  <a:pt x="26169" y="90312"/>
                </a:lnTo>
                <a:lnTo>
                  <a:pt x="35605" y="89505"/>
                </a:lnTo>
                <a:lnTo>
                  <a:pt x="44981" y="89281"/>
                </a:lnTo>
                <a:lnTo>
                  <a:pt x="78176" y="89281"/>
                </a:lnTo>
                <a:lnTo>
                  <a:pt x="94898" y="87834"/>
                </a:lnTo>
                <a:lnTo>
                  <a:pt x="110259" y="82804"/>
                </a:lnTo>
                <a:lnTo>
                  <a:pt x="113069" y="73673"/>
                </a:lnTo>
                <a:lnTo>
                  <a:pt x="114165" y="64627"/>
                </a:lnTo>
                <a:lnTo>
                  <a:pt x="112831" y="55747"/>
                </a:lnTo>
                <a:lnTo>
                  <a:pt x="108354" y="47117"/>
                </a:lnTo>
                <a:lnTo>
                  <a:pt x="106858" y="39237"/>
                </a:lnTo>
                <a:lnTo>
                  <a:pt x="104862" y="32369"/>
                </a:lnTo>
                <a:lnTo>
                  <a:pt x="101818" y="25953"/>
                </a:lnTo>
                <a:lnTo>
                  <a:pt x="97178" y="19431"/>
                </a:lnTo>
                <a:lnTo>
                  <a:pt x="95353" y="7840"/>
                </a:lnTo>
                <a:lnTo>
                  <a:pt x="92384" y="2714"/>
                </a:lnTo>
                <a:lnTo>
                  <a:pt x="85748" y="1089"/>
                </a:lnTo>
                <a:lnTo>
                  <a:pt x="81005" y="686"/>
                </a:lnTo>
                <a:lnTo>
                  <a:pt x="55102" y="686"/>
                </a:lnTo>
                <a:lnTo>
                  <a:pt x="36568" y="253"/>
                </a:lnTo>
                <a:close/>
              </a:path>
              <a:path w="114300" h="90805">
                <a:moveTo>
                  <a:pt x="78176" y="89281"/>
                </a:moveTo>
                <a:lnTo>
                  <a:pt x="44981" y="89281"/>
                </a:lnTo>
                <a:lnTo>
                  <a:pt x="76525" y="89423"/>
                </a:lnTo>
                <a:lnTo>
                  <a:pt x="78176" y="89281"/>
                </a:lnTo>
                <a:close/>
              </a:path>
              <a:path w="114300" h="90805">
                <a:moveTo>
                  <a:pt x="72921" y="0"/>
                </a:moveTo>
                <a:lnTo>
                  <a:pt x="55102" y="686"/>
                </a:lnTo>
                <a:lnTo>
                  <a:pt x="81005" y="686"/>
                </a:lnTo>
                <a:lnTo>
                  <a:pt x="72921" y="0"/>
                </a:lnTo>
                <a:close/>
              </a:path>
            </a:pathLst>
          </a:custGeom>
          <a:solidFill>
            <a:srgbClr val="FFFFFF"/>
          </a:solidFill>
        </p:spPr>
        <p:txBody>
          <a:bodyPr wrap="square" lIns="0" tIns="0" rIns="0" bIns="0" rtlCol="0"/>
          <a:lstStyle/>
          <a:p>
            <a:pPr algn="l" rtl="0"/>
            <a:endParaRPr/>
          </a:p>
        </p:txBody>
      </p:sp>
      <p:sp>
        <p:nvSpPr>
          <p:cNvPr id="39" name="object 39"/>
          <p:cNvSpPr/>
          <p:nvPr/>
        </p:nvSpPr>
        <p:spPr>
          <a:xfrm>
            <a:off x="9981438" y="793241"/>
            <a:ext cx="402590" cy="350520"/>
          </a:xfrm>
          <a:custGeom>
            <a:avLst/>
            <a:gdLst/>
            <a:ahLst/>
            <a:cxnLst/>
            <a:rect l="l" t="t" r="r" b="b"/>
            <a:pathLst>
              <a:path w="402590" h="350519">
                <a:moveTo>
                  <a:pt x="0" y="175260"/>
                </a:moveTo>
                <a:lnTo>
                  <a:pt x="7184" y="128675"/>
                </a:lnTo>
                <a:lnTo>
                  <a:pt x="27460" y="86811"/>
                </a:lnTo>
                <a:lnTo>
                  <a:pt x="58912" y="51339"/>
                </a:lnTo>
                <a:lnTo>
                  <a:pt x="99624" y="23932"/>
                </a:lnTo>
                <a:lnTo>
                  <a:pt x="147681" y="6261"/>
                </a:lnTo>
                <a:lnTo>
                  <a:pt x="201167" y="0"/>
                </a:lnTo>
                <a:lnTo>
                  <a:pt x="254654" y="6261"/>
                </a:lnTo>
                <a:lnTo>
                  <a:pt x="302711" y="23932"/>
                </a:lnTo>
                <a:lnTo>
                  <a:pt x="343423" y="51339"/>
                </a:lnTo>
                <a:lnTo>
                  <a:pt x="374875" y="86811"/>
                </a:lnTo>
                <a:lnTo>
                  <a:pt x="395151" y="128675"/>
                </a:lnTo>
                <a:lnTo>
                  <a:pt x="402335" y="175260"/>
                </a:lnTo>
                <a:lnTo>
                  <a:pt x="395151" y="221844"/>
                </a:lnTo>
                <a:lnTo>
                  <a:pt x="374875" y="263708"/>
                </a:lnTo>
                <a:lnTo>
                  <a:pt x="343423" y="299180"/>
                </a:lnTo>
                <a:lnTo>
                  <a:pt x="302711" y="326587"/>
                </a:lnTo>
                <a:lnTo>
                  <a:pt x="254654" y="344258"/>
                </a:lnTo>
                <a:lnTo>
                  <a:pt x="201167" y="350520"/>
                </a:lnTo>
                <a:lnTo>
                  <a:pt x="147681" y="344258"/>
                </a:lnTo>
                <a:lnTo>
                  <a:pt x="99624" y="326587"/>
                </a:lnTo>
                <a:lnTo>
                  <a:pt x="58912" y="299180"/>
                </a:lnTo>
                <a:lnTo>
                  <a:pt x="27460" y="263708"/>
                </a:lnTo>
                <a:lnTo>
                  <a:pt x="7184" y="221844"/>
                </a:lnTo>
                <a:lnTo>
                  <a:pt x="0" y="175260"/>
                </a:lnTo>
                <a:close/>
              </a:path>
            </a:pathLst>
          </a:custGeom>
          <a:ln w="25907">
            <a:solidFill>
              <a:srgbClr val="000000"/>
            </a:solidFill>
          </a:ln>
        </p:spPr>
        <p:txBody>
          <a:bodyPr wrap="square" lIns="0" tIns="0" rIns="0" bIns="0" rtlCol="0"/>
          <a:lstStyle/>
          <a:p>
            <a:pPr algn="l" rtl="0"/>
            <a:endParaRPr/>
          </a:p>
        </p:txBody>
      </p:sp>
      <p:sp>
        <p:nvSpPr>
          <p:cNvPr id="40" name="object 40"/>
          <p:cNvSpPr/>
          <p:nvPr/>
        </p:nvSpPr>
        <p:spPr>
          <a:xfrm>
            <a:off x="10077450" y="895350"/>
            <a:ext cx="81280" cy="134620"/>
          </a:xfrm>
          <a:custGeom>
            <a:avLst/>
            <a:gdLst/>
            <a:ahLst/>
            <a:cxnLst/>
            <a:rect l="l" t="t" r="r" b="b"/>
            <a:pathLst>
              <a:path w="81279" h="134619">
                <a:moveTo>
                  <a:pt x="0" y="67055"/>
                </a:moveTo>
                <a:lnTo>
                  <a:pt x="3167" y="40933"/>
                </a:lnTo>
                <a:lnTo>
                  <a:pt x="11810" y="19621"/>
                </a:lnTo>
                <a:lnTo>
                  <a:pt x="24645" y="5262"/>
                </a:lnTo>
                <a:lnTo>
                  <a:pt x="40385" y="0"/>
                </a:lnTo>
                <a:lnTo>
                  <a:pt x="56126" y="5262"/>
                </a:lnTo>
                <a:lnTo>
                  <a:pt x="68961" y="19621"/>
                </a:lnTo>
                <a:lnTo>
                  <a:pt x="77604" y="40933"/>
                </a:lnTo>
                <a:lnTo>
                  <a:pt x="80772" y="67055"/>
                </a:lnTo>
                <a:lnTo>
                  <a:pt x="77604" y="93178"/>
                </a:lnTo>
                <a:lnTo>
                  <a:pt x="68961" y="114490"/>
                </a:lnTo>
                <a:lnTo>
                  <a:pt x="56126" y="128849"/>
                </a:lnTo>
                <a:lnTo>
                  <a:pt x="40385" y="134112"/>
                </a:lnTo>
                <a:lnTo>
                  <a:pt x="24645" y="128849"/>
                </a:lnTo>
                <a:lnTo>
                  <a:pt x="11810" y="114490"/>
                </a:lnTo>
                <a:lnTo>
                  <a:pt x="3167" y="93178"/>
                </a:lnTo>
                <a:lnTo>
                  <a:pt x="0" y="67055"/>
                </a:lnTo>
                <a:close/>
              </a:path>
            </a:pathLst>
          </a:custGeom>
          <a:ln w="25908">
            <a:solidFill>
              <a:srgbClr val="000000"/>
            </a:solidFill>
          </a:ln>
        </p:spPr>
        <p:txBody>
          <a:bodyPr wrap="square" lIns="0" tIns="0" rIns="0" bIns="0" rtlCol="0"/>
          <a:lstStyle/>
          <a:p>
            <a:pPr algn="l" rtl="0"/>
            <a:endParaRPr/>
          </a:p>
        </p:txBody>
      </p:sp>
      <p:sp>
        <p:nvSpPr>
          <p:cNvPr id="41" name="object 41"/>
          <p:cNvSpPr/>
          <p:nvPr/>
        </p:nvSpPr>
        <p:spPr>
          <a:xfrm>
            <a:off x="10158221" y="895350"/>
            <a:ext cx="81280" cy="134620"/>
          </a:xfrm>
          <a:custGeom>
            <a:avLst/>
            <a:gdLst/>
            <a:ahLst/>
            <a:cxnLst/>
            <a:rect l="l" t="t" r="r" b="b"/>
            <a:pathLst>
              <a:path w="81279" h="134619">
                <a:moveTo>
                  <a:pt x="0" y="67055"/>
                </a:moveTo>
                <a:lnTo>
                  <a:pt x="3167" y="40933"/>
                </a:lnTo>
                <a:lnTo>
                  <a:pt x="11810" y="19621"/>
                </a:lnTo>
                <a:lnTo>
                  <a:pt x="24645" y="5262"/>
                </a:lnTo>
                <a:lnTo>
                  <a:pt x="40385" y="0"/>
                </a:lnTo>
                <a:lnTo>
                  <a:pt x="56126" y="5262"/>
                </a:lnTo>
                <a:lnTo>
                  <a:pt x="68960" y="19621"/>
                </a:lnTo>
                <a:lnTo>
                  <a:pt x="77604" y="40933"/>
                </a:lnTo>
                <a:lnTo>
                  <a:pt x="80772" y="67055"/>
                </a:lnTo>
                <a:lnTo>
                  <a:pt x="77604" y="93178"/>
                </a:lnTo>
                <a:lnTo>
                  <a:pt x="68960" y="114490"/>
                </a:lnTo>
                <a:lnTo>
                  <a:pt x="56126" y="128849"/>
                </a:lnTo>
                <a:lnTo>
                  <a:pt x="40385" y="134112"/>
                </a:lnTo>
                <a:lnTo>
                  <a:pt x="24645" y="128849"/>
                </a:lnTo>
                <a:lnTo>
                  <a:pt x="11810" y="114490"/>
                </a:lnTo>
                <a:lnTo>
                  <a:pt x="3167" y="93178"/>
                </a:lnTo>
                <a:lnTo>
                  <a:pt x="0" y="67055"/>
                </a:lnTo>
                <a:close/>
              </a:path>
            </a:pathLst>
          </a:custGeom>
          <a:ln w="25908">
            <a:solidFill>
              <a:srgbClr val="000000"/>
            </a:solidFill>
          </a:ln>
        </p:spPr>
        <p:txBody>
          <a:bodyPr wrap="square" lIns="0" tIns="0" rIns="0" bIns="0" rtlCol="0"/>
          <a:lstStyle/>
          <a:p>
            <a:pPr algn="l" rtl="0"/>
            <a:endParaRPr/>
          </a:p>
        </p:txBody>
      </p:sp>
      <p:sp>
        <p:nvSpPr>
          <p:cNvPr id="42" name="object 42"/>
          <p:cNvSpPr/>
          <p:nvPr/>
        </p:nvSpPr>
        <p:spPr>
          <a:xfrm>
            <a:off x="10150919" y="873237"/>
            <a:ext cx="115570" cy="90805"/>
          </a:xfrm>
          <a:custGeom>
            <a:avLst/>
            <a:gdLst/>
            <a:ahLst/>
            <a:cxnLst/>
            <a:rect l="l" t="t" r="r" b="b"/>
            <a:pathLst>
              <a:path w="115570" h="90805">
                <a:moveTo>
                  <a:pt x="38115" y="889"/>
                </a:moveTo>
                <a:lnTo>
                  <a:pt x="19516" y="2478"/>
                </a:lnTo>
                <a:lnTo>
                  <a:pt x="4000" y="7508"/>
                </a:lnTo>
                <a:lnTo>
                  <a:pt x="1119" y="16638"/>
                </a:lnTo>
                <a:lnTo>
                  <a:pt x="0" y="25685"/>
                </a:lnTo>
                <a:lnTo>
                  <a:pt x="1357" y="34565"/>
                </a:lnTo>
                <a:lnTo>
                  <a:pt x="5905" y="43195"/>
                </a:lnTo>
                <a:lnTo>
                  <a:pt x="7421" y="51075"/>
                </a:lnTo>
                <a:lnTo>
                  <a:pt x="9461" y="57943"/>
                </a:lnTo>
                <a:lnTo>
                  <a:pt x="12549" y="64359"/>
                </a:lnTo>
                <a:lnTo>
                  <a:pt x="17208" y="70881"/>
                </a:lnTo>
                <a:lnTo>
                  <a:pt x="19038" y="82472"/>
                </a:lnTo>
                <a:lnTo>
                  <a:pt x="22034" y="87598"/>
                </a:lnTo>
                <a:lnTo>
                  <a:pt x="28745" y="89223"/>
                </a:lnTo>
                <a:lnTo>
                  <a:pt x="41719" y="90312"/>
                </a:lnTo>
                <a:lnTo>
                  <a:pt x="59820" y="89626"/>
                </a:lnTo>
                <a:lnTo>
                  <a:pt x="82665" y="89626"/>
                </a:lnTo>
                <a:lnTo>
                  <a:pt x="95976" y="88205"/>
                </a:lnTo>
                <a:lnTo>
                  <a:pt x="109791" y="80660"/>
                </a:lnTo>
                <a:lnTo>
                  <a:pt x="115566" y="68181"/>
                </a:lnTo>
                <a:lnTo>
                  <a:pt x="114458" y="53689"/>
                </a:lnTo>
                <a:lnTo>
                  <a:pt x="110541" y="38459"/>
                </a:lnTo>
                <a:lnTo>
                  <a:pt x="107886" y="23764"/>
                </a:lnTo>
                <a:lnTo>
                  <a:pt x="107886" y="16398"/>
                </a:lnTo>
                <a:lnTo>
                  <a:pt x="112585" y="6746"/>
                </a:lnTo>
                <a:lnTo>
                  <a:pt x="105981" y="2682"/>
                </a:lnTo>
                <a:lnTo>
                  <a:pt x="100889" y="1031"/>
                </a:lnTo>
                <a:lnTo>
                  <a:pt x="70040" y="1031"/>
                </a:lnTo>
                <a:lnTo>
                  <a:pt x="38115" y="889"/>
                </a:lnTo>
                <a:close/>
              </a:path>
              <a:path w="115570" h="90805">
                <a:moveTo>
                  <a:pt x="82665" y="89626"/>
                </a:moveTo>
                <a:lnTo>
                  <a:pt x="59820" y="89626"/>
                </a:lnTo>
                <a:lnTo>
                  <a:pt x="78612" y="90058"/>
                </a:lnTo>
                <a:lnTo>
                  <a:pt x="82665" y="89626"/>
                </a:lnTo>
                <a:close/>
              </a:path>
              <a:path w="115570" h="90805">
                <a:moveTo>
                  <a:pt x="89058" y="0"/>
                </a:moveTo>
                <a:lnTo>
                  <a:pt x="79513" y="807"/>
                </a:lnTo>
                <a:lnTo>
                  <a:pt x="70040" y="1031"/>
                </a:lnTo>
                <a:lnTo>
                  <a:pt x="100889" y="1031"/>
                </a:lnTo>
                <a:lnTo>
                  <a:pt x="98079" y="121"/>
                </a:lnTo>
                <a:lnTo>
                  <a:pt x="89058" y="0"/>
                </a:lnTo>
                <a:close/>
              </a:path>
            </a:pathLst>
          </a:custGeom>
          <a:solidFill>
            <a:srgbClr val="FFFFFF"/>
          </a:solidFill>
        </p:spPr>
        <p:txBody>
          <a:bodyPr wrap="square" lIns="0" tIns="0" rIns="0" bIns="0" rtlCol="0"/>
          <a:lstStyle/>
          <a:p>
            <a:pPr algn="l" rtl="0"/>
            <a:endParaRPr/>
          </a:p>
        </p:txBody>
      </p:sp>
      <p:sp>
        <p:nvSpPr>
          <p:cNvPr id="43" name="object 43"/>
          <p:cNvSpPr/>
          <p:nvPr/>
        </p:nvSpPr>
        <p:spPr>
          <a:xfrm>
            <a:off x="10046819" y="950595"/>
            <a:ext cx="114300" cy="90805"/>
          </a:xfrm>
          <a:custGeom>
            <a:avLst/>
            <a:gdLst/>
            <a:ahLst/>
            <a:cxnLst/>
            <a:rect l="l" t="t" r="r" b="b"/>
            <a:pathLst>
              <a:path w="114300" h="90805">
                <a:moveTo>
                  <a:pt x="36568" y="253"/>
                </a:moveTo>
                <a:lnTo>
                  <a:pt x="19415" y="2107"/>
                </a:lnTo>
                <a:lnTo>
                  <a:pt x="5738" y="9651"/>
                </a:lnTo>
                <a:lnTo>
                  <a:pt x="0" y="22131"/>
                </a:lnTo>
                <a:lnTo>
                  <a:pt x="1071" y="36623"/>
                </a:lnTo>
                <a:lnTo>
                  <a:pt x="4952" y="51853"/>
                </a:lnTo>
                <a:lnTo>
                  <a:pt x="7643" y="66547"/>
                </a:lnTo>
                <a:lnTo>
                  <a:pt x="7643" y="73913"/>
                </a:lnTo>
                <a:lnTo>
                  <a:pt x="2944" y="83565"/>
                </a:lnTo>
                <a:lnTo>
                  <a:pt x="9548" y="87629"/>
                </a:lnTo>
                <a:lnTo>
                  <a:pt x="17281" y="90191"/>
                </a:lnTo>
                <a:lnTo>
                  <a:pt x="26169" y="90312"/>
                </a:lnTo>
                <a:lnTo>
                  <a:pt x="35605" y="89505"/>
                </a:lnTo>
                <a:lnTo>
                  <a:pt x="44981" y="89280"/>
                </a:lnTo>
                <a:lnTo>
                  <a:pt x="78176" y="89280"/>
                </a:lnTo>
                <a:lnTo>
                  <a:pt x="94898" y="87834"/>
                </a:lnTo>
                <a:lnTo>
                  <a:pt x="110259" y="82803"/>
                </a:lnTo>
                <a:lnTo>
                  <a:pt x="113069" y="73673"/>
                </a:lnTo>
                <a:lnTo>
                  <a:pt x="114165" y="64627"/>
                </a:lnTo>
                <a:lnTo>
                  <a:pt x="112831" y="55747"/>
                </a:lnTo>
                <a:lnTo>
                  <a:pt x="108354" y="47116"/>
                </a:lnTo>
                <a:lnTo>
                  <a:pt x="106858" y="39237"/>
                </a:lnTo>
                <a:lnTo>
                  <a:pt x="104862" y="32369"/>
                </a:lnTo>
                <a:lnTo>
                  <a:pt x="101818" y="25953"/>
                </a:lnTo>
                <a:lnTo>
                  <a:pt x="97178" y="19430"/>
                </a:lnTo>
                <a:lnTo>
                  <a:pt x="95353" y="7840"/>
                </a:lnTo>
                <a:lnTo>
                  <a:pt x="92384" y="2714"/>
                </a:lnTo>
                <a:lnTo>
                  <a:pt x="85748" y="1089"/>
                </a:lnTo>
                <a:lnTo>
                  <a:pt x="81005" y="686"/>
                </a:lnTo>
                <a:lnTo>
                  <a:pt x="55102" y="686"/>
                </a:lnTo>
                <a:lnTo>
                  <a:pt x="36568" y="253"/>
                </a:lnTo>
                <a:close/>
              </a:path>
              <a:path w="114300" h="90805">
                <a:moveTo>
                  <a:pt x="78176" y="89280"/>
                </a:moveTo>
                <a:lnTo>
                  <a:pt x="44981" y="89280"/>
                </a:lnTo>
                <a:lnTo>
                  <a:pt x="76525" y="89423"/>
                </a:lnTo>
                <a:lnTo>
                  <a:pt x="78176" y="89280"/>
                </a:lnTo>
                <a:close/>
              </a:path>
              <a:path w="114300" h="90805">
                <a:moveTo>
                  <a:pt x="72921" y="0"/>
                </a:moveTo>
                <a:lnTo>
                  <a:pt x="55102" y="686"/>
                </a:lnTo>
                <a:lnTo>
                  <a:pt x="81005" y="686"/>
                </a:lnTo>
                <a:lnTo>
                  <a:pt x="72921" y="0"/>
                </a:lnTo>
                <a:close/>
              </a:path>
            </a:pathLst>
          </a:custGeom>
          <a:solidFill>
            <a:srgbClr val="FFFFFF"/>
          </a:solidFill>
        </p:spPr>
        <p:txBody>
          <a:bodyPr wrap="square" lIns="0" tIns="0" rIns="0" bIns="0" rtlCol="0"/>
          <a:lstStyle/>
          <a:p>
            <a:pPr algn="l" rtl="0"/>
            <a:endParaRPr/>
          </a:p>
        </p:txBody>
      </p:sp>
      <p:sp>
        <p:nvSpPr>
          <p:cNvPr id="44" name="object 44"/>
          <p:cNvSpPr/>
          <p:nvPr/>
        </p:nvSpPr>
        <p:spPr>
          <a:xfrm>
            <a:off x="7306818" y="793241"/>
            <a:ext cx="276225" cy="248920"/>
          </a:xfrm>
          <a:custGeom>
            <a:avLst/>
            <a:gdLst/>
            <a:ahLst/>
            <a:cxnLst/>
            <a:rect l="l" t="t" r="r" b="b"/>
            <a:pathLst>
              <a:path w="276225" h="248919">
                <a:moveTo>
                  <a:pt x="275844" y="0"/>
                </a:moveTo>
                <a:lnTo>
                  <a:pt x="0" y="248412"/>
                </a:lnTo>
              </a:path>
            </a:pathLst>
          </a:custGeom>
          <a:ln w="38100">
            <a:solidFill>
              <a:srgbClr val="FF3300"/>
            </a:solidFill>
          </a:ln>
        </p:spPr>
        <p:txBody>
          <a:bodyPr wrap="square" lIns="0" tIns="0" rIns="0" bIns="0" rtlCol="0"/>
          <a:lstStyle/>
          <a:p>
            <a:pPr algn="l" rtl="0"/>
            <a:endParaRPr/>
          </a:p>
        </p:txBody>
      </p:sp>
      <p:sp>
        <p:nvSpPr>
          <p:cNvPr id="45" name="object 45"/>
          <p:cNvSpPr/>
          <p:nvPr/>
        </p:nvSpPr>
        <p:spPr>
          <a:xfrm>
            <a:off x="7306818" y="843533"/>
            <a:ext cx="220979" cy="198120"/>
          </a:xfrm>
          <a:custGeom>
            <a:avLst/>
            <a:gdLst/>
            <a:ahLst/>
            <a:cxnLst/>
            <a:rect l="l" t="t" r="r" b="b"/>
            <a:pathLst>
              <a:path w="220979" h="198119">
                <a:moveTo>
                  <a:pt x="0" y="0"/>
                </a:moveTo>
                <a:lnTo>
                  <a:pt x="220980" y="198119"/>
                </a:lnTo>
              </a:path>
            </a:pathLst>
          </a:custGeom>
          <a:ln w="38100">
            <a:solidFill>
              <a:srgbClr val="FF3300"/>
            </a:solidFill>
          </a:ln>
        </p:spPr>
        <p:txBody>
          <a:bodyPr wrap="square" lIns="0" tIns="0" rIns="0" bIns="0" rtlCol="0"/>
          <a:lstStyle/>
          <a:p>
            <a:pPr algn="l" rtl="0"/>
            <a:endParaRPr/>
          </a:p>
        </p:txBody>
      </p:sp>
      <p:sp>
        <p:nvSpPr>
          <p:cNvPr id="46" name="object 46"/>
          <p:cNvSpPr/>
          <p:nvPr/>
        </p:nvSpPr>
        <p:spPr>
          <a:xfrm>
            <a:off x="5763006" y="793241"/>
            <a:ext cx="277495" cy="248920"/>
          </a:xfrm>
          <a:custGeom>
            <a:avLst/>
            <a:gdLst/>
            <a:ahLst/>
            <a:cxnLst/>
            <a:rect l="l" t="t" r="r" b="b"/>
            <a:pathLst>
              <a:path w="277495" h="248919">
                <a:moveTo>
                  <a:pt x="277368" y="0"/>
                </a:moveTo>
                <a:lnTo>
                  <a:pt x="0" y="248412"/>
                </a:lnTo>
              </a:path>
            </a:pathLst>
          </a:custGeom>
          <a:ln w="38100">
            <a:solidFill>
              <a:srgbClr val="FF3300"/>
            </a:solidFill>
          </a:ln>
        </p:spPr>
        <p:txBody>
          <a:bodyPr wrap="square" lIns="0" tIns="0" rIns="0" bIns="0" rtlCol="0"/>
          <a:lstStyle/>
          <a:p>
            <a:pPr algn="l" rtl="0"/>
            <a:endParaRPr/>
          </a:p>
        </p:txBody>
      </p:sp>
      <p:sp>
        <p:nvSpPr>
          <p:cNvPr id="47" name="object 47"/>
          <p:cNvSpPr/>
          <p:nvPr/>
        </p:nvSpPr>
        <p:spPr>
          <a:xfrm>
            <a:off x="5763006" y="843533"/>
            <a:ext cx="222885" cy="198120"/>
          </a:xfrm>
          <a:custGeom>
            <a:avLst/>
            <a:gdLst/>
            <a:ahLst/>
            <a:cxnLst/>
            <a:rect l="l" t="t" r="r" b="b"/>
            <a:pathLst>
              <a:path w="222885" h="198119">
                <a:moveTo>
                  <a:pt x="0" y="0"/>
                </a:moveTo>
                <a:lnTo>
                  <a:pt x="222504" y="198119"/>
                </a:lnTo>
              </a:path>
            </a:pathLst>
          </a:custGeom>
          <a:ln w="38100">
            <a:solidFill>
              <a:srgbClr val="FF3300"/>
            </a:solidFill>
          </a:ln>
        </p:spPr>
        <p:txBody>
          <a:bodyPr wrap="square" lIns="0" tIns="0" rIns="0" bIns="0" rtlCol="0"/>
          <a:lstStyle/>
          <a:p>
            <a:pPr algn="l" rtl="0"/>
            <a:endParaRPr/>
          </a:p>
        </p:txBody>
      </p:sp>
      <p:sp>
        <p:nvSpPr>
          <p:cNvPr id="48" name="object 48"/>
          <p:cNvSpPr txBox="1">
            <a:spLocks noGrp="1"/>
          </p:cNvSpPr>
          <p:nvPr>
            <p:ph type="title"/>
          </p:nvPr>
        </p:nvSpPr>
        <p:spPr>
          <a:xfrm>
            <a:off x="2214474" y="51181"/>
            <a:ext cx="3838575" cy="709295"/>
          </a:xfrm>
          <a:prstGeom prst="rect">
            <a:avLst/>
          </a:prstGeom>
        </p:spPr>
        <p:txBody>
          <a:bodyPr vert="horz" wrap="square" lIns="0" tIns="0" rIns="0" bIns="0" rtlCol="0" anchor="ctr">
            <a:spAutoFit/>
          </a:bodyPr>
          <a:lstStyle/>
          <a:p>
            <a:pPr marR="5080" algn="l" rtl="0">
              <a:lnSpc>
                <a:spcPts val="4070"/>
              </a:lnSpc>
            </a:pPr>
            <a:r>
              <a:rPr sz="3600" spc="65" dirty="0">
                <a:solidFill>
                  <a:srgbClr val="0D0D0D"/>
                </a:solidFill>
                <a:latin typeface="Tw Cen MT Condensed"/>
                <a:cs typeface="Tw Cen MT Condensed"/>
              </a:rPr>
              <a:t>NECESIDAD</a:t>
            </a:r>
            <a:r>
              <a:rPr sz="3600" spc="55" dirty="0">
                <a:solidFill>
                  <a:srgbClr val="0D0D0D"/>
                </a:solidFill>
                <a:latin typeface="Tw Cen MT Condensed"/>
                <a:cs typeface="Tw Cen MT Condensed"/>
              </a:rPr>
              <a:t>PARA</a:t>
            </a:r>
            <a:r>
              <a:rPr sz="3600" spc="270" dirty="0">
                <a:solidFill>
                  <a:srgbClr val="0D0D0D"/>
                </a:solidFill>
                <a:latin typeface="Tw Cen MT Condensed"/>
                <a:cs typeface="Tw Cen MT Condensed"/>
              </a:rPr>
              <a:t> </a:t>
            </a:r>
            <a:r>
              <a:rPr sz="3600" spc="80" dirty="0">
                <a:solidFill>
                  <a:srgbClr val="0D0D0D"/>
                </a:solidFill>
                <a:latin typeface="Tw Cen MT Condensed"/>
                <a:cs typeface="Tw Cen MT Condensed"/>
              </a:rPr>
              <a:t>DIRECCIONALIDAD</a:t>
            </a:r>
            <a:endParaRPr sz="3600">
              <a:latin typeface="Tw Cen MT Condensed"/>
              <a:cs typeface="Tw Cen MT Condensed"/>
            </a:endParaRPr>
          </a:p>
          <a:p>
            <a:pPr marR="38100" algn="l" rtl="0">
              <a:lnSpc>
                <a:spcPts val="1430"/>
              </a:lnSpc>
            </a:pPr>
            <a:r>
              <a:rPr sz="1400" spc="-10" dirty="0">
                <a:solidFill>
                  <a:srgbClr val="003399"/>
                </a:solidFill>
                <a:latin typeface="Arial"/>
                <a:cs typeface="Arial"/>
              </a:rPr>
              <a:t>F</a:t>
            </a:r>
            <a:r>
              <a:rPr sz="1400" dirty="0">
                <a:solidFill>
                  <a:srgbClr val="003399"/>
                </a:solidFill>
                <a:latin typeface="Arial"/>
                <a:cs typeface="Arial"/>
              </a:rPr>
              <a:t>2</a:t>
            </a:r>
            <a:endParaRPr sz="1400">
              <a:latin typeface="Arial"/>
              <a:cs typeface="Arial"/>
            </a:endParaRPr>
          </a:p>
        </p:txBody>
      </p:sp>
      <p:sp>
        <p:nvSpPr>
          <p:cNvPr id="49" name="object 49"/>
          <p:cNvSpPr/>
          <p:nvPr/>
        </p:nvSpPr>
        <p:spPr>
          <a:xfrm>
            <a:off x="6915151" y="1931671"/>
            <a:ext cx="1405127" cy="1286255"/>
          </a:xfrm>
          <a:prstGeom prst="rect">
            <a:avLst/>
          </a:prstGeom>
          <a:blipFill>
            <a:blip r:embed="rId2" cstate="print"/>
            <a:stretch>
              <a:fillRect/>
            </a:stretch>
          </a:blipFill>
        </p:spPr>
        <p:txBody>
          <a:bodyPr wrap="square" lIns="0" tIns="0" rIns="0" bIns="0" rtlCol="0"/>
          <a:lstStyle/>
          <a:p>
            <a:pPr algn="l" rtl="0"/>
            <a:endParaRPr/>
          </a:p>
        </p:txBody>
      </p:sp>
      <p:sp>
        <p:nvSpPr>
          <p:cNvPr id="50" name="object 50"/>
          <p:cNvSpPr/>
          <p:nvPr/>
        </p:nvSpPr>
        <p:spPr>
          <a:xfrm>
            <a:off x="6915151" y="1931670"/>
            <a:ext cx="1405255" cy="1286510"/>
          </a:xfrm>
          <a:custGeom>
            <a:avLst/>
            <a:gdLst/>
            <a:ahLst/>
            <a:cxnLst/>
            <a:rect l="l" t="t" r="r" b="b"/>
            <a:pathLst>
              <a:path w="1405254" h="1286510">
                <a:moveTo>
                  <a:pt x="0" y="643127"/>
                </a:moveTo>
                <a:lnTo>
                  <a:pt x="1764" y="597194"/>
                </a:lnTo>
                <a:lnTo>
                  <a:pt x="6977" y="552134"/>
                </a:lnTo>
                <a:lnTo>
                  <a:pt x="15520" y="508054"/>
                </a:lnTo>
                <a:lnTo>
                  <a:pt x="27275" y="465064"/>
                </a:lnTo>
                <a:lnTo>
                  <a:pt x="42122" y="423272"/>
                </a:lnTo>
                <a:lnTo>
                  <a:pt x="59942" y="382788"/>
                </a:lnTo>
                <a:lnTo>
                  <a:pt x="80617" y="343720"/>
                </a:lnTo>
                <a:lnTo>
                  <a:pt x="104027" y="306177"/>
                </a:lnTo>
                <a:lnTo>
                  <a:pt x="130053" y="270268"/>
                </a:lnTo>
                <a:lnTo>
                  <a:pt x="158578" y="236101"/>
                </a:lnTo>
                <a:lnTo>
                  <a:pt x="189481" y="203786"/>
                </a:lnTo>
                <a:lnTo>
                  <a:pt x="222644" y="173430"/>
                </a:lnTo>
                <a:lnTo>
                  <a:pt x="257947" y="145144"/>
                </a:lnTo>
                <a:lnTo>
                  <a:pt x="295273" y="119035"/>
                </a:lnTo>
                <a:lnTo>
                  <a:pt x="334501" y="95213"/>
                </a:lnTo>
                <a:lnTo>
                  <a:pt x="375514" y="73786"/>
                </a:lnTo>
                <a:lnTo>
                  <a:pt x="418191" y="54862"/>
                </a:lnTo>
                <a:lnTo>
                  <a:pt x="462415" y="38552"/>
                </a:lnTo>
                <a:lnTo>
                  <a:pt x="508066" y="24963"/>
                </a:lnTo>
                <a:lnTo>
                  <a:pt x="555025" y="14205"/>
                </a:lnTo>
                <a:lnTo>
                  <a:pt x="603174" y="6385"/>
                </a:lnTo>
                <a:lnTo>
                  <a:pt x="652393" y="1614"/>
                </a:lnTo>
                <a:lnTo>
                  <a:pt x="702563" y="0"/>
                </a:lnTo>
                <a:lnTo>
                  <a:pt x="752734" y="1614"/>
                </a:lnTo>
                <a:lnTo>
                  <a:pt x="801953" y="6385"/>
                </a:lnTo>
                <a:lnTo>
                  <a:pt x="850102" y="14205"/>
                </a:lnTo>
                <a:lnTo>
                  <a:pt x="897061" y="24963"/>
                </a:lnTo>
                <a:lnTo>
                  <a:pt x="942712" y="38552"/>
                </a:lnTo>
                <a:lnTo>
                  <a:pt x="986936" y="54862"/>
                </a:lnTo>
                <a:lnTo>
                  <a:pt x="1029613" y="73786"/>
                </a:lnTo>
                <a:lnTo>
                  <a:pt x="1070626" y="95213"/>
                </a:lnTo>
                <a:lnTo>
                  <a:pt x="1109854" y="119035"/>
                </a:lnTo>
                <a:lnTo>
                  <a:pt x="1147180" y="145144"/>
                </a:lnTo>
                <a:lnTo>
                  <a:pt x="1182483" y="173430"/>
                </a:lnTo>
                <a:lnTo>
                  <a:pt x="1215646" y="203786"/>
                </a:lnTo>
                <a:lnTo>
                  <a:pt x="1246549" y="236101"/>
                </a:lnTo>
                <a:lnTo>
                  <a:pt x="1275074" y="270268"/>
                </a:lnTo>
                <a:lnTo>
                  <a:pt x="1301100" y="306177"/>
                </a:lnTo>
                <a:lnTo>
                  <a:pt x="1324510" y="343720"/>
                </a:lnTo>
                <a:lnTo>
                  <a:pt x="1345185" y="382788"/>
                </a:lnTo>
                <a:lnTo>
                  <a:pt x="1363005" y="423272"/>
                </a:lnTo>
                <a:lnTo>
                  <a:pt x="1377852" y="465064"/>
                </a:lnTo>
                <a:lnTo>
                  <a:pt x="1389607" y="508054"/>
                </a:lnTo>
                <a:lnTo>
                  <a:pt x="1398150" y="552134"/>
                </a:lnTo>
                <a:lnTo>
                  <a:pt x="1403363" y="597194"/>
                </a:lnTo>
                <a:lnTo>
                  <a:pt x="1405127" y="643127"/>
                </a:lnTo>
                <a:lnTo>
                  <a:pt x="1403363" y="689061"/>
                </a:lnTo>
                <a:lnTo>
                  <a:pt x="1398150" y="734121"/>
                </a:lnTo>
                <a:lnTo>
                  <a:pt x="1389607" y="778201"/>
                </a:lnTo>
                <a:lnTo>
                  <a:pt x="1377852" y="821191"/>
                </a:lnTo>
                <a:lnTo>
                  <a:pt x="1363005" y="862983"/>
                </a:lnTo>
                <a:lnTo>
                  <a:pt x="1345185" y="903467"/>
                </a:lnTo>
                <a:lnTo>
                  <a:pt x="1324510" y="942535"/>
                </a:lnTo>
                <a:lnTo>
                  <a:pt x="1301100" y="980078"/>
                </a:lnTo>
                <a:lnTo>
                  <a:pt x="1275074" y="1015987"/>
                </a:lnTo>
                <a:lnTo>
                  <a:pt x="1246549" y="1050154"/>
                </a:lnTo>
                <a:lnTo>
                  <a:pt x="1215646" y="1082469"/>
                </a:lnTo>
                <a:lnTo>
                  <a:pt x="1182483" y="1112825"/>
                </a:lnTo>
                <a:lnTo>
                  <a:pt x="1147180" y="1141111"/>
                </a:lnTo>
                <a:lnTo>
                  <a:pt x="1109854" y="1167220"/>
                </a:lnTo>
                <a:lnTo>
                  <a:pt x="1070626" y="1191042"/>
                </a:lnTo>
                <a:lnTo>
                  <a:pt x="1029613" y="1212469"/>
                </a:lnTo>
                <a:lnTo>
                  <a:pt x="986936" y="1231393"/>
                </a:lnTo>
                <a:lnTo>
                  <a:pt x="942712" y="1247703"/>
                </a:lnTo>
                <a:lnTo>
                  <a:pt x="897061" y="1261292"/>
                </a:lnTo>
                <a:lnTo>
                  <a:pt x="850102" y="1272050"/>
                </a:lnTo>
                <a:lnTo>
                  <a:pt x="801953" y="1279870"/>
                </a:lnTo>
                <a:lnTo>
                  <a:pt x="752734" y="1284641"/>
                </a:lnTo>
                <a:lnTo>
                  <a:pt x="702563" y="1286255"/>
                </a:lnTo>
                <a:lnTo>
                  <a:pt x="652393" y="1284641"/>
                </a:lnTo>
                <a:lnTo>
                  <a:pt x="603174" y="1279870"/>
                </a:lnTo>
                <a:lnTo>
                  <a:pt x="555025" y="1272050"/>
                </a:lnTo>
                <a:lnTo>
                  <a:pt x="508066" y="1261292"/>
                </a:lnTo>
                <a:lnTo>
                  <a:pt x="462415" y="1247703"/>
                </a:lnTo>
                <a:lnTo>
                  <a:pt x="418191" y="1231393"/>
                </a:lnTo>
                <a:lnTo>
                  <a:pt x="375514" y="1212469"/>
                </a:lnTo>
                <a:lnTo>
                  <a:pt x="334501" y="1191042"/>
                </a:lnTo>
                <a:lnTo>
                  <a:pt x="295273" y="1167220"/>
                </a:lnTo>
                <a:lnTo>
                  <a:pt x="257947" y="1141111"/>
                </a:lnTo>
                <a:lnTo>
                  <a:pt x="222644" y="1112825"/>
                </a:lnTo>
                <a:lnTo>
                  <a:pt x="189481" y="1082469"/>
                </a:lnTo>
                <a:lnTo>
                  <a:pt x="158578" y="1050154"/>
                </a:lnTo>
                <a:lnTo>
                  <a:pt x="130053" y="1015987"/>
                </a:lnTo>
                <a:lnTo>
                  <a:pt x="104027" y="980078"/>
                </a:lnTo>
                <a:lnTo>
                  <a:pt x="80617" y="942535"/>
                </a:lnTo>
                <a:lnTo>
                  <a:pt x="59942" y="903467"/>
                </a:lnTo>
                <a:lnTo>
                  <a:pt x="42122" y="862983"/>
                </a:lnTo>
                <a:lnTo>
                  <a:pt x="27275" y="821191"/>
                </a:lnTo>
                <a:lnTo>
                  <a:pt x="15520" y="778201"/>
                </a:lnTo>
                <a:lnTo>
                  <a:pt x="6977" y="734121"/>
                </a:lnTo>
                <a:lnTo>
                  <a:pt x="1764" y="689061"/>
                </a:lnTo>
                <a:lnTo>
                  <a:pt x="0" y="643127"/>
                </a:lnTo>
                <a:close/>
              </a:path>
            </a:pathLst>
          </a:custGeom>
          <a:ln w="25908">
            <a:solidFill>
              <a:srgbClr val="000000"/>
            </a:solidFill>
          </a:ln>
        </p:spPr>
        <p:txBody>
          <a:bodyPr wrap="square" lIns="0" tIns="0" rIns="0" bIns="0" rtlCol="0"/>
          <a:lstStyle/>
          <a:p>
            <a:pPr algn="l" rtl="0"/>
            <a:endParaRPr/>
          </a:p>
        </p:txBody>
      </p:sp>
      <p:sp>
        <p:nvSpPr>
          <p:cNvPr id="51" name="object 51"/>
          <p:cNvSpPr/>
          <p:nvPr/>
        </p:nvSpPr>
        <p:spPr>
          <a:xfrm>
            <a:off x="7578091" y="1634490"/>
            <a:ext cx="52069" cy="1882139"/>
          </a:xfrm>
          <a:custGeom>
            <a:avLst/>
            <a:gdLst/>
            <a:ahLst/>
            <a:cxnLst/>
            <a:rect l="l" t="t" r="r" b="b"/>
            <a:pathLst>
              <a:path w="52070" h="1882139">
                <a:moveTo>
                  <a:pt x="38862" y="38862"/>
                </a:moveTo>
                <a:lnTo>
                  <a:pt x="12954" y="38862"/>
                </a:lnTo>
                <a:lnTo>
                  <a:pt x="12954" y="1882139"/>
                </a:lnTo>
                <a:lnTo>
                  <a:pt x="38862" y="1882139"/>
                </a:lnTo>
                <a:lnTo>
                  <a:pt x="38862" y="38862"/>
                </a:lnTo>
                <a:close/>
              </a:path>
              <a:path w="52070" h="1882139">
                <a:moveTo>
                  <a:pt x="25908" y="0"/>
                </a:moveTo>
                <a:lnTo>
                  <a:pt x="0" y="51815"/>
                </a:lnTo>
                <a:lnTo>
                  <a:pt x="12954" y="51815"/>
                </a:lnTo>
                <a:lnTo>
                  <a:pt x="12954" y="38862"/>
                </a:lnTo>
                <a:lnTo>
                  <a:pt x="45338" y="38862"/>
                </a:lnTo>
                <a:lnTo>
                  <a:pt x="25908" y="0"/>
                </a:lnTo>
                <a:close/>
              </a:path>
              <a:path w="52070" h="1882139">
                <a:moveTo>
                  <a:pt x="45338" y="38862"/>
                </a:moveTo>
                <a:lnTo>
                  <a:pt x="38862" y="38862"/>
                </a:lnTo>
                <a:lnTo>
                  <a:pt x="38862" y="51815"/>
                </a:lnTo>
                <a:lnTo>
                  <a:pt x="51815" y="51815"/>
                </a:lnTo>
                <a:lnTo>
                  <a:pt x="45338" y="38862"/>
                </a:lnTo>
                <a:close/>
              </a:path>
            </a:pathLst>
          </a:custGeom>
          <a:solidFill>
            <a:srgbClr val="000000"/>
          </a:solidFill>
        </p:spPr>
        <p:txBody>
          <a:bodyPr wrap="square" lIns="0" tIns="0" rIns="0" bIns="0" rtlCol="0"/>
          <a:lstStyle/>
          <a:p>
            <a:pPr algn="l" rtl="0"/>
            <a:endParaRPr/>
          </a:p>
        </p:txBody>
      </p:sp>
      <p:sp>
        <p:nvSpPr>
          <p:cNvPr id="52" name="object 52"/>
          <p:cNvSpPr/>
          <p:nvPr/>
        </p:nvSpPr>
        <p:spPr>
          <a:xfrm>
            <a:off x="6281165" y="2548890"/>
            <a:ext cx="3199130" cy="52069"/>
          </a:xfrm>
          <a:custGeom>
            <a:avLst/>
            <a:gdLst/>
            <a:ahLst/>
            <a:cxnLst/>
            <a:rect l="l" t="t" r="r" b="b"/>
            <a:pathLst>
              <a:path w="3199129" h="52069">
                <a:moveTo>
                  <a:pt x="3147060" y="0"/>
                </a:moveTo>
                <a:lnTo>
                  <a:pt x="3147060" y="51815"/>
                </a:lnTo>
                <a:lnTo>
                  <a:pt x="3172968" y="38862"/>
                </a:lnTo>
                <a:lnTo>
                  <a:pt x="3160014" y="38862"/>
                </a:lnTo>
                <a:lnTo>
                  <a:pt x="3160014" y="12954"/>
                </a:lnTo>
                <a:lnTo>
                  <a:pt x="3172968" y="12954"/>
                </a:lnTo>
                <a:lnTo>
                  <a:pt x="3147060" y="0"/>
                </a:lnTo>
                <a:close/>
              </a:path>
              <a:path w="3199129" h="52069">
                <a:moveTo>
                  <a:pt x="3147060" y="12954"/>
                </a:moveTo>
                <a:lnTo>
                  <a:pt x="0" y="12954"/>
                </a:lnTo>
                <a:lnTo>
                  <a:pt x="0" y="38862"/>
                </a:lnTo>
                <a:lnTo>
                  <a:pt x="3147060" y="38862"/>
                </a:lnTo>
                <a:lnTo>
                  <a:pt x="3147060" y="12954"/>
                </a:lnTo>
                <a:close/>
              </a:path>
              <a:path w="3199129" h="52069">
                <a:moveTo>
                  <a:pt x="3172968" y="12954"/>
                </a:moveTo>
                <a:lnTo>
                  <a:pt x="3160014" y="12954"/>
                </a:lnTo>
                <a:lnTo>
                  <a:pt x="3160014" y="38862"/>
                </a:lnTo>
                <a:lnTo>
                  <a:pt x="3172968" y="38862"/>
                </a:lnTo>
                <a:lnTo>
                  <a:pt x="3198876" y="25908"/>
                </a:lnTo>
                <a:lnTo>
                  <a:pt x="3172968" y="12954"/>
                </a:lnTo>
                <a:close/>
              </a:path>
            </a:pathLst>
          </a:custGeom>
          <a:solidFill>
            <a:srgbClr val="000000"/>
          </a:solidFill>
        </p:spPr>
        <p:txBody>
          <a:bodyPr wrap="square" lIns="0" tIns="0" rIns="0" bIns="0" rtlCol="0"/>
          <a:lstStyle/>
          <a:p>
            <a:pPr algn="l" rtl="0"/>
            <a:endParaRPr/>
          </a:p>
        </p:txBody>
      </p:sp>
      <p:sp>
        <p:nvSpPr>
          <p:cNvPr id="53" name="object 53"/>
          <p:cNvSpPr txBox="1"/>
          <p:nvPr/>
        </p:nvSpPr>
        <p:spPr>
          <a:xfrm>
            <a:off x="9327006" y="2642489"/>
            <a:ext cx="134620" cy="215444"/>
          </a:xfrm>
          <a:prstGeom prst="rect">
            <a:avLst/>
          </a:prstGeom>
        </p:spPr>
        <p:txBody>
          <a:bodyPr vert="horz" wrap="square" lIns="0" tIns="0" rIns="0" bIns="0" rtlCol="0">
            <a:spAutoFit/>
          </a:bodyPr>
          <a:lstStyle/>
          <a:p>
            <a:pPr marL="12700" algn="l" rtl="0"/>
            <a:r>
              <a:rPr sz="1400" i="1" dirty="0">
                <a:solidFill>
                  <a:srgbClr val="003399"/>
                </a:solidFill>
                <a:latin typeface="Times New Roman"/>
                <a:cs typeface="Times New Roman"/>
              </a:rPr>
              <a:t>R</a:t>
            </a:r>
            <a:endParaRPr sz="1400">
              <a:latin typeface="Times New Roman"/>
              <a:cs typeface="Times New Roman"/>
            </a:endParaRPr>
          </a:p>
        </p:txBody>
      </p:sp>
      <p:sp>
        <p:nvSpPr>
          <p:cNvPr id="54" name="object 54"/>
          <p:cNvSpPr txBox="1"/>
          <p:nvPr/>
        </p:nvSpPr>
        <p:spPr>
          <a:xfrm>
            <a:off x="7402448" y="1527302"/>
            <a:ext cx="134620" cy="215444"/>
          </a:xfrm>
          <a:prstGeom prst="rect">
            <a:avLst/>
          </a:prstGeom>
        </p:spPr>
        <p:txBody>
          <a:bodyPr vert="horz" wrap="square" lIns="0" tIns="0" rIns="0" bIns="0" rtlCol="0">
            <a:spAutoFit/>
          </a:bodyPr>
          <a:lstStyle/>
          <a:p>
            <a:pPr marL="12700" algn="l" rtl="0"/>
            <a:r>
              <a:rPr sz="1400" i="1" dirty="0">
                <a:solidFill>
                  <a:srgbClr val="003399"/>
                </a:solidFill>
                <a:latin typeface="Times New Roman"/>
                <a:cs typeface="Times New Roman"/>
              </a:rPr>
              <a:t>X</a:t>
            </a:r>
            <a:endParaRPr sz="1400">
              <a:latin typeface="Times New Roman"/>
              <a:cs typeface="Times New Roman"/>
            </a:endParaRPr>
          </a:p>
        </p:txBody>
      </p:sp>
      <p:sp>
        <p:nvSpPr>
          <p:cNvPr id="55" name="object 55"/>
          <p:cNvSpPr/>
          <p:nvPr/>
        </p:nvSpPr>
        <p:spPr>
          <a:xfrm>
            <a:off x="6331965" y="2068702"/>
            <a:ext cx="1052830" cy="368300"/>
          </a:xfrm>
          <a:custGeom>
            <a:avLst/>
            <a:gdLst/>
            <a:ahLst/>
            <a:cxnLst/>
            <a:rect l="l" t="t" r="r" b="b"/>
            <a:pathLst>
              <a:path w="1052829" h="368300">
                <a:moveTo>
                  <a:pt x="999327" y="355865"/>
                </a:moveTo>
                <a:lnTo>
                  <a:pt x="995299" y="368046"/>
                </a:lnTo>
                <a:lnTo>
                  <a:pt x="1051694" y="359918"/>
                </a:lnTo>
                <a:lnTo>
                  <a:pt x="1011555" y="359918"/>
                </a:lnTo>
                <a:lnTo>
                  <a:pt x="999327" y="355865"/>
                </a:lnTo>
                <a:close/>
              </a:path>
              <a:path w="1052829" h="368300">
                <a:moveTo>
                  <a:pt x="1007487" y="331196"/>
                </a:moveTo>
                <a:lnTo>
                  <a:pt x="999327" y="355865"/>
                </a:lnTo>
                <a:lnTo>
                  <a:pt x="1011555" y="359918"/>
                </a:lnTo>
                <a:lnTo>
                  <a:pt x="1019810" y="335280"/>
                </a:lnTo>
                <a:lnTo>
                  <a:pt x="1007487" y="331196"/>
                </a:lnTo>
                <a:close/>
              </a:path>
              <a:path w="1052829" h="368300">
                <a:moveTo>
                  <a:pt x="1011555" y="318897"/>
                </a:moveTo>
                <a:lnTo>
                  <a:pt x="1007487" y="331196"/>
                </a:lnTo>
                <a:lnTo>
                  <a:pt x="1019810" y="335280"/>
                </a:lnTo>
                <a:lnTo>
                  <a:pt x="1011555" y="359918"/>
                </a:lnTo>
                <a:lnTo>
                  <a:pt x="1051694" y="359918"/>
                </a:lnTo>
                <a:lnTo>
                  <a:pt x="1052576" y="359791"/>
                </a:lnTo>
                <a:lnTo>
                  <a:pt x="1011555" y="318897"/>
                </a:lnTo>
                <a:close/>
              </a:path>
              <a:path w="1052829" h="368300">
                <a:moveTo>
                  <a:pt x="8128" y="0"/>
                </a:moveTo>
                <a:lnTo>
                  <a:pt x="0" y="24637"/>
                </a:lnTo>
                <a:lnTo>
                  <a:pt x="999327" y="355865"/>
                </a:lnTo>
                <a:lnTo>
                  <a:pt x="1007487" y="331196"/>
                </a:lnTo>
                <a:lnTo>
                  <a:pt x="8128" y="0"/>
                </a:lnTo>
                <a:close/>
              </a:path>
            </a:pathLst>
          </a:custGeom>
          <a:solidFill>
            <a:srgbClr val="000000"/>
          </a:solidFill>
        </p:spPr>
        <p:txBody>
          <a:bodyPr wrap="square" lIns="0" tIns="0" rIns="0" bIns="0" rtlCol="0"/>
          <a:lstStyle/>
          <a:p>
            <a:pPr algn="l" rtl="0"/>
            <a:endParaRPr/>
          </a:p>
        </p:txBody>
      </p:sp>
      <p:sp>
        <p:nvSpPr>
          <p:cNvPr id="56" name="object 56"/>
          <p:cNvSpPr txBox="1"/>
          <p:nvPr/>
        </p:nvSpPr>
        <p:spPr>
          <a:xfrm>
            <a:off x="5338698" y="1526285"/>
            <a:ext cx="1258570" cy="438150"/>
          </a:xfrm>
          <a:prstGeom prst="rect">
            <a:avLst/>
          </a:prstGeom>
        </p:spPr>
        <p:txBody>
          <a:bodyPr vert="horz" wrap="square" lIns="0" tIns="0" rIns="0" bIns="0" rtlCol="0">
            <a:spAutoFit/>
          </a:bodyPr>
          <a:lstStyle/>
          <a:p>
            <a:pPr marL="12700" algn="l" rtl="0"/>
            <a:r>
              <a:rPr sz="1400" spc="-25" dirty="0">
                <a:solidFill>
                  <a:srgbClr val="003399"/>
                </a:solidFill>
                <a:latin typeface="Arial"/>
                <a:cs typeface="Arial"/>
              </a:rPr>
              <a:t>RELÉ</a:t>
            </a:r>
            <a:r>
              <a:rPr sz="1400" spc="-105" dirty="0">
                <a:solidFill>
                  <a:srgbClr val="003399"/>
                </a:solidFill>
                <a:latin typeface="Arial"/>
                <a:cs typeface="Arial"/>
              </a:rPr>
              <a:t> </a:t>
            </a:r>
            <a:r>
              <a:rPr sz="1400" dirty="0">
                <a:solidFill>
                  <a:srgbClr val="003399"/>
                </a:solidFill>
                <a:latin typeface="Arial"/>
                <a:cs typeface="Arial"/>
              </a:rPr>
              <a:t>3</a:t>
            </a:r>
            <a:endParaRPr sz="1400">
              <a:latin typeface="Arial"/>
              <a:cs typeface="Arial"/>
            </a:endParaRPr>
          </a:p>
          <a:p>
            <a:pPr marL="12700" algn="l" rtl="0"/>
            <a:r>
              <a:rPr sz="1400" dirty="0">
                <a:solidFill>
                  <a:srgbClr val="003399"/>
                </a:solidFill>
                <a:latin typeface="Arial"/>
                <a:cs typeface="Arial"/>
              </a:rPr>
              <a:t>Operación</a:t>
            </a:r>
            <a:r>
              <a:rPr sz="1400" spc="-110" dirty="0">
                <a:solidFill>
                  <a:srgbClr val="003399"/>
                </a:solidFill>
                <a:latin typeface="Arial"/>
                <a:cs typeface="Arial"/>
              </a:rPr>
              <a:t> </a:t>
            </a:r>
            <a:r>
              <a:rPr sz="1400" spc="-5" dirty="0">
                <a:solidFill>
                  <a:srgbClr val="003399"/>
                </a:solidFill>
                <a:latin typeface="Arial"/>
                <a:cs typeface="Arial"/>
              </a:rPr>
              <a:t>Zona</a:t>
            </a:r>
            <a:endParaRPr sz="1400">
              <a:latin typeface="Arial"/>
              <a:cs typeface="Arial"/>
            </a:endParaRPr>
          </a:p>
        </p:txBody>
      </p:sp>
      <p:sp>
        <p:nvSpPr>
          <p:cNvPr id="57" name="object 57"/>
          <p:cNvSpPr/>
          <p:nvPr/>
        </p:nvSpPr>
        <p:spPr>
          <a:xfrm>
            <a:off x="7605522" y="1832610"/>
            <a:ext cx="276225" cy="768350"/>
          </a:xfrm>
          <a:custGeom>
            <a:avLst/>
            <a:gdLst/>
            <a:ahLst/>
            <a:cxnLst/>
            <a:rect l="l" t="t" r="r" b="b"/>
            <a:pathLst>
              <a:path w="276225" h="768350">
                <a:moveTo>
                  <a:pt x="0" y="768095"/>
                </a:moveTo>
                <a:lnTo>
                  <a:pt x="275843" y="0"/>
                </a:lnTo>
              </a:path>
            </a:pathLst>
          </a:custGeom>
          <a:ln w="28956">
            <a:solidFill>
              <a:srgbClr val="000000"/>
            </a:solidFill>
          </a:ln>
        </p:spPr>
        <p:txBody>
          <a:bodyPr wrap="square" lIns="0" tIns="0" rIns="0" bIns="0" rtlCol="0"/>
          <a:lstStyle/>
          <a:p>
            <a:pPr algn="l" rtl="0"/>
            <a:endParaRPr/>
          </a:p>
        </p:txBody>
      </p:sp>
      <p:sp>
        <p:nvSpPr>
          <p:cNvPr id="58" name="object 58"/>
          <p:cNvSpPr/>
          <p:nvPr/>
        </p:nvSpPr>
        <p:spPr>
          <a:xfrm>
            <a:off x="7824978" y="1832610"/>
            <a:ext cx="111760" cy="0"/>
          </a:xfrm>
          <a:custGeom>
            <a:avLst/>
            <a:gdLst/>
            <a:ahLst/>
            <a:cxnLst/>
            <a:rect l="l" t="t" r="r" b="b"/>
            <a:pathLst>
              <a:path w="111760">
                <a:moveTo>
                  <a:pt x="0" y="0"/>
                </a:moveTo>
                <a:lnTo>
                  <a:pt x="111251" y="0"/>
                </a:lnTo>
              </a:path>
            </a:pathLst>
          </a:custGeom>
          <a:ln w="25908">
            <a:solidFill>
              <a:srgbClr val="000000"/>
            </a:solidFill>
          </a:ln>
        </p:spPr>
        <p:txBody>
          <a:bodyPr wrap="square" lIns="0" tIns="0" rIns="0" bIns="0" rtlCol="0"/>
          <a:lstStyle/>
          <a:p>
            <a:pPr algn="l" rtl="0"/>
            <a:endParaRPr/>
          </a:p>
        </p:txBody>
      </p:sp>
      <p:sp>
        <p:nvSpPr>
          <p:cNvPr id="59" name="object 59"/>
          <p:cNvSpPr/>
          <p:nvPr/>
        </p:nvSpPr>
        <p:spPr>
          <a:xfrm>
            <a:off x="7741158" y="2081023"/>
            <a:ext cx="111760" cy="147955"/>
          </a:xfrm>
          <a:custGeom>
            <a:avLst/>
            <a:gdLst/>
            <a:ahLst/>
            <a:cxnLst/>
            <a:rect l="l" t="t" r="r" b="b"/>
            <a:pathLst>
              <a:path w="111760" h="147955">
                <a:moveTo>
                  <a:pt x="0" y="0"/>
                </a:moveTo>
                <a:lnTo>
                  <a:pt x="111251" y="147827"/>
                </a:lnTo>
              </a:path>
            </a:pathLst>
          </a:custGeom>
          <a:ln w="25908">
            <a:solidFill>
              <a:srgbClr val="FF3300"/>
            </a:solidFill>
          </a:ln>
        </p:spPr>
        <p:txBody>
          <a:bodyPr wrap="square" lIns="0" tIns="0" rIns="0" bIns="0" rtlCol="0"/>
          <a:lstStyle/>
          <a:p>
            <a:pPr algn="l" rtl="0"/>
            <a:endParaRPr/>
          </a:p>
        </p:txBody>
      </p:sp>
      <p:sp>
        <p:nvSpPr>
          <p:cNvPr id="60" name="object 60"/>
          <p:cNvSpPr/>
          <p:nvPr/>
        </p:nvSpPr>
        <p:spPr>
          <a:xfrm>
            <a:off x="7686294" y="2129789"/>
            <a:ext cx="166370" cy="0"/>
          </a:xfrm>
          <a:custGeom>
            <a:avLst/>
            <a:gdLst/>
            <a:ahLst/>
            <a:cxnLst/>
            <a:rect l="l" t="t" r="r" b="b"/>
            <a:pathLst>
              <a:path w="166370">
                <a:moveTo>
                  <a:pt x="0" y="0"/>
                </a:moveTo>
                <a:lnTo>
                  <a:pt x="166115" y="0"/>
                </a:lnTo>
              </a:path>
            </a:pathLst>
          </a:custGeom>
          <a:ln w="25908">
            <a:solidFill>
              <a:srgbClr val="FF3300"/>
            </a:solidFill>
          </a:ln>
        </p:spPr>
        <p:txBody>
          <a:bodyPr wrap="square" lIns="0" tIns="0" rIns="0" bIns="0" rtlCol="0"/>
          <a:lstStyle/>
          <a:p>
            <a:pPr algn="l" rtl="0"/>
            <a:endParaRPr/>
          </a:p>
        </p:txBody>
      </p:sp>
      <p:sp>
        <p:nvSpPr>
          <p:cNvPr id="61" name="object 61"/>
          <p:cNvSpPr/>
          <p:nvPr/>
        </p:nvSpPr>
        <p:spPr>
          <a:xfrm>
            <a:off x="7408926" y="2772917"/>
            <a:ext cx="111760" cy="149860"/>
          </a:xfrm>
          <a:custGeom>
            <a:avLst/>
            <a:gdLst/>
            <a:ahLst/>
            <a:cxnLst/>
            <a:rect l="l" t="t" r="r" b="b"/>
            <a:pathLst>
              <a:path w="111760" h="149860">
                <a:moveTo>
                  <a:pt x="0" y="0"/>
                </a:moveTo>
                <a:lnTo>
                  <a:pt x="111251" y="149352"/>
                </a:lnTo>
              </a:path>
            </a:pathLst>
          </a:custGeom>
          <a:ln w="25908">
            <a:solidFill>
              <a:srgbClr val="FF3300"/>
            </a:solidFill>
          </a:ln>
        </p:spPr>
        <p:txBody>
          <a:bodyPr wrap="square" lIns="0" tIns="0" rIns="0" bIns="0" rtlCol="0"/>
          <a:lstStyle/>
          <a:p>
            <a:pPr algn="l" rtl="0"/>
            <a:endParaRPr/>
          </a:p>
        </p:txBody>
      </p:sp>
      <p:sp>
        <p:nvSpPr>
          <p:cNvPr id="62" name="object 62"/>
          <p:cNvSpPr/>
          <p:nvPr/>
        </p:nvSpPr>
        <p:spPr>
          <a:xfrm>
            <a:off x="7354061" y="2823210"/>
            <a:ext cx="166370" cy="0"/>
          </a:xfrm>
          <a:custGeom>
            <a:avLst/>
            <a:gdLst/>
            <a:ahLst/>
            <a:cxnLst/>
            <a:rect l="l" t="t" r="r" b="b"/>
            <a:pathLst>
              <a:path w="166370">
                <a:moveTo>
                  <a:pt x="0" y="0"/>
                </a:moveTo>
                <a:lnTo>
                  <a:pt x="166115" y="0"/>
                </a:lnTo>
              </a:path>
            </a:pathLst>
          </a:custGeom>
          <a:ln w="25908">
            <a:solidFill>
              <a:srgbClr val="FF3300"/>
            </a:solidFill>
          </a:ln>
        </p:spPr>
        <p:txBody>
          <a:bodyPr wrap="square" lIns="0" tIns="0" rIns="0" bIns="0" rtlCol="0"/>
          <a:lstStyle/>
          <a:p>
            <a:pPr algn="l" rtl="0"/>
            <a:endParaRPr/>
          </a:p>
        </p:txBody>
      </p:sp>
      <p:sp>
        <p:nvSpPr>
          <p:cNvPr id="63" name="object 63"/>
          <p:cNvSpPr txBox="1"/>
          <p:nvPr/>
        </p:nvSpPr>
        <p:spPr>
          <a:xfrm>
            <a:off x="7864222" y="2096642"/>
            <a:ext cx="233045" cy="215444"/>
          </a:xfrm>
          <a:prstGeom prst="rect">
            <a:avLst/>
          </a:prstGeom>
        </p:spPr>
        <p:txBody>
          <a:bodyPr vert="horz" wrap="square" lIns="0" tIns="0" rIns="0" bIns="0" rtlCol="0">
            <a:spAutoFit/>
          </a:bodyPr>
          <a:lstStyle/>
          <a:p>
            <a:pPr marL="12700" algn="l" rtl="0"/>
            <a:r>
              <a:rPr sz="1400" spc="-10" dirty="0">
                <a:solidFill>
                  <a:srgbClr val="003399"/>
                </a:solidFill>
                <a:latin typeface="Arial"/>
                <a:cs typeface="Arial"/>
              </a:rPr>
              <a:t>F</a:t>
            </a:r>
            <a:r>
              <a:rPr sz="1400" dirty="0">
                <a:solidFill>
                  <a:srgbClr val="003399"/>
                </a:solidFill>
                <a:latin typeface="Arial"/>
                <a:cs typeface="Arial"/>
              </a:rPr>
              <a:t>1</a:t>
            </a:r>
            <a:endParaRPr sz="1400">
              <a:latin typeface="Arial"/>
              <a:cs typeface="Arial"/>
            </a:endParaRPr>
          </a:p>
        </p:txBody>
      </p:sp>
      <p:sp>
        <p:nvSpPr>
          <p:cNvPr id="64" name="object 64"/>
          <p:cNvSpPr txBox="1"/>
          <p:nvPr/>
        </p:nvSpPr>
        <p:spPr>
          <a:xfrm>
            <a:off x="7098029" y="2665095"/>
            <a:ext cx="232410" cy="215444"/>
          </a:xfrm>
          <a:prstGeom prst="rect">
            <a:avLst/>
          </a:prstGeom>
        </p:spPr>
        <p:txBody>
          <a:bodyPr vert="horz" wrap="square" lIns="0" tIns="0" rIns="0" bIns="0" rtlCol="0">
            <a:spAutoFit/>
          </a:bodyPr>
          <a:lstStyle/>
          <a:p>
            <a:pPr marL="12700" algn="l" rtl="0"/>
            <a:r>
              <a:rPr sz="1400" spc="-10" dirty="0">
                <a:solidFill>
                  <a:srgbClr val="003399"/>
                </a:solidFill>
                <a:latin typeface="Arial"/>
                <a:cs typeface="Arial"/>
              </a:rPr>
              <a:t>F2</a:t>
            </a:r>
            <a:endParaRPr sz="1400">
              <a:latin typeface="Arial"/>
              <a:cs typeface="Arial"/>
            </a:endParaRPr>
          </a:p>
        </p:txBody>
      </p:sp>
      <p:sp>
        <p:nvSpPr>
          <p:cNvPr id="65" name="object 65"/>
          <p:cNvSpPr txBox="1"/>
          <p:nvPr/>
        </p:nvSpPr>
        <p:spPr>
          <a:xfrm>
            <a:off x="4897373" y="2938526"/>
            <a:ext cx="1545590" cy="438150"/>
          </a:xfrm>
          <a:prstGeom prst="rect">
            <a:avLst/>
          </a:prstGeom>
        </p:spPr>
        <p:txBody>
          <a:bodyPr vert="horz" wrap="square" lIns="0" tIns="0" rIns="0" bIns="0" rtlCol="0">
            <a:spAutoFit/>
          </a:bodyPr>
          <a:lstStyle/>
          <a:p>
            <a:pPr marL="12700" marR="5080" algn="l" rtl="0"/>
            <a:r>
              <a:rPr sz="1400" spc="-5" dirty="0">
                <a:solidFill>
                  <a:srgbClr val="003399"/>
                </a:solidFill>
                <a:latin typeface="Arial"/>
                <a:cs typeface="Arial"/>
              </a:rPr>
              <a:t>No selectivo</a:t>
            </a:r>
            <a:r>
              <a:rPr sz="1400" spc="-55" dirty="0">
                <a:solidFill>
                  <a:srgbClr val="003399"/>
                </a:solidFill>
                <a:latin typeface="Arial"/>
                <a:cs typeface="Arial"/>
              </a:rPr>
              <a:t> </a:t>
            </a:r>
            <a:r>
              <a:rPr sz="1400" spc="-5" dirty="0">
                <a:solidFill>
                  <a:srgbClr val="003399"/>
                </a:solidFill>
                <a:latin typeface="Arial"/>
                <a:cs typeface="Arial"/>
              </a:rPr>
              <a:t>Relé</a:t>
            </a:r>
            <a:r>
              <a:rPr sz="1400" dirty="0">
                <a:solidFill>
                  <a:srgbClr val="003399"/>
                </a:solidFill>
                <a:latin typeface="Arial"/>
                <a:cs typeface="Arial"/>
              </a:rPr>
              <a:t>Operación</a:t>
            </a:r>
            <a:endParaRPr sz="1400">
              <a:latin typeface="Arial"/>
              <a:cs typeface="Arial"/>
            </a:endParaRPr>
          </a:p>
        </p:txBody>
      </p:sp>
      <p:sp>
        <p:nvSpPr>
          <p:cNvPr id="66" name="object 66"/>
          <p:cNvSpPr/>
          <p:nvPr/>
        </p:nvSpPr>
        <p:spPr>
          <a:xfrm>
            <a:off x="6523863" y="2863976"/>
            <a:ext cx="885190" cy="317500"/>
          </a:xfrm>
          <a:custGeom>
            <a:avLst/>
            <a:gdLst/>
            <a:ahLst/>
            <a:cxnLst/>
            <a:rect l="l" t="t" r="r" b="b"/>
            <a:pathLst>
              <a:path w="885189" h="317500">
                <a:moveTo>
                  <a:pt x="98298" y="259842"/>
                </a:moveTo>
                <a:lnTo>
                  <a:pt x="0" y="292862"/>
                </a:lnTo>
                <a:lnTo>
                  <a:pt x="8382" y="317500"/>
                </a:lnTo>
                <a:lnTo>
                  <a:pt x="106552" y="284352"/>
                </a:lnTo>
                <a:lnTo>
                  <a:pt x="98298" y="259842"/>
                </a:lnTo>
                <a:close/>
              </a:path>
              <a:path w="885189" h="317500">
                <a:moveTo>
                  <a:pt x="270128" y="201802"/>
                </a:moveTo>
                <a:lnTo>
                  <a:pt x="171831" y="234950"/>
                </a:lnTo>
                <a:lnTo>
                  <a:pt x="180212" y="259461"/>
                </a:lnTo>
                <a:lnTo>
                  <a:pt x="278384" y="226313"/>
                </a:lnTo>
                <a:lnTo>
                  <a:pt x="270128" y="201802"/>
                </a:lnTo>
                <a:close/>
              </a:path>
              <a:path w="885189" h="317500">
                <a:moveTo>
                  <a:pt x="441960" y="143890"/>
                </a:moveTo>
                <a:lnTo>
                  <a:pt x="343788" y="176911"/>
                </a:lnTo>
                <a:lnTo>
                  <a:pt x="352044" y="201549"/>
                </a:lnTo>
                <a:lnTo>
                  <a:pt x="450214" y="168401"/>
                </a:lnTo>
                <a:lnTo>
                  <a:pt x="441960" y="143890"/>
                </a:lnTo>
                <a:close/>
              </a:path>
              <a:path w="885189" h="317500">
                <a:moveTo>
                  <a:pt x="613790" y="85851"/>
                </a:moveTo>
                <a:lnTo>
                  <a:pt x="515620" y="118999"/>
                </a:lnTo>
                <a:lnTo>
                  <a:pt x="523875" y="143510"/>
                </a:lnTo>
                <a:lnTo>
                  <a:pt x="622046" y="110362"/>
                </a:lnTo>
                <a:lnTo>
                  <a:pt x="613790" y="85851"/>
                </a:lnTo>
                <a:close/>
              </a:path>
              <a:path w="885189" h="317500">
                <a:moveTo>
                  <a:pt x="785622" y="27939"/>
                </a:moveTo>
                <a:lnTo>
                  <a:pt x="687451" y="60960"/>
                </a:lnTo>
                <a:lnTo>
                  <a:pt x="695706" y="85598"/>
                </a:lnTo>
                <a:lnTo>
                  <a:pt x="793876" y="52450"/>
                </a:lnTo>
                <a:lnTo>
                  <a:pt x="785622" y="27939"/>
                </a:lnTo>
                <a:close/>
              </a:path>
              <a:path w="885189" h="317500">
                <a:moveTo>
                  <a:pt x="827659" y="0"/>
                </a:moveTo>
                <a:lnTo>
                  <a:pt x="844296" y="49149"/>
                </a:lnTo>
                <a:lnTo>
                  <a:pt x="885063" y="8000"/>
                </a:lnTo>
                <a:lnTo>
                  <a:pt x="827659" y="0"/>
                </a:lnTo>
                <a:close/>
              </a:path>
            </a:pathLst>
          </a:custGeom>
          <a:solidFill>
            <a:srgbClr val="000000"/>
          </a:solidFill>
        </p:spPr>
        <p:txBody>
          <a:bodyPr wrap="square" lIns="0" tIns="0" rIns="0" bIns="0" rtlCol="0"/>
          <a:lstStyle/>
          <a:p>
            <a:pPr algn="l" rtl="0"/>
            <a:endParaRPr/>
          </a:p>
        </p:txBody>
      </p:sp>
      <p:sp>
        <p:nvSpPr>
          <p:cNvPr id="67" name="object 67"/>
          <p:cNvSpPr/>
          <p:nvPr/>
        </p:nvSpPr>
        <p:spPr>
          <a:xfrm>
            <a:off x="1988058" y="3934205"/>
            <a:ext cx="257810" cy="0"/>
          </a:xfrm>
          <a:custGeom>
            <a:avLst/>
            <a:gdLst/>
            <a:ahLst/>
            <a:cxnLst/>
            <a:rect l="l" t="t" r="r" b="b"/>
            <a:pathLst>
              <a:path w="257809">
                <a:moveTo>
                  <a:pt x="0" y="0"/>
                </a:moveTo>
                <a:lnTo>
                  <a:pt x="257556" y="0"/>
                </a:lnTo>
              </a:path>
            </a:pathLst>
          </a:custGeom>
          <a:ln w="38100">
            <a:solidFill>
              <a:srgbClr val="000000"/>
            </a:solidFill>
          </a:ln>
        </p:spPr>
        <p:txBody>
          <a:bodyPr wrap="square" lIns="0" tIns="0" rIns="0" bIns="0" rtlCol="0"/>
          <a:lstStyle/>
          <a:p>
            <a:pPr algn="l" rtl="0"/>
            <a:endParaRPr/>
          </a:p>
        </p:txBody>
      </p:sp>
      <p:sp>
        <p:nvSpPr>
          <p:cNvPr id="68" name="object 68"/>
          <p:cNvSpPr/>
          <p:nvPr/>
        </p:nvSpPr>
        <p:spPr>
          <a:xfrm>
            <a:off x="2128266" y="3777235"/>
            <a:ext cx="0" cy="338455"/>
          </a:xfrm>
          <a:custGeom>
            <a:avLst/>
            <a:gdLst/>
            <a:ahLst/>
            <a:cxnLst/>
            <a:rect l="l" t="t" r="r" b="b"/>
            <a:pathLst>
              <a:path h="338454">
                <a:moveTo>
                  <a:pt x="0" y="0"/>
                </a:moveTo>
                <a:lnTo>
                  <a:pt x="0" y="338328"/>
                </a:lnTo>
              </a:path>
            </a:pathLst>
          </a:custGeom>
          <a:ln w="25908">
            <a:solidFill>
              <a:srgbClr val="000000"/>
            </a:solidFill>
          </a:ln>
        </p:spPr>
        <p:txBody>
          <a:bodyPr wrap="square" lIns="0" tIns="0" rIns="0" bIns="0" rtlCol="0"/>
          <a:lstStyle/>
          <a:p>
            <a:pPr algn="l" rtl="0"/>
            <a:endParaRPr/>
          </a:p>
        </p:txBody>
      </p:sp>
      <p:sp>
        <p:nvSpPr>
          <p:cNvPr id="69" name="object 69"/>
          <p:cNvSpPr/>
          <p:nvPr/>
        </p:nvSpPr>
        <p:spPr>
          <a:xfrm>
            <a:off x="2445259" y="3937253"/>
            <a:ext cx="741045" cy="0"/>
          </a:xfrm>
          <a:custGeom>
            <a:avLst/>
            <a:gdLst/>
            <a:ahLst/>
            <a:cxnLst/>
            <a:rect l="l" t="t" r="r" b="b"/>
            <a:pathLst>
              <a:path w="741044">
                <a:moveTo>
                  <a:pt x="0" y="0"/>
                </a:moveTo>
                <a:lnTo>
                  <a:pt x="740664" y="0"/>
                </a:lnTo>
              </a:path>
            </a:pathLst>
          </a:custGeom>
          <a:ln w="38100">
            <a:solidFill>
              <a:srgbClr val="000000"/>
            </a:solidFill>
          </a:ln>
        </p:spPr>
        <p:txBody>
          <a:bodyPr wrap="square" lIns="0" tIns="0" rIns="0" bIns="0" rtlCol="0"/>
          <a:lstStyle/>
          <a:p>
            <a:pPr algn="l" rtl="0"/>
            <a:endParaRPr/>
          </a:p>
        </p:txBody>
      </p:sp>
      <p:sp>
        <p:nvSpPr>
          <p:cNvPr id="70" name="object 70"/>
          <p:cNvSpPr/>
          <p:nvPr/>
        </p:nvSpPr>
        <p:spPr>
          <a:xfrm>
            <a:off x="3385566" y="3938778"/>
            <a:ext cx="228600" cy="0"/>
          </a:xfrm>
          <a:custGeom>
            <a:avLst/>
            <a:gdLst/>
            <a:ahLst/>
            <a:cxnLst/>
            <a:rect l="l" t="t" r="r" b="b"/>
            <a:pathLst>
              <a:path w="228600">
                <a:moveTo>
                  <a:pt x="0" y="0"/>
                </a:moveTo>
                <a:lnTo>
                  <a:pt x="228600" y="0"/>
                </a:lnTo>
              </a:path>
            </a:pathLst>
          </a:custGeom>
          <a:ln w="38100">
            <a:solidFill>
              <a:srgbClr val="000000"/>
            </a:solidFill>
          </a:ln>
        </p:spPr>
        <p:txBody>
          <a:bodyPr wrap="square" lIns="0" tIns="0" rIns="0" bIns="0" rtlCol="0"/>
          <a:lstStyle/>
          <a:p>
            <a:pPr algn="l" rtl="0"/>
            <a:endParaRPr/>
          </a:p>
        </p:txBody>
      </p:sp>
      <p:sp>
        <p:nvSpPr>
          <p:cNvPr id="71" name="object 71"/>
          <p:cNvSpPr/>
          <p:nvPr/>
        </p:nvSpPr>
        <p:spPr>
          <a:xfrm>
            <a:off x="3496817" y="3771139"/>
            <a:ext cx="5080" cy="344805"/>
          </a:xfrm>
          <a:custGeom>
            <a:avLst/>
            <a:gdLst/>
            <a:ahLst/>
            <a:cxnLst/>
            <a:rect l="l" t="t" r="r" b="b"/>
            <a:pathLst>
              <a:path w="5080" h="344804">
                <a:moveTo>
                  <a:pt x="0" y="0"/>
                </a:moveTo>
                <a:lnTo>
                  <a:pt x="4571" y="344424"/>
                </a:lnTo>
              </a:path>
            </a:pathLst>
          </a:custGeom>
          <a:ln w="25908">
            <a:solidFill>
              <a:srgbClr val="000000"/>
            </a:solidFill>
          </a:ln>
        </p:spPr>
        <p:txBody>
          <a:bodyPr wrap="square" lIns="0" tIns="0" rIns="0" bIns="0" rtlCol="0"/>
          <a:lstStyle/>
          <a:p>
            <a:pPr algn="l" rtl="0"/>
            <a:endParaRPr/>
          </a:p>
        </p:txBody>
      </p:sp>
      <p:sp>
        <p:nvSpPr>
          <p:cNvPr id="72" name="object 72"/>
          <p:cNvSpPr/>
          <p:nvPr/>
        </p:nvSpPr>
        <p:spPr>
          <a:xfrm>
            <a:off x="3818383" y="3934205"/>
            <a:ext cx="710565" cy="0"/>
          </a:xfrm>
          <a:custGeom>
            <a:avLst/>
            <a:gdLst/>
            <a:ahLst/>
            <a:cxnLst/>
            <a:rect l="l" t="t" r="r" b="b"/>
            <a:pathLst>
              <a:path w="710564">
                <a:moveTo>
                  <a:pt x="0" y="0"/>
                </a:moveTo>
                <a:lnTo>
                  <a:pt x="710184" y="0"/>
                </a:lnTo>
              </a:path>
            </a:pathLst>
          </a:custGeom>
          <a:ln w="38100">
            <a:solidFill>
              <a:srgbClr val="000000"/>
            </a:solidFill>
          </a:ln>
        </p:spPr>
        <p:txBody>
          <a:bodyPr wrap="square" lIns="0" tIns="0" rIns="0" bIns="0" rtlCol="0"/>
          <a:lstStyle/>
          <a:p>
            <a:pPr algn="l" rtl="0"/>
            <a:endParaRPr/>
          </a:p>
        </p:txBody>
      </p:sp>
      <p:sp>
        <p:nvSpPr>
          <p:cNvPr id="73" name="object 73"/>
          <p:cNvSpPr/>
          <p:nvPr/>
        </p:nvSpPr>
        <p:spPr>
          <a:xfrm>
            <a:off x="4732782" y="3944873"/>
            <a:ext cx="230504" cy="0"/>
          </a:xfrm>
          <a:custGeom>
            <a:avLst/>
            <a:gdLst/>
            <a:ahLst/>
            <a:cxnLst/>
            <a:rect l="l" t="t" r="r" b="b"/>
            <a:pathLst>
              <a:path w="230504">
                <a:moveTo>
                  <a:pt x="0" y="0"/>
                </a:moveTo>
                <a:lnTo>
                  <a:pt x="230123" y="0"/>
                </a:lnTo>
              </a:path>
            </a:pathLst>
          </a:custGeom>
          <a:ln w="38100">
            <a:solidFill>
              <a:srgbClr val="000000"/>
            </a:solidFill>
          </a:ln>
        </p:spPr>
        <p:txBody>
          <a:bodyPr wrap="square" lIns="0" tIns="0" rIns="0" bIns="0" rtlCol="0"/>
          <a:lstStyle/>
          <a:p>
            <a:pPr algn="l" rtl="0"/>
            <a:endParaRPr/>
          </a:p>
        </p:txBody>
      </p:sp>
      <p:sp>
        <p:nvSpPr>
          <p:cNvPr id="74" name="object 74"/>
          <p:cNvSpPr/>
          <p:nvPr/>
        </p:nvSpPr>
        <p:spPr>
          <a:xfrm>
            <a:off x="5168647" y="3944873"/>
            <a:ext cx="749935" cy="0"/>
          </a:xfrm>
          <a:custGeom>
            <a:avLst/>
            <a:gdLst/>
            <a:ahLst/>
            <a:cxnLst/>
            <a:rect l="l" t="t" r="r" b="b"/>
            <a:pathLst>
              <a:path w="749935">
                <a:moveTo>
                  <a:pt x="0" y="0"/>
                </a:moveTo>
                <a:lnTo>
                  <a:pt x="749807" y="0"/>
                </a:lnTo>
              </a:path>
            </a:pathLst>
          </a:custGeom>
          <a:ln w="38100">
            <a:solidFill>
              <a:srgbClr val="000000"/>
            </a:solidFill>
          </a:ln>
        </p:spPr>
        <p:txBody>
          <a:bodyPr wrap="square" lIns="0" tIns="0" rIns="0" bIns="0" rtlCol="0"/>
          <a:lstStyle/>
          <a:p>
            <a:pPr algn="l" rtl="0"/>
            <a:endParaRPr/>
          </a:p>
        </p:txBody>
      </p:sp>
      <p:sp>
        <p:nvSpPr>
          <p:cNvPr id="75" name="object 75"/>
          <p:cNvSpPr/>
          <p:nvPr/>
        </p:nvSpPr>
        <p:spPr>
          <a:xfrm>
            <a:off x="6121146" y="3944873"/>
            <a:ext cx="196850" cy="0"/>
          </a:xfrm>
          <a:custGeom>
            <a:avLst/>
            <a:gdLst/>
            <a:ahLst/>
            <a:cxnLst/>
            <a:rect l="l" t="t" r="r" b="b"/>
            <a:pathLst>
              <a:path w="196850">
                <a:moveTo>
                  <a:pt x="0" y="0"/>
                </a:moveTo>
                <a:lnTo>
                  <a:pt x="196595" y="0"/>
                </a:lnTo>
              </a:path>
            </a:pathLst>
          </a:custGeom>
          <a:ln w="38100">
            <a:solidFill>
              <a:srgbClr val="000000"/>
            </a:solidFill>
          </a:ln>
        </p:spPr>
        <p:txBody>
          <a:bodyPr wrap="square" lIns="0" tIns="0" rIns="0" bIns="0" rtlCol="0"/>
          <a:lstStyle/>
          <a:p>
            <a:pPr algn="l" rtl="0"/>
            <a:endParaRPr/>
          </a:p>
        </p:txBody>
      </p:sp>
      <p:sp>
        <p:nvSpPr>
          <p:cNvPr id="76" name="object 76"/>
          <p:cNvSpPr/>
          <p:nvPr/>
        </p:nvSpPr>
        <p:spPr>
          <a:xfrm>
            <a:off x="2241042" y="3816859"/>
            <a:ext cx="201295" cy="233679"/>
          </a:xfrm>
          <a:custGeom>
            <a:avLst/>
            <a:gdLst/>
            <a:ahLst/>
            <a:cxnLst/>
            <a:rect l="l" t="t" r="r" b="b"/>
            <a:pathLst>
              <a:path w="201294" h="233679">
                <a:moveTo>
                  <a:pt x="0" y="233171"/>
                </a:moveTo>
                <a:lnTo>
                  <a:pt x="201167" y="233171"/>
                </a:lnTo>
                <a:lnTo>
                  <a:pt x="201167" y="0"/>
                </a:lnTo>
                <a:lnTo>
                  <a:pt x="0" y="0"/>
                </a:lnTo>
                <a:lnTo>
                  <a:pt x="0" y="233171"/>
                </a:lnTo>
                <a:close/>
              </a:path>
            </a:pathLst>
          </a:custGeom>
          <a:ln w="25908">
            <a:solidFill>
              <a:srgbClr val="000000"/>
            </a:solidFill>
          </a:ln>
        </p:spPr>
        <p:txBody>
          <a:bodyPr wrap="square" lIns="0" tIns="0" rIns="0" bIns="0" rtlCol="0"/>
          <a:lstStyle/>
          <a:p>
            <a:pPr algn="l" rtl="0"/>
            <a:endParaRPr/>
          </a:p>
        </p:txBody>
      </p:sp>
      <p:sp>
        <p:nvSpPr>
          <p:cNvPr id="77" name="object 77"/>
          <p:cNvSpPr txBox="1"/>
          <p:nvPr/>
        </p:nvSpPr>
        <p:spPr>
          <a:xfrm>
            <a:off x="2303171" y="3845814"/>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1</a:t>
            </a:r>
            <a:endParaRPr sz="1400">
              <a:latin typeface="Arial"/>
              <a:cs typeface="Arial"/>
            </a:endParaRPr>
          </a:p>
        </p:txBody>
      </p:sp>
      <p:sp>
        <p:nvSpPr>
          <p:cNvPr id="78" name="object 78"/>
          <p:cNvSpPr/>
          <p:nvPr/>
        </p:nvSpPr>
        <p:spPr>
          <a:xfrm>
            <a:off x="3184399" y="3815335"/>
            <a:ext cx="201295" cy="233679"/>
          </a:xfrm>
          <a:custGeom>
            <a:avLst/>
            <a:gdLst/>
            <a:ahLst/>
            <a:cxnLst/>
            <a:rect l="l" t="t" r="r" b="b"/>
            <a:pathLst>
              <a:path w="201294" h="233679">
                <a:moveTo>
                  <a:pt x="0" y="233171"/>
                </a:moveTo>
                <a:lnTo>
                  <a:pt x="201168" y="233171"/>
                </a:lnTo>
                <a:lnTo>
                  <a:pt x="201168" y="0"/>
                </a:lnTo>
                <a:lnTo>
                  <a:pt x="0" y="0"/>
                </a:lnTo>
                <a:lnTo>
                  <a:pt x="0" y="233171"/>
                </a:lnTo>
                <a:close/>
              </a:path>
            </a:pathLst>
          </a:custGeom>
          <a:ln w="25908">
            <a:solidFill>
              <a:srgbClr val="000000"/>
            </a:solidFill>
          </a:ln>
        </p:spPr>
        <p:txBody>
          <a:bodyPr wrap="square" lIns="0" tIns="0" rIns="0" bIns="0" rtlCol="0"/>
          <a:lstStyle/>
          <a:p>
            <a:pPr algn="l" rtl="0"/>
            <a:endParaRPr/>
          </a:p>
        </p:txBody>
      </p:sp>
      <p:sp>
        <p:nvSpPr>
          <p:cNvPr id="79" name="object 79"/>
          <p:cNvSpPr txBox="1"/>
          <p:nvPr/>
        </p:nvSpPr>
        <p:spPr>
          <a:xfrm>
            <a:off x="3253233" y="3844925"/>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2</a:t>
            </a:r>
            <a:endParaRPr sz="1400">
              <a:latin typeface="Arial"/>
              <a:cs typeface="Arial"/>
            </a:endParaRPr>
          </a:p>
        </p:txBody>
      </p:sp>
      <p:sp>
        <p:nvSpPr>
          <p:cNvPr id="80" name="object 80"/>
          <p:cNvSpPr/>
          <p:nvPr/>
        </p:nvSpPr>
        <p:spPr>
          <a:xfrm>
            <a:off x="3609595" y="3815335"/>
            <a:ext cx="201295" cy="233679"/>
          </a:xfrm>
          <a:custGeom>
            <a:avLst/>
            <a:gdLst/>
            <a:ahLst/>
            <a:cxnLst/>
            <a:rect l="l" t="t" r="r" b="b"/>
            <a:pathLst>
              <a:path w="201294" h="233679">
                <a:moveTo>
                  <a:pt x="0" y="233171"/>
                </a:moveTo>
                <a:lnTo>
                  <a:pt x="201168" y="233171"/>
                </a:lnTo>
                <a:lnTo>
                  <a:pt x="201168" y="0"/>
                </a:lnTo>
                <a:lnTo>
                  <a:pt x="0" y="0"/>
                </a:lnTo>
                <a:lnTo>
                  <a:pt x="0" y="233171"/>
                </a:lnTo>
                <a:close/>
              </a:path>
            </a:pathLst>
          </a:custGeom>
          <a:ln w="25908">
            <a:solidFill>
              <a:srgbClr val="000000"/>
            </a:solidFill>
          </a:ln>
        </p:spPr>
        <p:txBody>
          <a:bodyPr wrap="square" lIns="0" tIns="0" rIns="0" bIns="0" rtlCol="0"/>
          <a:lstStyle/>
          <a:p>
            <a:pPr algn="l" rtl="0"/>
            <a:endParaRPr/>
          </a:p>
        </p:txBody>
      </p:sp>
      <p:sp>
        <p:nvSpPr>
          <p:cNvPr id="81" name="object 81"/>
          <p:cNvSpPr txBox="1"/>
          <p:nvPr/>
        </p:nvSpPr>
        <p:spPr>
          <a:xfrm>
            <a:off x="3684524" y="3844925"/>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3</a:t>
            </a:r>
            <a:endParaRPr sz="1400">
              <a:latin typeface="Arial"/>
              <a:cs typeface="Arial"/>
            </a:endParaRPr>
          </a:p>
        </p:txBody>
      </p:sp>
      <p:sp>
        <p:nvSpPr>
          <p:cNvPr id="82" name="object 82"/>
          <p:cNvSpPr/>
          <p:nvPr/>
        </p:nvSpPr>
        <p:spPr>
          <a:xfrm>
            <a:off x="4528567" y="3815335"/>
            <a:ext cx="201295" cy="233679"/>
          </a:xfrm>
          <a:custGeom>
            <a:avLst/>
            <a:gdLst/>
            <a:ahLst/>
            <a:cxnLst/>
            <a:rect l="l" t="t" r="r" b="b"/>
            <a:pathLst>
              <a:path w="201294" h="233679">
                <a:moveTo>
                  <a:pt x="0" y="233171"/>
                </a:moveTo>
                <a:lnTo>
                  <a:pt x="201168" y="233171"/>
                </a:lnTo>
                <a:lnTo>
                  <a:pt x="201168" y="0"/>
                </a:lnTo>
                <a:lnTo>
                  <a:pt x="0" y="0"/>
                </a:lnTo>
                <a:lnTo>
                  <a:pt x="0" y="233171"/>
                </a:lnTo>
                <a:close/>
              </a:path>
            </a:pathLst>
          </a:custGeom>
          <a:ln w="25908">
            <a:solidFill>
              <a:srgbClr val="000000"/>
            </a:solidFill>
          </a:ln>
        </p:spPr>
        <p:txBody>
          <a:bodyPr wrap="square" lIns="0" tIns="0" rIns="0" bIns="0" rtlCol="0"/>
          <a:lstStyle/>
          <a:p>
            <a:pPr algn="l" rtl="0"/>
            <a:endParaRPr/>
          </a:p>
        </p:txBody>
      </p:sp>
      <p:sp>
        <p:nvSpPr>
          <p:cNvPr id="83" name="object 83"/>
          <p:cNvSpPr txBox="1"/>
          <p:nvPr/>
        </p:nvSpPr>
        <p:spPr>
          <a:xfrm>
            <a:off x="4600195" y="3844925"/>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4</a:t>
            </a:r>
            <a:endParaRPr sz="1400">
              <a:latin typeface="Arial"/>
              <a:cs typeface="Arial"/>
            </a:endParaRPr>
          </a:p>
        </p:txBody>
      </p:sp>
      <p:sp>
        <p:nvSpPr>
          <p:cNvPr id="84" name="object 84"/>
          <p:cNvSpPr/>
          <p:nvPr/>
        </p:nvSpPr>
        <p:spPr>
          <a:xfrm>
            <a:off x="4967479" y="3815335"/>
            <a:ext cx="201295" cy="233679"/>
          </a:xfrm>
          <a:custGeom>
            <a:avLst/>
            <a:gdLst/>
            <a:ahLst/>
            <a:cxnLst/>
            <a:rect l="l" t="t" r="r" b="b"/>
            <a:pathLst>
              <a:path w="201295" h="233679">
                <a:moveTo>
                  <a:pt x="0" y="233171"/>
                </a:moveTo>
                <a:lnTo>
                  <a:pt x="201167" y="233171"/>
                </a:lnTo>
                <a:lnTo>
                  <a:pt x="201167" y="0"/>
                </a:lnTo>
                <a:lnTo>
                  <a:pt x="0" y="0"/>
                </a:lnTo>
                <a:lnTo>
                  <a:pt x="0" y="233171"/>
                </a:lnTo>
                <a:close/>
              </a:path>
            </a:pathLst>
          </a:custGeom>
          <a:ln w="25908">
            <a:solidFill>
              <a:srgbClr val="000000"/>
            </a:solidFill>
          </a:ln>
        </p:spPr>
        <p:txBody>
          <a:bodyPr wrap="square" lIns="0" tIns="0" rIns="0" bIns="0" rtlCol="0"/>
          <a:lstStyle/>
          <a:p>
            <a:pPr algn="l" rtl="0"/>
            <a:endParaRPr/>
          </a:p>
        </p:txBody>
      </p:sp>
      <p:sp>
        <p:nvSpPr>
          <p:cNvPr id="85" name="object 85"/>
          <p:cNvSpPr txBox="1"/>
          <p:nvPr/>
        </p:nvSpPr>
        <p:spPr>
          <a:xfrm>
            <a:off x="5040249" y="3844925"/>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5</a:t>
            </a:r>
            <a:endParaRPr sz="1400">
              <a:latin typeface="Arial"/>
              <a:cs typeface="Arial"/>
            </a:endParaRPr>
          </a:p>
        </p:txBody>
      </p:sp>
      <p:sp>
        <p:nvSpPr>
          <p:cNvPr id="86" name="object 86"/>
          <p:cNvSpPr/>
          <p:nvPr/>
        </p:nvSpPr>
        <p:spPr>
          <a:xfrm>
            <a:off x="5918453" y="3816859"/>
            <a:ext cx="203200" cy="233679"/>
          </a:xfrm>
          <a:custGeom>
            <a:avLst/>
            <a:gdLst/>
            <a:ahLst/>
            <a:cxnLst/>
            <a:rect l="l" t="t" r="r" b="b"/>
            <a:pathLst>
              <a:path w="203200" h="233679">
                <a:moveTo>
                  <a:pt x="0" y="233171"/>
                </a:moveTo>
                <a:lnTo>
                  <a:pt x="202691" y="233171"/>
                </a:lnTo>
                <a:lnTo>
                  <a:pt x="202691" y="0"/>
                </a:lnTo>
                <a:lnTo>
                  <a:pt x="0" y="0"/>
                </a:lnTo>
                <a:lnTo>
                  <a:pt x="0" y="233171"/>
                </a:lnTo>
                <a:close/>
              </a:path>
            </a:pathLst>
          </a:custGeom>
          <a:ln w="25908">
            <a:solidFill>
              <a:srgbClr val="000000"/>
            </a:solidFill>
          </a:ln>
        </p:spPr>
        <p:txBody>
          <a:bodyPr wrap="square" lIns="0" tIns="0" rIns="0" bIns="0" rtlCol="0"/>
          <a:lstStyle/>
          <a:p>
            <a:pPr algn="l" rtl="0"/>
            <a:endParaRPr/>
          </a:p>
        </p:txBody>
      </p:sp>
      <p:sp>
        <p:nvSpPr>
          <p:cNvPr id="87" name="object 87"/>
          <p:cNvSpPr txBox="1"/>
          <p:nvPr/>
        </p:nvSpPr>
        <p:spPr>
          <a:xfrm>
            <a:off x="5993639" y="3845814"/>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6</a:t>
            </a:r>
            <a:endParaRPr sz="1400">
              <a:latin typeface="Arial"/>
              <a:cs typeface="Arial"/>
            </a:endParaRPr>
          </a:p>
        </p:txBody>
      </p:sp>
      <p:sp>
        <p:nvSpPr>
          <p:cNvPr id="88" name="object 88"/>
          <p:cNvSpPr/>
          <p:nvPr/>
        </p:nvSpPr>
        <p:spPr>
          <a:xfrm>
            <a:off x="4845559" y="3771139"/>
            <a:ext cx="3175" cy="344805"/>
          </a:xfrm>
          <a:custGeom>
            <a:avLst/>
            <a:gdLst/>
            <a:ahLst/>
            <a:cxnLst/>
            <a:rect l="l" t="t" r="r" b="b"/>
            <a:pathLst>
              <a:path w="3175" h="344804">
                <a:moveTo>
                  <a:pt x="0" y="0"/>
                </a:moveTo>
                <a:lnTo>
                  <a:pt x="3047" y="344424"/>
                </a:lnTo>
              </a:path>
            </a:pathLst>
          </a:custGeom>
          <a:ln w="25908">
            <a:solidFill>
              <a:srgbClr val="000000"/>
            </a:solidFill>
          </a:ln>
        </p:spPr>
        <p:txBody>
          <a:bodyPr wrap="square" lIns="0" tIns="0" rIns="0" bIns="0" rtlCol="0"/>
          <a:lstStyle/>
          <a:p>
            <a:pPr algn="l" rtl="0"/>
            <a:endParaRPr/>
          </a:p>
        </p:txBody>
      </p:sp>
      <p:sp>
        <p:nvSpPr>
          <p:cNvPr id="89" name="object 89"/>
          <p:cNvSpPr/>
          <p:nvPr/>
        </p:nvSpPr>
        <p:spPr>
          <a:xfrm>
            <a:off x="6203442" y="3780283"/>
            <a:ext cx="3175" cy="346075"/>
          </a:xfrm>
          <a:custGeom>
            <a:avLst/>
            <a:gdLst/>
            <a:ahLst/>
            <a:cxnLst/>
            <a:rect l="l" t="t" r="r" b="b"/>
            <a:pathLst>
              <a:path w="3175" h="346075">
                <a:moveTo>
                  <a:pt x="0" y="0"/>
                </a:moveTo>
                <a:lnTo>
                  <a:pt x="3048" y="345948"/>
                </a:lnTo>
              </a:path>
            </a:pathLst>
          </a:custGeom>
          <a:ln w="25908">
            <a:solidFill>
              <a:srgbClr val="000000"/>
            </a:solidFill>
          </a:ln>
        </p:spPr>
        <p:txBody>
          <a:bodyPr wrap="square" lIns="0" tIns="0" rIns="0" bIns="0" rtlCol="0"/>
          <a:lstStyle/>
          <a:p>
            <a:pPr algn="l" rtl="0"/>
            <a:endParaRPr/>
          </a:p>
        </p:txBody>
      </p:sp>
      <p:sp>
        <p:nvSpPr>
          <p:cNvPr id="90" name="object 90"/>
          <p:cNvSpPr/>
          <p:nvPr/>
        </p:nvSpPr>
        <p:spPr>
          <a:xfrm>
            <a:off x="2096262" y="3899154"/>
            <a:ext cx="59690" cy="64135"/>
          </a:xfrm>
          <a:custGeom>
            <a:avLst/>
            <a:gdLst/>
            <a:ahLst/>
            <a:cxnLst/>
            <a:rect l="l" t="t" r="r" b="b"/>
            <a:pathLst>
              <a:path w="59690" h="64135">
                <a:moveTo>
                  <a:pt x="29717" y="0"/>
                </a:moveTo>
                <a:lnTo>
                  <a:pt x="18152" y="2518"/>
                </a:lnTo>
                <a:lnTo>
                  <a:pt x="8705" y="9382"/>
                </a:lnTo>
                <a:lnTo>
                  <a:pt x="2336" y="19556"/>
                </a:lnTo>
                <a:lnTo>
                  <a:pt x="0" y="32004"/>
                </a:lnTo>
                <a:lnTo>
                  <a:pt x="2336" y="44451"/>
                </a:lnTo>
                <a:lnTo>
                  <a:pt x="8705" y="54625"/>
                </a:lnTo>
                <a:lnTo>
                  <a:pt x="18152" y="61489"/>
                </a:lnTo>
                <a:lnTo>
                  <a:pt x="29717" y="64008"/>
                </a:lnTo>
                <a:lnTo>
                  <a:pt x="41283" y="61489"/>
                </a:lnTo>
                <a:lnTo>
                  <a:pt x="50730" y="54625"/>
                </a:lnTo>
                <a:lnTo>
                  <a:pt x="57099" y="44451"/>
                </a:lnTo>
                <a:lnTo>
                  <a:pt x="59436" y="32004"/>
                </a:lnTo>
                <a:lnTo>
                  <a:pt x="57099" y="19556"/>
                </a:lnTo>
                <a:lnTo>
                  <a:pt x="50730" y="9382"/>
                </a:lnTo>
                <a:lnTo>
                  <a:pt x="41283" y="2518"/>
                </a:lnTo>
                <a:lnTo>
                  <a:pt x="29717" y="0"/>
                </a:lnTo>
                <a:close/>
              </a:path>
            </a:pathLst>
          </a:custGeom>
          <a:solidFill>
            <a:srgbClr val="000000"/>
          </a:solidFill>
        </p:spPr>
        <p:txBody>
          <a:bodyPr wrap="square" lIns="0" tIns="0" rIns="0" bIns="0" rtlCol="0"/>
          <a:lstStyle/>
          <a:p>
            <a:pPr algn="l" rtl="0"/>
            <a:endParaRPr/>
          </a:p>
        </p:txBody>
      </p:sp>
      <p:sp>
        <p:nvSpPr>
          <p:cNvPr id="91" name="object 91"/>
          <p:cNvSpPr/>
          <p:nvPr/>
        </p:nvSpPr>
        <p:spPr>
          <a:xfrm>
            <a:off x="2096262" y="3899154"/>
            <a:ext cx="59690" cy="64135"/>
          </a:xfrm>
          <a:custGeom>
            <a:avLst/>
            <a:gdLst/>
            <a:ahLst/>
            <a:cxnLst/>
            <a:rect l="l" t="t" r="r" b="b"/>
            <a:pathLst>
              <a:path w="59690" h="64135">
                <a:moveTo>
                  <a:pt x="0" y="32004"/>
                </a:moveTo>
                <a:lnTo>
                  <a:pt x="2336" y="19556"/>
                </a:lnTo>
                <a:lnTo>
                  <a:pt x="8705" y="9382"/>
                </a:lnTo>
                <a:lnTo>
                  <a:pt x="18152" y="2518"/>
                </a:lnTo>
                <a:lnTo>
                  <a:pt x="29717" y="0"/>
                </a:lnTo>
                <a:lnTo>
                  <a:pt x="41283" y="2518"/>
                </a:lnTo>
                <a:lnTo>
                  <a:pt x="50730" y="9382"/>
                </a:lnTo>
                <a:lnTo>
                  <a:pt x="57099" y="19556"/>
                </a:lnTo>
                <a:lnTo>
                  <a:pt x="59436" y="32004"/>
                </a:lnTo>
                <a:lnTo>
                  <a:pt x="57099" y="44451"/>
                </a:lnTo>
                <a:lnTo>
                  <a:pt x="50730" y="54625"/>
                </a:lnTo>
                <a:lnTo>
                  <a:pt x="41283" y="61489"/>
                </a:lnTo>
                <a:lnTo>
                  <a:pt x="29717" y="64008"/>
                </a:lnTo>
                <a:lnTo>
                  <a:pt x="18152" y="61489"/>
                </a:lnTo>
                <a:lnTo>
                  <a:pt x="8705" y="54625"/>
                </a:lnTo>
                <a:lnTo>
                  <a:pt x="2336" y="44451"/>
                </a:lnTo>
                <a:lnTo>
                  <a:pt x="0" y="32004"/>
                </a:lnTo>
                <a:close/>
              </a:path>
            </a:pathLst>
          </a:custGeom>
          <a:ln w="25908">
            <a:solidFill>
              <a:srgbClr val="000000"/>
            </a:solidFill>
          </a:ln>
        </p:spPr>
        <p:txBody>
          <a:bodyPr wrap="square" lIns="0" tIns="0" rIns="0" bIns="0" rtlCol="0"/>
          <a:lstStyle/>
          <a:p>
            <a:pPr algn="l" rtl="0"/>
            <a:endParaRPr/>
          </a:p>
        </p:txBody>
      </p:sp>
      <p:sp>
        <p:nvSpPr>
          <p:cNvPr id="92" name="object 92"/>
          <p:cNvSpPr/>
          <p:nvPr/>
        </p:nvSpPr>
        <p:spPr>
          <a:xfrm>
            <a:off x="3464814" y="3903727"/>
            <a:ext cx="59690" cy="64135"/>
          </a:xfrm>
          <a:custGeom>
            <a:avLst/>
            <a:gdLst/>
            <a:ahLst/>
            <a:cxnLst/>
            <a:rect l="l" t="t" r="r" b="b"/>
            <a:pathLst>
              <a:path w="59689" h="64135">
                <a:moveTo>
                  <a:pt x="29718" y="0"/>
                </a:moveTo>
                <a:lnTo>
                  <a:pt x="18162" y="2518"/>
                </a:lnTo>
                <a:lnTo>
                  <a:pt x="8715" y="9382"/>
                </a:lnTo>
                <a:lnTo>
                  <a:pt x="2339" y="19556"/>
                </a:lnTo>
                <a:lnTo>
                  <a:pt x="0" y="32004"/>
                </a:lnTo>
                <a:lnTo>
                  <a:pt x="2339" y="44451"/>
                </a:lnTo>
                <a:lnTo>
                  <a:pt x="8715" y="54625"/>
                </a:lnTo>
                <a:lnTo>
                  <a:pt x="18162" y="61489"/>
                </a:lnTo>
                <a:lnTo>
                  <a:pt x="29718" y="64007"/>
                </a:lnTo>
                <a:lnTo>
                  <a:pt x="41273" y="61489"/>
                </a:lnTo>
                <a:lnTo>
                  <a:pt x="50720" y="54625"/>
                </a:lnTo>
                <a:lnTo>
                  <a:pt x="57096" y="44451"/>
                </a:lnTo>
                <a:lnTo>
                  <a:pt x="59436" y="32004"/>
                </a:lnTo>
                <a:lnTo>
                  <a:pt x="57096" y="19556"/>
                </a:lnTo>
                <a:lnTo>
                  <a:pt x="50720" y="9382"/>
                </a:lnTo>
                <a:lnTo>
                  <a:pt x="41273" y="2518"/>
                </a:lnTo>
                <a:lnTo>
                  <a:pt x="29718" y="0"/>
                </a:lnTo>
                <a:close/>
              </a:path>
            </a:pathLst>
          </a:custGeom>
          <a:solidFill>
            <a:srgbClr val="000000"/>
          </a:solidFill>
        </p:spPr>
        <p:txBody>
          <a:bodyPr wrap="square" lIns="0" tIns="0" rIns="0" bIns="0" rtlCol="0"/>
          <a:lstStyle/>
          <a:p>
            <a:pPr algn="l" rtl="0"/>
            <a:endParaRPr/>
          </a:p>
        </p:txBody>
      </p:sp>
      <p:sp>
        <p:nvSpPr>
          <p:cNvPr id="93" name="object 93"/>
          <p:cNvSpPr/>
          <p:nvPr/>
        </p:nvSpPr>
        <p:spPr>
          <a:xfrm>
            <a:off x="3464814" y="3903727"/>
            <a:ext cx="59690" cy="64135"/>
          </a:xfrm>
          <a:custGeom>
            <a:avLst/>
            <a:gdLst/>
            <a:ahLst/>
            <a:cxnLst/>
            <a:rect l="l" t="t" r="r" b="b"/>
            <a:pathLst>
              <a:path w="59689" h="64135">
                <a:moveTo>
                  <a:pt x="0" y="32004"/>
                </a:moveTo>
                <a:lnTo>
                  <a:pt x="2339" y="19556"/>
                </a:lnTo>
                <a:lnTo>
                  <a:pt x="8715" y="9382"/>
                </a:lnTo>
                <a:lnTo>
                  <a:pt x="18162" y="2518"/>
                </a:lnTo>
                <a:lnTo>
                  <a:pt x="29718" y="0"/>
                </a:lnTo>
                <a:lnTo>
                  <a:pt x="41273" y="2518"/>
                </a:lnTo>
                <a:lnTo>
                  <a:pt x="50720" y="9382"/>
                </a:lnTo>
                <a:lnTo>
                  <a:pt x="57096" y="19556"/>
                </a:lnTo>
                <a:lnTo>
                  <a:pt x="59436" y="32004"/>
                </a:lnTo>
                <a:lnTo>
                  <a:pt x="57096" y="44451"/>
                </a:lnTo>
                <a:lnTo>
                  <a:pt x="50720" y="54625"/>
                </a:lnTo>
                <a:lnTo>
                  <a:pt x="41273" y="61489"/>
                </a:lnTo>
                <a:lnTo>
                  <a:pt x="29718" y="64007"/>
                </a:lnTo>
                <a:lnTo>
                  <a:pt x="18162" y="61489"/>
                </a:lnTo>
                <a:lnTo>
                  <a:pt x="8715" y="54625"/>
                </a:lnTo>
                <a:lnTo>
                  <a:pt x="2339" y="44451"/>
                </a:lnTo>
                <a:lnTo>
                  <a:pt x="0" y="32004"/>
                </a:lnTo>
                <a:close/>
              </a:path>
            </a:pathLst>
          </a:custGeom>
          <a:ln w="25908">
            <a:solidFill>
              <a:srgbClr val="000000"/>
            </a:solidFill>
          </a:ln>
        </p:spPr>
        <p:txBody>
          <a:bodyPr wrap="square" lIns="0" tIns="0" rIns="0" bIns="0" rtlCol="0"/>
          <a:lstStyle/>
          <a:p>
            <a:pPr algn="l" rtl="0"/>
            <a:endParaRPr/>
          </a:p>
        </p:txBody>
      </p:sp>
      <p:sp>
        <p:nvSpPr>
          <p:cNvPr id="94" name="object 94"/>
          <p:cNvSpPr/>
          <p:nvPr/>
        </p:nvSpPr>
        <p:spPr>
          <a:xfrm>
            <a:off x="4818126" y="3909822"/>
            <a:ext cx="59690" cy="64135"/>
          </a:xfrm>
          <a:custGeom>
            <a:avLst/>
            <a:gdLst/>
            <a:ahLst/>
            <a:cxnLst/>
            <a:rect l="l" t="t" r="r" b="b"/>
            <a:pathLst>
              <a:path w="59689" h="64135">
                <a:moveTo>
                  <a:pt x="29718" y="0"/>
                </a:moveTo>
                <a:lnTo>
                  <a:pt x="18162" y="2518"/>
                </a:lnTo>
                <a:lnTo>
                  <a:pt x="8715" y="9382"/>
                </a:lnTo>
                <a:lnTo>
                  <a:pt x="2339" y="19556"/>
                </a:lnTo>
                <a:lnTo>
                  <a:pt x="0" y="32003"/>
                </a:lnTo>
                <a:lnTo>
                  <a:pt x="2339" y="44451"/>
                </a:lnTo>
                <a:lnTo>
                  <a:pt x="8715" y="54625"/>
                </a:lnTo>
                <a:lnTo>
                  <a:pt x="18162" y="61489"/>
                </a:lnTo>
                <a:lnTo>
                  <a:pt x="29718" y="64007"/>
                </a:lnTo>
                <a:lnTo>
                  <a:pt x="41273" y="61489"/>
                </a:lnTo>
                <a:lnTo>
                  <a:pt x="50720" y="54625"/>
                </a:lnTo>
                <a:lnTo>
                  <a:pt x="57096" y="44451"/>
                </a:lnTo>
                <a:lnTo>
                  <a:pt x="59436" y="32003"/>
                </a:lnTo>
                <a:lnTo>
                  <a:pt x="57096" y="19556"/>
                </a:lnTo>
                <a:lnTo>
                  <a:pt x="50720" y="9382"/>
                </a:lnTo>
                <a:lnTo>
                  <a:pt x="41273" y="2518"/>
                </a:lnTo>
                <a:lnTo>
                  <a:pt x="29718" y="0"/>
                </a:lnTo>
                <a:close/>
              </a:path>
            </a:pathLst>
          </a:custGeom>
          <a:solidFill>
            <a:srgbClr val="000000"/>
          </a:solidFill>
        </p:spPr>
        <p:txBody>
          <a:bodyPr wrap="square" lIns="0" tIns="0" rIns="0" bIns="0" rtlCol="0"/>
          <a:lstStyle/>
          <a:p>
            <a:pPr algn="l" rtl="0"/>
            <a:endParaRPr/>
          </a:p>
        </p:txBody>
      </p:sp>
      <p:sp>
        <p:nvSpPr>
          <p:cNvPr id="95" name="object 95"/>
          <p:cNvSpPr/>
          <p:nvPr/>
        </p:nvSpPr>
        <p:spPr>
          <a:xfrm>
            <a:off x="4818126" y="3909822"/>
            <a:ext cx="59690" cy="64135"/>
          </a:xfrm>
          <a:custGeom>
            <a:avLst/>
            <a:gdLst/>
            <a:ahLst/>
            <a:cxnLst/>
            <a:rect l="l" t="t" r="r" b="b"/>
            <a:pathLst>
              <a:path w="59689" h="64135">
                <a:moveTo>
                  <a:pt x="0" y="32003"/>
                </a:moveTo>
                <a:lnTo>
                  <a:pt x="2339" y="19556"/>
                </a:lnTo>
                <a:lnTo>
                  <a:pt x="8715" y="9382"/>
                </a:lnTo>
                <a:lnTo>
                  <a:pt x="18162" y="2518"/>
                </a:lnTo>
                <a:lnTo>
                  <a:pt x="29718" y="0"/>
                </a:lnTo>
                <a:lnTo>
                  <a:pt x="41273" y="2518"/>
                </a:lnTo>
                <a:lnTo>
                  <a:pt x="50720" y="9382"/>
                </a:lnTo>
                <a:lnTo>
                  <a:pt x="57096" y="19556"/>
                </a:lnTo>
                <a:lnTo>
                  <a:pt x="59436" y="32003"/>
                </a:lnTo>
                <a:lnTo>
                  <a:pt x="57096" y="44451"/>
                </a:lnTo>
                <a:lnTo>
                  <a:pt x="50720" y="54625"/>
                </a:lnTo>
                <a:lnTo>
                  <a:pt x="41273" y="61489"/>
                </a:lnTo>
                <a:lnTo>
                  <a:pt x="29718" y="64007"/>
                </a:lnTo>
                <a:lnTo>
                  <a:pt x="18162" y="61489"/>
                </a:lnTo>
                <a:lnTo>
                  <a:pt x="8715" y="54625"/>
                </a:lnTo>
                <a:lnTo>
                  <a:pt x="2339" y="44451"/>
                </a:lnTo>
                <a:lnTo>
                  <a:pt x="0" y="32003"/>
                </a:lnTo>
                <a:close/>
              </a:path>
            </a:pathLst>
          </a:custGeom>
          <a:ln w="25908">
            <a:solidFill>
              <a:srgbClr val="000000"/>
            </a:solidFill>
          </a:ln>
        </p:spPr>
        <p:txBody>
          <a:bodyPr wrap="square" lIns="0" tIns="0" rIns="0" bIns="0" rtlCol="0"/>
          <a:lstStyle/>
          <a:p>
            <a:pPr algn="l" rtl="0"/>
            <a:endParaRPr/>
          </a:p>
        </p:txBody>
      </p:sp>
      <p:sp>
        <p:nvSpPr>
          <p:cNvPr id="96" name="object 96"/>
          <p:cNvSpPr/>
          <p:nvPr/>
        </p:nvSpPr>
        <p:spPr>
          <a:xfrm>
            <a:off x="6177535" y="3909822"/>
            <a:ext cx="58419" cy="64135"/>
          </a:xfrm>
          <a:custGeom>
            <a:avLst/>
            <a:gdLst/>
            <a:ahLst/>
            <a:cxnLst/>
            <a:rect l="l" t="t" r="r" b="b"/>
            <a:pathLst>
              <a:path w="58420" h="64135">
                <a:moveTo>
                  <a:pt x="28955" y="0"/>
                </a:moveTo>
                <a:lnTo>
                  <a:pt x="17680" y="2518"/>
                </a:lnTo>
                <a:lnTo>
                  <a:pt x="8477" y="9382"/>
                </a:lnTo>
                <a:lnTo>
                  <a:pt x="2274" y="19556"/>
                </a:lnTo>
                <a:lnTo>
                  <a:pt x="0" y="32003"/>
                </a:lnTo>
                <a:lnTo>
                  <a:pt x="2274" y="44451"/>
                </a:lnTo>
                <a:lnTo>
                  <a:pt x="8477" y="54625"/>
                </a:lnTo>
                <a:lnTo>
                  <a:pt x="17680" y="61489"/>
                </a:lnTo>
                <a:lnTo>
                  <a:pt x="28955" y="64007"/>
                </a:lnTo>
                <a:lnTo>
                  <a:pt x="40231" y="61489"/>
                </a:lnTo>
                <a:lnTo>
                  <a:pt x="49434" y="54625"/>
                </a:lnTo>
                <a:lnTo>
                  <a:pt x="55637" y="44451"/>
                </a:lnTo>
                <a:lnTo>
                  <a:pt x="57912" y="32003"/>
                </a:lnTo>
                <a:lnTo>
                  <a:pt x="55637" y="19556"/>
                </a:lnTo>
                <a:lnTo>
                  <a:pt x="49434" y="9382"/>
                </a:lnTo>
                <a:lnTo>
                  <a:pt x="40231" y="2518"/>
                </a:lnTo>
                <a:lnTo>
                  <a:pt x="28955" y="0"/>
                </a:lnTo>
                <a:close/>
              </a:path>
            </a:pathLst>
          </a:custGeom>
          <a:solidFill>
            <a:srgbClr val="000000"/>
          </a:solidFill>
        </p:spPr>
        <p:txBody>
          <a:bodyPr wrap="square" lIns="0" tIns="0" rIns="0" bIns="0" rtlCol="0"/>
          <a:lstStyle/>
          <a:p>
            <a:pPr algn="l" rtl="0"/>
            <a:endParaRPr/>
          </a:p>
        </p:txBody>
      </p:sp>
      <p:sp>
        <p:nvSpPr>
          <p:cNvPr id="97" name="object 97"/>
          <p:cNvSpPr/>
          <p:nvPr/>
        </p:nvSpPr>
        <p:spPr>
          <a:xfrm>
            <a:off x="6177535" y="3909822"/>
            <a:ext cx="58419" cy="64135"/>
          </a:xfrm>
          <a:custGeom>
            <a:avLst/>
            <a:gdLst/>
            <a:ahLst/>
            <a:cxnLst/>
            <a:rect l="l" t="t" r="r" b="b"/>
            <a:pathLst>
              <a:path w="58420" h="64135">
                <a:moveTo>
                  <a:pt x="0" y="32003"/>
                </a:moveTo>
                <a:lnTo>
                  <a:pt x="2274" y="19556"/>
                </a:lnTo>
                <a:lnTo>
                  <a:pt x="8477" y="9382"/>
                </a:lnTo>
                <a:lnTo>
                  <a:pt x="17680" y="2518"/>
                </a:lnTo>
                <a:lnTo>
                  <a:pt x="28955" y="0"/>
                </a:lnTo>
                <a:lnTo>
                  <a:pt x="40231" y="2518"/>
                </a:lnTo>
                <a:lnTo>
                  <a:pt x="49434" y="9382"/>
                </a:lnTo>
                <a:lnTo>
                  <a:pt x="55637" y="19556"/>
                </a:lnTo>
                <a:lnTo>
                  <a:pt x="57912" y="32003"/>
                </a:lnTo>
                <a:lnTo>
                  <a:pt x="55637" y="44451"/>
                </a:lnTo>
                <a:lnTo>
                  <a:pt x="49434" y="54625"/>
                </a:lnTo>
                <a:lnTo>
                  <a:pt x="40231" y="61489"/>
                </a:lnTo>
                <a:lnTo>
                  <a:pt x="28955" y="64007"/>
                </a:lnTo>
                <a:lnTo>
                  <a:pt x="17680" y="61489"/>
                </a:lnTo>
                <a:lnTo>
                  <a:pt x="8477" y="54625"/>
                </a:lnTo>
                <a:lnTo>
                  <a:pt x="2274" y="44451"/>
                </a:lnTo>
                <a:lnTo>
                  <a:pt x="0" y="32003"/>
                </a:lnTo>
                <a:close/>
              </a:path>
            </a:pathLst>
          </a:custGeom>
          <a:ln w="25908">
            <a:solidFill>
              <a:srgbClr val="000000"/>
            </a:solidFill>
          </a:ln>
        </p:spPr>
        <p:txBody>
          <a:bodyPr wrap="square" lIns="0" tIns="0" rIns="0" bIns="0" rtlCol="0"/>
          <a:lstStyle/>
          <a:p>
            <a:pPr algn="l" rtl="0"/>
            <a:endParaRPr/>
          </a:p>
        </p:txBody>
      </p:sp>
      <p:sp>
        <p:nvSpPr>
          <p:cNvPr id="98" name="object 98"/>
          <p:cNvSpPr/>
          <p:nvPr/>
        </p:nvSpPr>
        <p:spPr>
          <a:xfrm>
            <a:off x="1637538" y="3754373"/>
            <a:ext cx="346075" cy="318770"/>
          </a:xfrm>
          <a:custGeom>
            <a:avLst/>
            <a:gdLst/>
            <a:ahLst/>
            <a:cxnLst/>
            <a:rect l="l" t="t" r="r" b="b"/>
            <a:pathLst>
              <a:path w="346075" h="318770">
                <a:moveTo>
                  <a:pt x="0" y="159257"/>
                </a:moveTo>
                <a:lnTo>
                  <a:pt x="6178" y="116901"/>
                </a:lnTo>
                <a:lnTo>
                  <a:pt x="23616" y="78852"/>
                </a:lnTo>
                <a:lnTo>
                  <a:pt x="50663" y="46624"/>
                </a:lnTo>
                <a:lnTo>
                  <a:pt x="85671" y="21731"/>
                </a:lnTo>
                <a:lnTo>
                  <a:pt x="126991" y="5685"/>
                </a:lnTo>
                <a:lnTo>
                  <a:pt x="172974" y="0"/>
                </a:lnTo>
                <a:lnTo>
                  <a:pt x="218956" y="5685"/>
                </a:lnTo>
                <a:lnTo>
                  <a:pt x="260276" y="21731"/>
                </a:lnTo>
                <a:lnTo>
                  <a:pt x="295284" y="46624"/>
                </a:lnTo>
                <a:lnTo>
                  <a:pt x="322331" y="78852"/>
                </a:lnTo>
                <a:lnTo>
                  <a:pt x="339769" y="116901"/>
                </a:lnTo>
                <a:lnTo>
                  <a:pt x="345948" y="159257"/>
                </a:lnTo>
                <a:lnTo>
                  <a:pt x="339769" y="201614"/>
                </a:lnTo>
                <a:lnTo>
                  <a:pt x="322331" y="239663"/>
                </a:lnTo>
                <a:lnTo>
                  <a:pt x="295284" y="271891"/>
                </a:lnTo>
                <a:lnTo>
                  <a:pt x="260276" y="296784"/>
                </a:lnTo>
                <a:lnTo>
                  <a:pt x="218956" y="312830"/>
                </a:lnTo>
                <a:lnTo>
                  <a:pt x="172974" y="318515"/>
                </a:lnTo>
                <a:lnTo>
                  <a:pt x="126991" y="312830"/>
                </a:lnTo>
                <a:lnTo>
                  <a:pt x="85671" y="296784"/>
                </a:lnTo>
                <a:lnTo>
                  <a:pt x="50663" y="271891"/>
                </a:lnTo>
                <a:lnTo>
                  <a:pt x="23616" y="239663"/>
                </a:lnTo>
                <a:lnTo>
                  <a:pt x="6178" y="201614"/>
                </a:lnTo>
                <a:lnTo>
                  <a:pt x="0" y="159257"/>
                </a:lnTo>
                <a:close/>
              </a:path>
            </a:pathLst>
          </a:custGeom>
          <a:ln w="25907">
            <a:solidFill>
              <a:srgbClr val="000000"/>
            </a:solidFill>
          </a:ln>
        </p:spPr>
        <p:txBody>
          <a:bodyPr wrap="square" lIns="0" tIns="0" rIns="0" bIns="0" rtlCol="0"/>
          <a:lstStyle/>
          <a:p>
            <a:pPr algn="l" rtl="0"/>
            <a:endParaRPr/>
          </a:p>
        </p:txBody>
      </p:sp>
      <p:sp>
        <p:nvSpPr>
          <p:cNvPr id="99" name="object 99"/>
          <p:cNvSpPr/>
          <p:nvPr/>
        </p:nvSpPr>
        <p:spPr>
          <a:xfrm>
            <a:off x="1719835" y="3847338"/>
            <a:ext cx="70485" cy="121920"/>
          </a:xfrm>
          <a:custGeom>
            <a:avLst/>
            <a:gdLst/>
            <a:ahLst/>
            <a:cxnLst/>
            <a:rect l="l" t="t" r="r" b="b"/>
            <a:pathLst>
              <a:path w="70485" h="121920">
                <a:moveTo>
                  <a:pt x="0" y="60960"/>
                </a:moveTo>
                <a:lnTo>
                  <a:pt x="2755" y="37236"/>
                </a:lnTo>
                <a:lnTo>
                  <a:pt x="10267" y="17859"/>
                </a:lnTo>
                <a:lnTo>
                  <a:pt x="21409" y="4792"/>
                </a:lnTo>
                <a:lnTo>
                  <a:pt x="35052" y="0"/>
                </a:lnTo>
                <a:lnTo>
                  <a:pt x="48694" y="4792"/>
                </a:lnTo>
                <a:lnTo>
                  <a:pt x="59836" y="17859"/>
                </a:lnTo>
                <a:lnTo>
                  <a:pt x="67348" y="37236"/>
                </a:lnTo>
                <a:lnTo>
                  <a:pt x="70104" y="60960"/>
                </a:lnTo>
                <a:lnTo>
                  <a:pt x="67348" y="84683"/>
                </a:lnTo>
                <a:lnTo>
                  <a:pt x="59836" y="104060"/>
                </a:lnTo>
                <a:lnTo>
                  <a:pt x="48694" y="117127"/>
                </a:lnTo>
                <a:lnTo>
                  <a:pt x="35052" y="121919"/>
                </a:lnTo>
                <a:lnTo>
                  <a:pt x="21409" y="117127"/>
                </a:lnTo>
                <a:lnTo>
                  <a:pt x="10267" y="104060"/>
                </a:lnTo>
                <a:lnTo>
                  <a:pt x="2755" y="84683"/>
                </a:lnTo>
                <a:lnTo>
                  <a:pt x="0" y="60960"/>
                </a:lnTo>
                <a:close/>
              </a:path>
            </a:pathLst>
          </a:custGeom>
          <a:ln w="25908">
            <a:solidFill>
              <a:srgbClr val="000000"/>
            </a:solidFill>
          </a:ln>
        </p:spPr>
        <p:txBody>
          <a:bodyPr wrap="square" lIns="0" tIns="0" rIns="0" bIns="0" rtlCol="0"/>
          <a:lstStyle/>
          <a:p>
            <a:pPr algn="l" rtl="0"/>
            <a:endParaRPr/>
          </a:p>
        </p:txBody>
      </p:sp>
      <p:sp>
        <p:nvSpPr>
          <p:cNvPr id="100" name="object 100"/>
          <p:cNvSpPr/>
          <p:nvPr/>
        </p:nvSpPr>
        <p:spPr>
          <a:xfrm>
            <a:off x="1789939" y="3847338"/>
            <a:ext cx="70485" cy="121920"/>
          </a:xfrm>
          <a:custGeom>
            <a:avLst/>
            <a:gdLst/>
            <a:ahLst/>
            <a:cxnLst/>
            <a:rect l="l" t="t" r="r" b="b"/>
            <a:pathLst>
              <a:path w="70485" h="121920">
                <a:moveTo>
                  <a:pt x="0" y="60960"/>
                </a:moveTo>
                <a:lnTo>
                  <a:pt x="2755" y="37236"/>
                </a:lnTo>
                <a:lnTo>
                  <a:pt x="10267" y="17859"/>
                </a:lnTo>
                <a:lnTo>
                  <a:pt x="21409" y="4792"/>
                </a:lnTo>
                <a:lnTo>
                  <a:pt x="35051" y="0"/>
                </a:lnTo>
                <a:lnTo>
                  <a:pt x="48694" y="4792"/>
                </a:lnTo>
                <a:lnTo>
                  <a:pt x="59836" y="17859"/>
                </a:lnTo>
                <a:lnTo>
                  <a:pt x="67348" y="37236"/>
                </a:lnTo>
                <a:lnTo>
                  <a:pt x="70104" y="60960"/>
                </a:lnTo>
                <a:lnTo>
                  <a:pt x="67348" y="84683"/>
                </a:lnTo>
                <a:lnTo>
                  <a:pt x="59836" y="104060"/>
                </a:lnTo>
                <a:lnTo>
                  <a:pt x="48694" y="117127"/>
                </a:lnTo>
                <a:lnTo>
                  <a:pt x="35051" y="121919"/>
                </a:lnTo>
                <a:lnTo>
                  <a:pt x="21409" y="117127"/>
                </a:lnTo>
                <a:lnTo>
                  <a:pt x="10267" y="104060"/>
                </a:lnTo>
                <a:lnTo>
                  <a:pt x="2755" y="84683"/>
                </a:lnTo>
                <a:lnTo>
                  <a:pt x="0" y="60960"/>
                </a:lnTo>
                <a:close/>
              </a:path>
            </a:pathLst>
          </a:custGeom>
          <a:ln w="25908">
            <a:solidFill>
              <a:srgbClr val="000000"/>
            </a:solidFill>
          </a:ln>
        </p:spPr>
        <p:txBody>
          <a:bodyPr wrap="square" lIns="0" tIns="0" rIns="0" bIns="0" rtlCol="0"/>
          <a:lstStyle/>
          <a:p>
            <a:pPr algn="l" rtl="0"/>
            <a:endParaRPr/>
          </a:p>
        </p:txBody>
      </p:sp>
      <p:sp>
        <p:nvSpPr>
          <p:cNvPr id="101" name="object 101"/>
          <p:cNvSpPr/>
          <p:nvPr/>
        </p:nvSpPr>
        <p:spPr>
          <a:xfrm>
            <a:off x="1783775" y="3826493"/>
            <a:ext cx="99060" cy="82550"/>
          </a:xfrm>
          <a:custGeom>
            <a:avLst/>
            <a:gdLst/>
            <a:ahLst/>
            <a:cxnLst/>
            <a:rect l="l" t="t" r="r" b="b"/>
            <a:pathLst>
              <a:path w="99060" h="82550">
                <a:moveTo>
                  <a:pt x="32605" y="825"/>
                </a:moveTo>
                <a:lnTo>
                  <a:pt x="16695" y="2244"/>
                </a:lnTo>
                <a:lnTo>
                  <a:pt x="3432" y="6746"/>
                </a:lnTo>
                <a:lnTo>
                  <a:pt x="958" y="15041"/>
                </a:lnTo>
                <a:lnTo>
                  <a:pt x="0" y="23288"/>
                </a:lnTo>
                <a:lnTo>
                  <a:pt x="1160" y="31392"/>
                </a:lnTo>
                <a:lnTo>
                  <a:pt x="5045" y="39258"/>
                </a:lnTo>
                <a:lnTo>
                  <a:pt x="6332" y="46364"/>
                </a:lnTo>
                <a:lnTo>
                  <a:pt x="8075" y="52577"/>
                </a:lnTo>
                <a:lnTo>
                  <a:pt x="10726" y="58386"/>
                </a:lnTo>
                <a:lnTo>
                  <a:pt x="14735" y="64277"/>
                </a:lnTo>
                <a:lnTo>
                  <a:pt x="16313" y="74822"/>
                </a:lnTo>
                <a:lnTo>
                  <a:pt x="18873" y="79486"/>
                </a:lnTo>
                <a:lnTo>
                  <a:pt x="24613" y="80958"/>
                </a:lnTo>
                <a:lnTo>
                  <a:pt x="35728" y="81930"/>
                </a:lnTo>
                <a:lnTo>
                  <a:pt x="51172" y="81293"/>
                </a:lnTo>
                <a:lnTo>
                  <a:pt x="70760" y="81293"/>
                </a:lnTo>
                <a:lnTo>
                  <a:pt x="82060" y="80019"/>
                </a:lnTo>
                <a:lnTo>
                  <a:pt x="93868" y="73167"/>
                </a:lnTo>
                <a:lnTo>
                  <a:pt x="98842" y="61860"/>
                </a:lnTo>
                <a:lnTo>
                  <a:pt x="97910" y="48720"/>
                </a:lnTo>
                <a:lnTo>
                  <a:pt x="94554" y="34913"/>
                </a:lnTo>
                <a:lnTo>
                  <a:pt x="92255" y="21605"/>
                </a:lnTo>
                <a:lnTo>
                  <a:pt x="92255" y="14874"/>
                </a:lnTo>
                <a:lnTo>
                  <a:pt x="96294" y="6111"/>
                </a:lnTo>
                <a:lnTo>
                  <a:pt x="90643" y="2428"/>
                </a:lnTo>
                <a:lnTo>
                  <a:pt x="86238" y="904"/>
                </a:lnTo>
                <a:lnTo>
                  <a:pt x="59959" y="904"/>
                </a:lnTo>
                <a:lnTo>
                  <a:pt x="32605" y="825"/>
                </a:lnTo>
                <a:close/>
              </a:path>
              <a:path w="99060" h="82550">
                <a:moveTo>
                  <a:pt x="70760" y="81293"/>
                </a:moveTo>
                <a:lnTo>
                  <a:pt x="51172" y="81293"/>
                </a:lnTo>
                <a:lnTo>
                  <a:pt x="67222" y="81692"/>
                </a:lnTo>
                <a:lnTo>
                  <a:pt x="70760" y="81293"/>
                </a:lnTo>
                <a:close/>
              </a:path>
              <a:path w="99060" h="82550">
                <a:moveTo>
                  <a:pt x="76206" y="0"/>
                </a:moveTo>
                <a:lnTo>
                  <a:pt x="68043" y="732"/>
                </a:lnTo>
                <a:lnTo>
                  <a:pt x="59959" y="904"/>
                </a:lnTo>
                <a:lnTo>
                  <a:pt x="86238" y="904"/>
                </a:lnTo>
                <a:lnTo>
                  <a:pt x="83916" y="101"/>
                </a:lnTo>
                <a:lnTo>
                  <a:pt x="76206" y="0"/>
                </a:lnTo>
                <a:close/>
              </a:path>
            </a:pathLst>
          </a:custGeom>
          <a:solidFill>
            <a:srgbClr val="FFFFFF"/>
          </a:solidFill>
        </p:spPr>
        <p:txBody>
          <a:bodyPr wrap="square" lIns="0" tIns="0" rIns="0" bIns="0" rtlCol="0"/>
          <a:lstStyle/>
          <a:p>
            <a:pPr algn="l" rtl="0"/>
            <a:endParaRPr/>
          </a:p>
        </p:txBody>
      </p:sp>
      <p:sp>
        <p:nvSpPr>
          <p:cNvPr id="102" name="object 102"/>
          <p:cNvSpPr/>
          <p:nvPr/>
        </p:nvSpPr>
        <p:spPr>
          <a:xfrm>
            <a:off x="1694107" y="3895978"/>
            <a:ext cx="97790" cy="83820"/>
          </a:xfrm>
          <a:custGeom>
            <a:avLst/>
            <a:gdLst/>
            <a:ahLst/>
            <a:cxnLst/>
            <a:rect l="l" t="t" r="r" b="b"/>
            <a:pathLst>
              <a:path w="97789" h="83820">
                <a:moveTo>
                  <a:pt x="31171" y="317"/>
                </a:moveTo>
                <a:lnTo>
                  <a:pt x="16542" y="2035"/>
                </a:lnTo>
                <a:lnTo>
                  <a:pt x="4898" y="9017"/>
                </a:lnTo>
                <a:lnTo>
                  <a:pt x="0" y="20480"/>
                </a:lnTo>
                <a:lnTo>
                  <a:pt x="922" y="33861"/>
                </a:lnTo>
                <a:lnTo>
                  <a:pt x="4232" y="47932"/>
                </a:lnTo>
                <a:lnTo>
                  <a:pt x="6499" y="61468"/>
                </a:lnTo>
                <a:lnTo>
                  <a:pt x="6499" y="68199"/>
                </a:lnTo>
                <a:lnTo>
                  <a:pt x="2511" y="77216"/>
                </a:lnTo>
                <a:lnTo>
                  <a:pt x="8086" y="81026"/>
                </a:lnTo>
                <a:lnTo>
                  <a:pt x="14717" y="83351"/>
                </a:lnTo>
                <a:lnTo>
                  <a:pt x="22316" y="83439"/>
                </a:lnTo>
                <a:lnTo>
                  <a:pt x="30364" y="82669"/>
                </a:lnTo>
                <a:lnTo>
                  <a:pt x="38337" y="82423"/>
                </a:lnTo>
                <a:lnTo>
                  <a:pt x="66988" y="82423"/>
                </a:lnTo>
                <a:lnTo>
                  <a:pt x="80993" y="81101"/>
                </a:lnTo>
                <a:lnTo>
                  <a:pt x="94065" y="76454"/>
                </a:lnTo>
                <a:lnTo>
                  <a:pt x="96507" y="68064"/>
                </a:lnTo>
                <a:lnTo>
                  <a:pt x="97453" y="59721"/>
                </a:lnTo>
                <a:lnTo>
                  <a:pt x="96308" y="51522"/>
                </a:lnTo>
                <a:lnTo>
                  <a:pt x="92478" y="43561"/>
                </a:lnTo>
                <a:lnTo>
                  <a:pt x="91205" y="36286"/>
                </a:lnTo>
                <a:lnTo>
                  <a:pt x="89488" y="29940"/>
                </a:lnTo>
                <a:lnTo>
                  <a:pt x="86879" y="24022"/>
                </a:lnTo>
                <a:lnTo>
                  <a:pt x="82927" y="18034"/>
                </a:lnTo>
                <a:lnTo>
                  <a:pt x="81371" y="7340"/>
                </a:lnTo>
                <a:lnTo>
                  <a:pt x="78844" y="2587"/>
                </a:lnTo>
                <a:lnTo>
                  <a:pt x="73183" y="1049"/>
                </a:lnTo>
                <a:lnTo>
                  <a:pt x="69476" y="694"/>
                </a:lnTo>
                <a:lnTo>
                  <a:pt x="46996" y="694"/>
                </a:lnTo>
                <a:lnTo>
                  <a:pt x="31171" y="317"/>
                </a:lnTo>
                <a:close/>
              </a:path>
              <a:path w="97789" h="83820">
                <a:moveTo>
                  <a:pt x="66988" y="82423"/>
                </a:moveTo>
                <a:lnTo>
                  <a:pt x="38337" y="82423"/>
                </a:lnTo>
                <a:lnTo>
                  <a:pt x="65306" y="82581"/>
                </a:lnTo>
                <a:lnTo>
                  <a:pt x="66988" y="82423"/>
                </a:lnTo>
                <a:close/>
              </a:path>
              <a:path w="97789" h="83820">
                <a:moveTo>
                  <a:pt x="62226" y="0"/>
                </a:moveTo>
                <a:lnTo>
                  <a:pt x="46996" y="694"/>
                </a:lnTo>
                <a:lnTo>
                  <a:pt x="69476" y="694"/>
                </a:lnTo>
                <a:lnTo>
                  <a:pt x="62226" y="0"/>
                </a:lnTo>
                <a:close/>
              </a:path>
            </a:pathLst>
          </a:custGeom>
          <a:solidFill>
            <a:srgbClr val="FFFFFF"/>
          </a:solidFill>
        </p:spPr>
        <p:txBody>
          <a:bodyPr wrap="square" lIns="0" tIns="0" rIns="0" bIns="0" rtlCol="0"/>
          <a:lstStyle/>
          <a:p>
            <a:pPr algn="l" rtl="0"/>
            <a:endParaRPr/>
          </a:p>
        </p:txBody>
      </p:sp>
      <p:sp>
        <p:nvSpPr>
          <p:cNvPr id="103" name="object 103"/>
          <p:cNvSpPr/>
          <p:nvPr/>
        </p:nvSpPr>
        <p:spPr>
          <a:xfrm>
            <a:off x="6300979" y="3798570"/>
            <a:ext cx="344805" cy="320040"/>
          </a:xfrm>
          <a:custGeom>
            <a:avLst/>
            <a:gdLst/>
            <a:ahLst/>
            <a:cxnLst/>
            <a:rect l="l" t="t" r="r" b="b"/>
            <a:pathLst>
              <a:path w="344804" h="320039">
                <a:moveTo>
                  <a:pt x="0" y="160019"/>
                </a:moveTo>
                <a:lnTo>
                  <a:pt x="6150" y="117474"/>
                </a:lnTo>
                <a:lnTo>
                  <a:pt x="23509" y="79247"/>
                </a:lnTo>
                <a:lnTo>
                  <a:pt x="50434" y="46862"/>
                </a:lnTo>
                <a:lnTo>
                  <a:pt x="85287" y="21843"/>
                </a:lnTo>
                <a:lnTo>
                  <a:pt x="126426" y="5714"/>
                </a:lnTo>
                <a:lnTo>
                  <a:pt x="172212" y="0"/>
                </a:lnTo>
                <a:lnTo>
                  <a:pt x="217997" y="5714"/>
                </a:lnTo>
                <a:lnTo>
                  <a:pt x="259136" y="21843"/>
                </a:lnTo>
                <a:lnTo>
                  <a:pt x="293989" y="46862"/>
                </a:lnTo>
                <a:lnTo>
                  <a:pt x="320914" y="79247"/>
                </a:lnTo>
                <a:lnTo>
                  <a:pt x="338273" y="117474"/>
                </a:lnTo>
                <a:lnTo>
                  <a:pt x="344424" y="160019"/>
                </a:lnTo>
                <a:lnTo>
                  <a:pt x="338273" y="202564"/>
                </a:lnTo>
                <a:lnTo>
                  <a:pt x="320914" y="240791"/>
                </a:lnTo>
                <a:lnTo>
                  <a:pt x="293989" y="273176"/>
                </a:lnTo>
                <a:lnTo>
                  <a:pt x="259136" y="298195"/>
                </a:lnTo>
                <a:lnTo>
                  <a:pt x="217997" y="314325"/>
                </a:lnTo>
                <a:lnTo>
                  <a:pt x="172212" y="320039"/>
                </a:lnTo>
                <a:lnTo>
                  <a:pt x="126426" y="314325"/>
                </a:lnTo>
                <a:lnTo>
                  <a:pt x="85287" y="298195"/>
                </a:lnTo>
                <a:lnTo>
                  <a:pt x="50434" y="273176"/>
                </a:lnTo>
                <a:lnTo>
                  <a:pt x="23509" y="240791"/>
                </a:lnTo>
                <a:lnTo>
                  <a:pt x="6150" y="202564"/>
                </a:lnTo>
                <a:lnTo>
                  <a:pt x="0" y="160019"/>
                </a:lnTo>
                <a:close/>
              </a:path>
            </a:pathLst>
          </a:custGeom>
          <a:ln w="25908">
            <a:solidFill>
              <a:srgbClr val="000000"/>
            </a:solidFill>
          </a:ln>
        </p:spPr>
        <p:txBody>
          <a:bodyPr wrap="square" lIns="0" tIns="0" rIns="0" bIns="0" rtlCol="0"/>
          <a:lstStyle/>
          <a:p>
            <a:pPr algn="l" rtl="0"/>
            <a:endParaRPr/>
          </a:p>
        </p:txBody>
      </p:sp>
      <p:sp>
        <p:nvSpPr>
          <p:cNvPr id="104" name="object 104"/>
          <p:cNvSpPr/>
          <p:nvPr/>
        </p:nvSpPr>
        <p:spPr>
          <a:xfrm>
            <a:off x="6381751" y="3891535"/>
            <a:ext cx="70485" cy="123825"/>
          </a:xfrm>
          <a:custGeom>
            <a:avLst/>
            <a:gdLst/>
            <a:ahLst/>
            <a:cxnLst/>
            <a:rect l="l" t="t" r="r" b="b"/>
            <a:pathLst>
              <a:path w="70485" h="123825">
                <a:moveTo>
                  <a:pt x="0" y="61722"/>
                </a:moveTo>
                <a:lnTo>
                  <a:pt x="2762" y="37719"/>
                </a:lnTo>
                <a:lnTo>
                  <a:pt x="10286" y="18097"/>
                </a:lnTo>
                <a:lnTo>
                  <a:pt x="21431" y="4857"/>
                </a:lnTo>
                <a:lnTo>
                  <a:pt x="35051" y="0"/>
                </a:lnTo>
                <a:lnTo>
                  <a:pt x="48672" y="4857"/>
                </a:lnTo>
                <a:lnTo>
                  <a:pt x="59816" y="18097"/>
                </a:lnTo>
                <a:lnTo>
                  <a:pt x="67341" y="37719"/>
                </a:lnTo>
                <a:lnTo>
                  <a:pt x="70103" y="61722"/>
                </a:lnTo>
                <a:lnTo>
                  <a:pt x="67341" y="85725"/>
                </a:lnTo>
                <a:lnTo>
                  <a:pt x="59817" y="105346"/>
                </a:lnTo>
                <a:lnTo>
                  <a:pt x="48672" y="118586"/>
                </a:lnTo>
                <a:lnTo>
                  <a:pt x="35051" y="123444"/>
                </a:lnTo>
                <a:lnTo>
                  <a:pt x="21431" y="118586"/>
                </a:lnTo>
                <a:lnTo>
                  <a:pt x="10287" y="105346"/>
                </a:lnTo>
                <a:lnTo>
                  <a:pt x="2762" y="85725"/>
                </a:lnTo>
                <a:lnTo>
                  <a:pt x="0" y="61722"/>
                </a:lnTo>
                <a:close/>
              </a:path>
            </a:pathLst>
          </a:custGeom>
          <a:ln w="25908">
            <a:solidFill>
              <a:srgbClr val="000000"/>
            </a:solidFill>
          </a:ln>
        </p:spPr>
        <p:txBody>
          <a:bodyPr wrap="square" lIns="0" tIns="0" rIns="0" bIns="0" rtlCol="0"/>
          <a:lstStyle/>
          <a:p>
            <a:pPr algn="l" rtl="0"/>
            <a:endParaRPr/>
          </a:p>
        </p:txBody>
      </p:sp>
      <p:sp>
        <p:nvSpPr>
          <p:cNvPr id="105" name="object 105"/>
          <p:cNvSpPr/>
          <p:nvPr/>
        </p:nvSpPr>
        <p:spPr>
          <a:xfrm>
            <a:off x="6451854" y="3891535"/>
            <a:ext cx="70485" cy="123825"/>
          </a:xfrm>
          <a:custGeom>
            <a:avLst/>
            <a:gdLst/>
            <a:ahLst/>
            <a:cxnLst/>
            <a:rect l="l" t="t" r="r" b="b"/>
            <a:pathLst>
              <a:path w="70485" h="123825">
                <a:moveTo>
                  <a:pt x="0" y="61722"/>
                </a:moveTo>
                <a:lnTo>
                  <a:pt x="2762" y="37719"/>
                </a:lnTo>
                <a:lnTo>
                  <a:pt x="10286" y="18097"/>
                </a:lnTo>
                <a:lnTo>
                  <a:pt x="21431" y="4857"/>
                </a:lnTo>
                <a:lnTo>
                  <a:pt x="35051" y="0"/>
                </a:lnTo>
                <a:lnTo>
                  <a:pt x="48672" y="4857"/>
                </a:lnTo>
                <a:lnTo>
                  <a:pt x="59817" y="18097"/>
                </a:lnTo>
                <a:lnTo>
                  <a:pt x="67341" y="37719"/>
                </a:lnTo>
                <a:lnTo>
                  <a:pt x="70104" y="61722"/>
                </a:lnTo>
                <a:lnTo>
                  <a:pt x="67341" y="85725"/>
                </a:lnTo>
                <a:lnTo>
                  <a:pt x="59816" y="105346"/>
                </a:lnTo>
                <a:lnTo>
                  <a:pt x="48672" y="118586"/>
                </a:lnTo>
                <a:lnTo>
                  <a:pt x="35051" y="123444"/>
                </a:lnTo>
                <a:lnTo>
                  <a:pt x="21431" y="118586"/>
                </a:lnTo>
                <a:lnTo>
                  <a:pt x="10287" y="105346"/>
                </a:lnTo>
                <a:lnTo>
                  <a:pt x="2762" y="85725"/>
                </a:lnTo>
                <a:lnTo>
                  <a:pt x="0" y="61722"/>
                </a:lnTo>
                <a:close/>
              </a:path>
            </a:pathLst>
          </a:custGeom>
          <a:ln w="25908">
            <a:solidFill>
              <a:srgbClr val="000000"/>
            </a:solidFill>
          </a:ln>
        </p:spPr>
        <p:txBody>
          <a:bodyPr wrap="square" lIns="0" tIns="0" rIns="0" bIns="0" rtlCol="0"/>
          <a:lstStyle/>
          <a:p>
            <a:pPr algn="l" rtl="0"/>
            <a:endParaRPr/>
          </a:p>
        </p:txBody>
      </p:sp>
      <p:sp>
        <p:nvSpPr>
          <p:cNvPr id="106" name="object 106"/>
          <p:cNvSpPr/>
          <p:nvPr/>
        </p:nvSpPr>
        <p:spPr>
          <a:xfrm>
            <a:off x="6445710" y="3872214"/>
            <a:ext cx="99060" cy="82550"/>
          </a:xfrm>
          <a:custGeom>
            <a:avLst/>
            <a:gdLst/>
            <a:ahLst/>
            <a:cxnLst/>
            <a:rect l="l" t="t" r="r" b="b"/>
            <a:pathLst>
              <a:path w="99060" h="82550">
                <a:moveTo>
                  <a:pt x="32591" y="825"/>
                </a:moveTo>
                <a:lnTo>
                  <a:pt x="16700" y="2244"/>
                </a:lnTo>
                <a:lnTo>
                  <a:pt x="3476" y="6746"/>
                </a:lnTo>
                <a:lnTo>
                  <a:pt x="982" y="15041"/>
                </a:lnTo>
                <a:lnTo>
                  <a:pt x="0" y="23288"/>
                </a:lnTo>
                <a:lnTo>
                  <a:pt x="1137" y="31392"/>
                </a:lnTo>
                <a:lnTo>
                  <a:pt x="5000" y="39258"/>
                </a:lnTo>
                <a:lnTo>
                  <a:pt x="6314" y="46364"/>
                </a:lnTo>
                <a:lnTo>
                  <a:pt x="8080" y="52577"/>
                </a:lnTo>
                <a:lnTo>
                  <a:pt x="10751" y="58386"/>
                </a:lnTo>
                <a:lnTo>
                  <a:pt x="14779" y="64277"/>
                </a:lnTo>
                <a:lnTo>
                  <a:pt x="16339" y="74822"/>
                </a:lnTo>
                <a:lnTo>
                  <a:pt x="18875" y="79486"/>
                </a:lnTo>
                <a:lnTo>
                  <a:pt x="24602" y="80958"/>
                </a:lnTo>
                <a:lnTo>
                  <a:pt x="35734" y="81930"/>
                </a:lnTo>
                <a:lnTo>
                  <a:pt x="51145" y="81293"/>
                </a:lnTo>
                <a:lnTo>
                  <a:pt x="70742" y="81293"/>
                </a:lnTo>
                <a:lnTo>
                  <a:pt x="82061" y="80019"/>
                </a:lnTo>
                <a:lnTo>
                  <a:pt x="93900" y="73167"/>
                </a:lnTo>
                <a:lnTo>
                  <a:pt x="98839" y="61860"/>
                </a:lnTo>
                <a:lnTo>
                  <a:pt x="97885" y="48720"/>
                </a:lnTo>
                <a:lnTo>
                  <a:pt x="94525" y="34913"/>
                </a:lnTo>
                <a:lnTo>
                  <a:pt x="92249" y="21605"/>
                </a:lnTo>
                <a:lnTo>
                  <a:pt x="92249" y="14874"/>
                </a:lnTo>
                <a:lnTo>
                  <a:pt x="96313" y="6111"/>
                </a:lnTo>
                <a:lnTo>
                  <a:pt x="90598" y="2428"/>
                </a:lnTo>
                <a:lnTo>
                  <a:pt x="86216" y="904"/>
                </a:lnTo>
                <a:lnTo>
                  <a:pt x="59991" y="904"/>
                </a:lnTo>
                <a:lnTo>
                  <a:pt x="32591" y="825"/>
                </a:lnTo>
                <a:close/>
              </a:path>
              <a:path w="99060" h="82550">
                <a:moveTo>
                  <a:pt x="70742" y="81293"/>
                </a:moveTo>
                <a:lnTo>
                  <a:pt x="51145" y="81293"/>
                </a:lnTo>
                <a:lnTo>
                  <a:pt x="67198" y="81692"/>
                </a:lnTo>
                <a:lnTo>
                  <a:pt x="70742" y="81293"/>
                </a:lnTo>
                <a:close/>
              </a:path>
              <a:path w="99060" h="82550">
                <a:moveTo>
                  <a:pt x="76200" y="0"/>
                </a:moveTo>
                <a:lnTo>
                  <a:pt x="68042" y="732"/>
                </a:lnTo>
                <a:lnTo>
                  <a:pt x="59991" y="904"/>
                </a:lnTo>
                <a:lnTo>
                  <a:pt x="86216" y="904"/>
                </a:lnTo>
                <a:lnTo>
                  <a:pt x="83905" y="101"/>
                </a:lnTo>
                <a:lnTo>
                  <a:pt x="76200" y="0"/>
                </a:lnTo>
                <a:close/>
              </a:path>
            </a:pathLst>
          </a:custGeom>
          <a:solidFill>
            <a:srgbClr val="FFFFFF"/>
          </a:solidFill>
        </p:spPr>
        <p:txBody>
          <a:bodyPr wrap="square" lIns="0" tIns="0" rIns="0" bIns="0" rtlCol="0"/>
          <a:lstStyle/>
          <a:p>
            <a:pPr algn="l" rtl="0"/>
            <a:endParaRPr/>
          </a:p>
        </p:txBody>
      </p:sp>
      <p:sp>
        <p:nvSpPr>
          <p:cNvPr id="107" name="object 107"/>
          <p:cNvSpPr/>
          <p:nvPr/>
        </p:nvSpPr>
        <p:spPr>
          <a:xfrm>
            <a:off x="6356109" y="3941698"/>
            <a:ext cx="99060" cy="82550"/>
          </a:xfrm>
          <a:custGeom>
            <a:avLst/>
            <a:gdLst/>
            <a:ahLst/>
            <a:cxnLst/>
            <a:rect l="l" t="t" r="r" b="b"/>
            <a:pathLst>
              <a:path w="99060" h="82550">
                <a:moveTo>
                  <a:pt x="31640" y="238"/>
                </a:moveTo>
                <a:lnTo>
                  <a:pt x="16777" y="1910"/>
                </a:lnTo>
                <a:lnTo>
                  <a:pt x="4939" y="8762"/>
                </a:lnTo>
                <a:lnTo>
                  <a:pt x="0" y="20069"/>
                </a:lnTo>
                <a:lnTo>
                  <a:pt x="954" y="33210"/>
                </a:lnTo>
                <a:lnTo>
                  <a:pt x="4314" y="47017"/>
                </a:lnTo>
                <a:lnTo>
                  <a:pt x="6590" y="60325"/>
                </a:lnTo>
                <a:lnTo>
                  <a:pt x="6590" y="67056"/>
                </a:lnTo>
                <a:lnTo>
                  <a:pt x="2526" y="75818"/>
                </a:lnTo>
                <a:lnTo>
                  <a:pt x="8241" y="79501"/>
                </a:lnTo>
                <a:lnTo>
                  <a:pt x="14934" y="81829"/>
                </a:lnTo>
                <a:lnTo>
                  <a:pt x="22639" y="81930"/>
                </a:lnTo>
                <a:lnTo>
                  <a:pt x="30797" y="81198"/>
                </a:lnTo>
                <a:lnTo>
                  <a:pt x="38848" y="81025"/>
                </a:lnTo>
                <a:lnTo>
                  <a:pt x="67137" y="81025"/>
                </a:lnTo>
                <a:lnTo>
                  <a:pt x="82139" y="79686"/>
                </a:lnTo>
                <a:lnTo>
                  <a:pt x="95363" y="75183"/>
                </a:lnTo>
                <a:lnTo>
                  <a:pt x="97857" y="66889"/>
                </a:lnTo>
                <a:lnTo>
                  <a:pt x="98839" y="58642"/>
                </a:lnTo>
                <a:lnTo>
                  <a:pt x="97702" y="50538"/>
                </a:lnTo>
                <a:lnTo>
                  <a:pt x="93839" y="42671"/>
                </a:lnTo>
                <a:lnTo>
                  <a:pt x="92525" y="35565"/>
                </a:lnTo>
                <a:lnTo>
                  <a:pt x="90759" y="29352"/>
                </a:lnTo>
                <a:lnTo>
                  <a:pt x="88088" y="23544"/>
                </a:lnTo>
                <a:lnTo>
                  <a:pt x="84060" y="17652"/>
                </a:lnTo>
                <a:lnTo>
                  <a:pt x="82500" y="7108"/>
                </a:lnTo>
                <a:lnTo>
                  <a:pt x="79964" y="2444"/>
                </a:lnTo>
                <a:lnTo>
                  <a:pt x="74237" y="972"/>
                </a:lnTo>
                <a:lnTo>
                  <a:pt x="70397" y="636"/>
                </a:lnTo>
                <a:lnTo>
                  <a:pt x="47694" y="636"/>
                </a:lnTo>
                <a:lnTo>
                  <a:pt x="31640" y="238"/>
                </a:lnTo>
                <a:close/>
              </a:path>
              <a:path w="99060" h="82550">
                <a:moveTo>
                  <a:pt x="67137" y="81025"/>
                </a:moveTo>
                <a:lnTo>
                  <a:pt x="38848" y="81025"/>
                </a:lnTo>
                <a:lnTo>
                  <a:pt x="66248" y="81105"/>
                </a:lnTo>
                <a:lnTo>
                  <a:pt x="67137" y="81025"/>
                </a:lnTo>
                <a:close/>
              </a:path>
              <a:path w="99060" h="82550">
                <a:moveTo>
                  <a:pt x="63105" y="0"/>
                </a:moveTo>
                <a:lnTo>
                  <a:pt x="47694" y="636"/>
                </a:lnTo>
                <a:lnTo>
                  <a:pt x="70397" y="636"/>
                </a:lnTo>
                <a:lnTo>
                  <a:pt x="63105" y="0"/>
                </a:lnTo>
                <a:close/>
              </a:path>
            </a:pathLst>
          </a:custGeom>
          <a:solidFill>
            <a:srgbClr val="FFFFFF"/>
          </a:solidFill>
        </p:spPr>
        <p:txBody>
          <a:bodyPr wrap="square" lIns="0" tIns="0" rIns="0" bIns="0" rtlCol="0"/>
          <a:lstStyle/>
          <a:p>
            <a:pPr algn="l" rtl="0"/>
            <a:endParaRPr/>
          </a:p>
        </p:txBody>
      </p:sp>
      <p:sp>
        <p:nvSpPr>
          <p:cNvPr id="108" name="object 108"/>
          <p:cNvSpPr/>
          <p:nvPr/>
        </p:nvSpPr>
        <p:spPr>
          <a:xfrm>
            <a:off x="4007358" y="3798570"/>
            <a:ext cx="238125" cy="226060"/>
          </a:xfrm>
          <a:custGeom>
            <a:avLst/>
            <a:gdLst/>
            <a:ahLst/>
            <a:cxnLst/>
            <a:rect l="l" t="t" r="r" b="b"/>
            <a:pathLst>
              <a:path w="238125" h="226060">
                <a:moveTo>
                  <a:pt x="237744" y="0"/>
                </a:moveTo>
                <a:lnTo>
                  <a:pt x="0" y="225551"/>
                </a:lnTo>
              </a:path>
            </a:pathLst>
          </a:custGeom>
          <a:ln w="38100">
            <a:solidFill>
              <a:srgbClr val="FF3300"/>
            </a:solidFill>
          </a:ln>
        </p:spPr>
        <p:txBody>
          <a:bodyPr wrap="square" lIns="0" tIns="0" rIns="0" bIns="0" rtlCol="0"/>
          <a:lstStyle/>
          <a:p>
            <a:pPr algn="l" rtl="0"/>
            <a:endParaRPr/>
          </a:p>
        </p:txBody>
      </p:sp>
      <p:sp>
        <p:nvSpPr>
          <p:cNvPr id="109" name="object 109"/>
          <p:cNvSpPr/>
          <p:nvPr/>
        </p:nvSpPr>
        <p:spPr>
          <a:xfrm>
            <a:off x="4007357" y="3844290"/>
            <a:ext cx="190500" cy="180340"/>
          </a:xfrm>
          <a:custGeom>
            <a:avLst/>
            <a:gdLst/>
            <a:ahLst/>
            <a:cxnLst/>
            <a:rect l="l" t="t" r="r" b="b"/>
            <a:pathLst>
              <a:path w="190500" h="180339">
                <a:moveTo>
                  <a:pt x="0" y="0"/>
                </a:moveTo>
                <a:lnTo>
                  <a:pt x="190500" y="179832"/>
                </a:lnTo>
              </a:path>
            </a:pathLst>
          </a:custGeom>
          <a:ln w="38100">
            <a:solidFill>
              <a:srgbClr val="FF3300"/>
            </a:solidFill>
          </a:ln>
        </p:spPr>
        <p:txBody>
          <a:bodyPr wrap="square" lIns="0" tIns="0" rIns="0" bIns="0" rtlCol="0"/>
          <a:lstStyle/>
          <a:p>
            <a:pPr algn="l" rtl="0"/>
            <a:endParaRPr/>
          </a:p>
        </p:txBody>
      </p:sp>
      <p:sp>
        <p:nvSpPr>
          <p:cNvPr id="110" name="object 110"/>
          <p:cNvSpPr/>
          <p:nvPr/>
        </p:nvSpPr>
        <p:spPr>
          <a:xfrm>
            <a:off x="2681478" y="3798570"/>
            <a:ext cx="238125" cy="226060"/>
          </a:xfrm>
          <a:custGeom>
            <a:avLst/>
            <a:gdLst/>
            <a:ahLst/>
            <a:cxnLst/>
            <a:rect l="l" t="t" r="r" b="b"/>
            <a:pathLst>
              <a:path w="238125" h="226060">
                <a:moveTo>
                  <a:pt x="237744" y="0"/>
                </a:moveTo>
                <a:lnTo>
                  <a:pt x="0" y="225551"/>
                </a:lnTo>
              </a:path>
            </a:pathLst>
          </a:custGeom>
          <a:ln w="38100">
            <a:solidFill>
              <a:srgbClr val="FF3300"/>
            </a:solidFill>
          </a:ln>
        </p:spPr>
        <p:txBody>
          <a:bodyPr wrap="square" lIns="0" tIns="0" rIns="0" bIns="0" rtlCol="0"/>
          <a:lstStyle/>
          <a:p>
            <a:pPr algn="l" rtl="0"/>
            <a:endParaRPr/>
          </a:p>
        </p:txBody>
      </p:sp>
      <p:sp>
        <p:nvSpPr>
          <p:cNvPr id="111" name="object 111"/>
          <p:cNvSpPr/>
          <p:nvPr/>
        </p:nvSpPr>
        <p:spPr>
          <a:xfrm>
            <a:off x="2681477" y="3844290"/>
            <a:ext cx="190500" cy="180340"/>
          </a:xfrm>
          <a:custGeom>
            <a:avLst/>
            <a:gdLst/>
            <a:ahLst/>
            <a:cxnLst/>
            <a:rect l="l" t="t" r="r" b="b"/>
            <a:pathLst>
              <a:path w="190500" h="180339">
                <a:moveTo>
                  <a:pt x="0" y="0"/>
                </a:moveTo>
                <a:lnTo>
                  <a:pt x="190500" y="179832"/>
                </a:lnTo>
              </a:path>
            </a:pathLst>
          </a:custGeom>
          <a:ln w="38100">
            <a:solidFill>
              <a:srgbClr val="FF3300"/>
            </a:solidFill>
          </a:ln>
        </p:spPr>
        <p:txBody>
          <a:bodyPr wrap="square" lIns="0" tIns="0" rIns="0" bIns="0" rtlCol="0"/>
          <a:lstStyle/>
          <a:p>
            <a:pPr algn="l" rtl="0"/>
            <a:endParaRPr/>
          </a:p>
        </p:txBody>
      </p:sp>
      <p:sp>
        <p:nvSpPr>
          <p:cNvPr id="112" name="object 112"/>
          <p:cNvSpPr txBox="1"/>
          <p:nvPr/>
        </p:nvSpPr>
        <p:spPr>
          <a:xfrm>
            <a:off x="4028059" y="3546220"/>
            <a:ext cx="233045" cy="215444"/>
          </a:xfrm>
          <a:prstGeom prst="rect">
            <a:avLst/>
          </a:prstGeom>
        </p:spPr>
        <p:txBody>
          <a:bodyPr vert="horz" wrap="square" lIns="0" tIns="0" rIns="0" bIns="0" rtlCol="0">
            <a:spAutoFit/>
          </a:bodyPr>
          <a:lstStyle/>
          <a:p>
            <a:pPr marL="12700" algn="l" rtl="0"/>
            <a:r>
              <a:rPr sz="1400" spc="-10" dirty="0">
                <a:solidFill>
                  <a:srgbClr val="003399"/>
                </a:solidFill>
                <a:latin typeface="Arial"/>
                <a:cs typeface="Arial"/>
              </a:rPr>
              <a:t>F</a:t>
            </a:r>
            <a:r>
              <a:rPr sz="1400" dirty="0">
                <a:solidFill>
                  <a:srgbClr val="003399"/>
                </a:solidFill>
                <a:latin typeface="Arial"/>
                <a:cs typeface="Arial"/>
              </a:rPr>
              <a:t>1</a:t>
            </a:r>
            <a:endParaRPr sz="1400">
              <a:latin typeface="Arial"/>
              <a:cs typeface="Arial"/>
            </a:endParaRPr>
          </a:p>
        </p:txBody>
      </p:sp>
      <p:sp>
        <p:nvSpPr>
          <p:cNvPr id="113" name="object 113"/>
          <p:cNvSpPr txBox="1"/>
          <p:nvPr/>
        </p:nvSpPr>
        <p:spPr>
          <a:xfrm>
            <a:off x="2711602" y="3567938"/>
            <a:ext cx="232410" cy="215444"/>
          </a:xfrm>
          <a:prstGeom prst="rect">
            <a:avLst/>
          </a:prstGeom>
        </p:spPr>
        <p:txBody>
          <a:bodyPr vert="horz" wrap="square" lIns="0" tIns="0" rIns="0" bIns="0" rtlCol="0">
            <a:spAutoFit/>
          </a:bodyPr>
          <a:lstStyle/>
          <a:p>
            <a:pPr marL="12700" algn="l" rtl="0"/>
            <a:r>
              <a:rPr sz="1400" spc="-10" dirty="0">
                <a:solidFill>
                  <a:srgbClr val="003399"/>
                </a:solidFill>
                <a:latin typeface="Arial"/>
                <a:cs typeface="Arial"/>
              </a:rPr>
              <a:t>F2</a:t>
            </a:r>
            <a:endParaRPr sz="1400">
              <a:latin typeface="Arial"/>
              <a:cs typeface="Arial"/>
            </a:endParaRPr>
          </a:p>
        </p:txBody>
      </p:sp>
      <p:sp>
        <p:nvSpPr>
          <p:cNvPr id="114" name="object 114"/>
          <p:cNvSpPr/>
          <p:nvPr/>
        </p:nvSpPr>
        <p:spPr>
          <a:xfrm>
            <a:off x="3693414" y="4837938"/>
            <a:ext cx="734568" cy="678180"/>
          </a:xfrm>
          <a:prstGeom prst="rect">
            <a:avLst/>
          </a:prstGeom>
          <a:blipFill>
            <a:blip r:embed="rId3" cstate="print"/>
            <a:stretch>
              <a:fillRect/>
            </a:stretch>
          </a:blipFill>
        </p:spPr>
        <p:txBody>
          <a:bodyPr wrap="square" lIns="0" tIns="0" rIns="0" bIns="0" rtlCol="0"/>
          <a:lstStyle/>
          <a:p>
            <a:pPr algn="l" rtl="0"/>
            <a:endParaRPr/>
          </a:p>
        </p:txBody>
      </p:sp>
      <p:sp>
        <p:nvSpPr>
          <p:cNvPr id="115" name="object 115"/>
          <p:cNvSpPr/>
          <p:nvPr/>
        </p:nvSpPr>
        <p:spPr>
          <a:xfrm>
            <a:off x="3693415" y="4837938"/>
            <a:ext cx="734695" cy="678180"/>
          </a:xfrm>
          <a:custGeom>
            <a:avLst/>
            <a:gdLst/>
            <a:ahLst/>
            <a:cxnLst/>
            <a:rect l="l" t="t" r="r" b="b"/>
            <a:pathLst>
              <a:path w="734694" h="678179">
                <a:moveTo>
                  <a:pt x="0" y="339089"/>
                </a:moveTo>
                <a:lnTo>
                  <a:pt x="3353" y="293066"/>
                </a:lnTo>
                <a:lnTo>
                  <a:pt x="13121" y="248928"/>
                </a:lnTo>
                <a:lnTo>
                  <a:pt x="28866" y="207079"/>
                </a:lnTo>
                <a:lnTo>
                  <a:pt x="50150" y="167922"/>
                </a:lnTo>
                <a:lnTo>
                  <a:pt x="76536" y="131860"/>
                </a:lnTo>
                <a:lnTo>
                  <a:pt x="107584" y="99298"/>
                </a:lnTo>
                <a:lnTo>
                  <a:pt x="142858" y="70638"/>
                </a:lnTo>
                <a:lnTo>
                  <a:pt x="181920" y="46284"/>
                </a:lnTo>
                <a:lnTo>
                  <a:pt x="224331" y="26640"/>
                </a:lnTo>
                <a:lnTo>
                  <a:pt x="269654" y="12109"/>
                </a:lnTo>
                <a:lnTo>
                  <a:pt x="317451" y="3094"/>
                </a:lnTo>
                <a:lnTo>
                  <a:pt x="367284" y="0"/>
                </a:lnTo>
                <a:lnTo>
                  <a:pt x="417116" y="3094"/>
                </a:lnTo>
                <a:lnTo>
                  <a:pt x="464913" y="12109"/>
                </a:lnTo>
                <a:lnTo>
                  <a:pt x="510236" y="26640"/>
                </a:lnTo>
                <a:lnTo>
                  <a:pt x="552647" y="46284"/>
                </a:lnTo>
                <a:lnTo>
                  <a:pt x="591709" y="70638"/>
                </a:lnTo>
                <a:lnTo>
                  <a:pt x="626983" y="99298"/>
                </a:lnTo>
                <a:lnTo>
                  <a:pt x="658031" y="131860"/>
                </a:lnTo>
                <a:lnTo>
                  <a:pt x="684417" y="167922"/>
                </a:lnTo>
                <a:lnTo>
                  <a:pt x="705701" y="207079"/>
                </a:lnTo>
                <a:lnTo>
                  <a:pt x="721446" y="248928"/>
                </a:lnTo>
                <a:lnTo>
                  <a:pt x="731214" y="293066"/>
                </a:lnTo>
                <a:lnTo>
                  <a:pt x="734568" y="339089"/>
                </a:lnTo>
                <a:lnTo>
                  <a:pt x="731214" y="385113"/>
                </a:lnTo>
                <a:lnTo>
                  <a:pt x="721446" y="429251"/>
                </a:lnTo>
                <a:lnTo>
                  <a:pt x="705701" y="471100"/>
                </a:lnTo>
                <a:lnTo>
                  <a:pt x="684417" y="510257"/>
                </a:lnTo>
                <a:lnTo>
                  <a:pt x="658031" y="546319"/>
                </a:lnTo>
                <a:lnTo>
                  <a:pt x="626983" y="578881"/>
                </a:lnTo>
                <a:lnTo>
                  <a:pt x="591709" y="607541"/>
                </a:lnTo>
                <a:lnTo>
                  <a:pt x="552647" y="631895"/>
                </a:lnTo>
                <a:lnTo>
                  <a:pt x="510236" y="651539"/>
                </a:lnTo>
                <a:lnTo>
                  <a:pt x="464913" y="666070"/>
                </a:lnTo>
                <a:lnTo>
                  <a:pt x="417116" y="675085"/>
                </a:lnTo>
                <a:lnTo>
                  <a:pt x="367284" y="678180"/>
                </a:lnTo>
                <a:lnTo>
                  <a:pt x="317451" y="675085"/>
                </a:lnTo>
                <a:lnTo>
                  <a:pt x="269654" y="666070"/>
                </a:lnTo>
                <a:lnTo>
                  <a:pt x="224331" y="651539"/>
                </a:lnTo>
                <a:lnTo>
                  <a:pt x="181920" y="631895"/>
                </a:lnTo>
                <a:lnTo>
                  <a:pt x="142858" y="607541"/>
                </a:lnTo>
                <a:lnTo>
                  <a:pt x="107584" y="578881"/>
                </a:lnTo>
                <a:lnTo>
                  <a:pt x="76536" y="546319"/>
                </a:lnTo>
                <a:lnTo>
                  <a:pt x="50150" y="510257"/>
                </a:lnTo>
                <a:lnTo>
                  <a:pt x="28866" y="471100"/>
                </a:lnTo>
                <a:lnTo>
                  <a:pt x="13121" y="429251"/>
                </a:lnTo>
                <a:lnTo>
                  <a:pt x="3353" y="385113"/>
                </a:lnTo>
                <a:lnTo>
                  <a:pt x="0" y="339089"/>
                </a:lnTo>
                <a:close/>
              </a:path>
            </a:pathLst>
          </a:custGeom>
          <a:ln w="25908">
            <a:solidFill>
              <a:srgbClr val="000000"/>
            </a:solidFill>
          </a:ln>
        </p:spPr>
        <p:txBody>
          <a:bodyPr wrap="square" lIns="0" tIns="0" rIns="0" bIns="0" rtlCol="0"/>
          <a:lstStyle/>
          <a:p>
            <a:pPr algn="l" rtl="0"/>
            <a:endParaRPr/>
          </a:p>
        </p:txBody>
      </p:sp>
      <p:sp>
        <p:nvSpPr>
          <p:cNvPr id="116" name="object 116"/>
          <p:cNvSpPr/>
          <p:nvPr/>
        </p:nvSpPr>
        <p:spPr>
          <a:xfrm>
            <a:off x="3879343" y="4613910"/>
            <a:ext cx="52069" cy="1717675"/>
          </a:xfrm>
          <a:custGeom>
            <a:avLst/>
            <a:gdLst/>
            <a:ahLst/>
            <a:cxnLst/>
            <a:rect l="l" t="t" r="r" b="b"/>
            <a:pathLst>
              <a:path w="52069" h="1717675">
                <a:moveTo>
                  <a:pt x="38862" y="38862"/>
                </a:moveTo>
                <a:lnTo>
                  <a:pt x="12953" y="38862"/>
                </a:lnTo>
                <a:lnTo>
                  <a:pt x="12953" y="1717547"/>
                </a:lnTo>
                <a:lnTo>
                  <a:pt x="38862" y="1717547"/>
                </a:lnTo>
                <a:lnTo>
                  <a:pt x="38862" y="38862"/>
                </a:lnTo>
                <a:close/>
              </a:path>
              <a:path w="52069" h="1717675">
                <a:moveTo>
                  <a:pt x="25907" y="0"/>
                </a:moveTo>
                <a:lnTo>
                  <a:pt x="0" y="51815"/>
                </a:lnTo>
                <a:lnTo>
                  <a:pt x="12953" y="51815"/>
                </a:lnTo>
                <a:lnTo>
                  <a:pt x="12953" y="38862"/>
                </a:lnTo>
                <a:lnTo>
                  <a:pt x="45338" y="38862"/>
                </a:lnTo>
                <a:lnTo>
                  <a:pt x="25907" y="0"/>
                </a:lnTo>
                <a:close/>
              </a:path>
              <a:path w="52069" h="1717675">
                <a:moveTo>
                  <a:pt x="45338" y="38862"/>
                </a:moveTo>
                <a:lnTo>
                  <a:pt x="38862" y="38862"/>
                </a:lnTo>
                <a:lnTo>
                  <a:pt x="38862" y="51815"/>
                </a:lnTo>
                <a:lnTo>
                  <a:pt x="51815" y="51815"/>
                </a:lnTo>
                <a:lnTo>
                  <a:pt x="45338" y="38862"/>
                </a:lnTo>
                <a:close/>
              </a:path>
            </a:pathLst>
          </a:custGeom>
          <a:solidFill>
            <a:srgbClr val="000000"/>
          </a:solidFill>
        </p:spPr>
        <p:txBody>
          <a:bodyPr wrap="square" lIns="0" tIns="0" rIns="0" bIns="0" rtlCol="0"/>
          <a:lstStyle/>
          <a:p>
            <a:pPr algn="l" rtl="0"/>
            <a:endParaRPr/>
          </a:p>
        </p:txBody>
      </p:sp>
      <p:sp>
        <p:nvSpPr>
          <p:cNvPr id="117" name="object 117"/>
          <p:cNvSpPr/>
          <p:nvPr/>
        </p:nvSpPr>
        <p:spPr>
          <a:xfrm>
            <a:off x="2768346" y="5447539"/>
            <a:ext cx="2749550" cy="52069"/>
          </a:xfrm>
          <a:custGeom>
            <a:avLst/>
            <a:gdLst/>
            <a:ahLst/>
            <a:cxnLst/>
            <a:rect l="l" t="t" r="r" b="b"/>
            <a:pathLst>
              <a:path w="2749550" h="52070">
                <a:moveTo>
                  <a:pt x="2697479" y="0"/>
                </a:moveTo>
                <a:lnTo>
                  <a:pt x="2697479" y="51815"/>
                </a:lnTo>
                <a:lnTo>
                  <a:pt x="2723387" y="38862"/>
                </a:lnTo>
                <a:lnTo>
                  <a:pt x="2710433" y="38862"/>
                </a:lnTo>
                <a:lnTo>
                  <a:pt x="2710433" y="12953"/>
                </a:lnTo>
                <a:lnTo>
                  <a:pt x="2723387" y="12953"/>
                </a:lnTo>
                <a:lnTo>
                  <a:pt x="2697479" y="0"/>
                </a:lnTo>
                <a:close/>
              </a:path>
              <a:path w="2749550" h="52070">
                <a:moveTo>
                  <a:pt x="2697479" y="12953"/>
                </a:moveTo>
                <a:lnTo>
                  <a:pt x="0" y="12953"/>
                </a:lnTo>
                <a:lnTo>
                  <a:pt x="0" y="38862"/>
                </a:lnTo>
                <a:lnTo>
                  <a:pt x="2697479" y="38862"/>
                </a:lnTo>
                <a:lnTo>
                  <a:pt x="2697479" y="12953"/>
                </a:lnTo>
                <a:close/>
              </a:path>
              <a:path w="2749550" h="52070">
                <a:moveTo>
                  <a:pt x="2723387" y="12953"/>
                </a:moveTo>
                <a:lnTo>
                  <a:pt x="2710433" y="12953"/>
                </a:lnTo>
                <a:lnTo>
                  <a:pt x="2710433" y="38862"/>
                </a:lnTo>
                <a:lnTo>
                  <a:pt x="2723387" y="38862"/>
                </a:lnTo>
                <a:lnTo>
                  <a:pt x="2749295" y="25908"/>
                </a:lnTo>
                <a:lnTo>
                  <a:pt x="2723387" y="12953"/>
                </a:lnTo>
                <a:close/>
              </a:path>
            </a:pathLst>
          </a:custGeom>
          <a:solidFill>
            <a:srgbClr val="000000"/>
          </a:solidFill>
        </p:spPr>
        <p:txBody>
          <a:bodyPr wrap="square" lIns="0" tIns="0" rIns="0" bIns="0" rtlCol="0"/>
          <a:lstStyle/>
          <a:p>
            <a:pPr algn="l" rtl="0"/>
            <a:endParaRPr/>
          </a:p>
        </p:txBody>
      </p:sp>
      <p:sp>
        <p:nvSpPr>
          <p:cNvPr id="118" name="object 118"/>
          <p:cNvSpPr txBox="1"/>
          <p:nvPr/>
        </p:nvSpPr>
        <p:spPr>
          <a:xfrm>
            <a:off x="5396610" y="5538419"/>
            <a:ext cx="134620" cy="215444"/>
          </a:xfrm>
          <a:prstGeom prst="rect">
            <a:avLst/>
          </a:prstGeom>
        </p:spPr>
        <p:txBody>
          <a:bodyPr vert="horz" wrap="square" lIns="0" tIns="0" rIns="0" bIns="0" rtlCol="0">
            <a:spAutoFit/>
          </a:bodyPr>
          <a:lstStyle/>
          <a:p>
            <a:pPr marL="12700" algn="l" rtl="0"/>
            <a:r>
              <a:rPr sz="1400" i="1" dirty="0">
                <a:solidFill>
                  <a:srgbClr val="003399"/>
                </a:solidFill>
                <a:latin typeface="Times New Roman"/>
                <a:cs typeface="Times New Roman"/>
              </a:rPr>
              <a:t>R</a:t>
            </a:r>
            <a:endParaRPr sz="1400">
              <a:latin typeface="Times New Roman"/>
              <a:cs typeface="Times New Roman"/>
            </a:endParaRPr>
          </a:p>
        </p:txBody>
      </p:sp>
      <p:sp>
        <p:nvSpPr>
          <p:cNvPr id="119" name="object 119"/>
          <p:cNvSpPr txBox="1"/>
          <p:nvPr/>
        </p:nvSpPr>
        <p:spPr>
          <a:xfrm>
            <a:off x="3742435" y="4520438"/>
            <a:ext cx="134620" cy="215444"/>
          </a:xfrm>
          <a:prstGeom prst="rect">
            <a:avLst/>
          </a:prstGeom>
        </p:spPr>
        <p:txBody>
          <a:bodyPr vert="horz" wrap="square" lIns="0" tIns="0" rIns="0" bIns="0" rtlCol="0">
            <a:spAutoFit/>
          </a:bodyPr>
          <a:lstStyle/>
          <a:p>
            <a:pPr marL="12700" algn="l" rtl="0"/>
            <a:r>
              <a:rPr sz="1400" i="1" dirty="0">
                <a:solidFill>
                  <a:srgbClr val="003399"/>
                </a:solidFill>
                <a:latin typeface="Times New Roman"/>
                <a:cs typeface="Times New Roman"/>
              </a:rPr>
              <a:t>X</a:t>
            </a:r>
            <a:endParaRPr sz="1400">
              <a:latin typeface="Times New Roman"/>
              <a:cs typeface="Times New Roman"/>
            </a:endParaRPr>
          </a:p>
        </p:txBody>
      </p:sp>
      <p:sp>
        <p:nvSpPr>
          <p:cNvPr id="120" name="object 120"/>
          <p:cNvSpPr/>
          <p:nvPr/>
        </p:nvSpPr>
        <p:spPr>
          <a:xfrm>
            <a:off x="2813430" y="5009516"/>
            <a:ext cx="1046480" cy="208279"/>
          </a:xfrm>
          <a:custGeom>
            <a:avLst/>
            <a:gdLst/>
            <a:ahLst/>
            <a:cxnLst/>
            <a:rect l="l" t="t" r="r" b="b"/>
            <a:pathLst>
              <a:path w="1046480" h="208279">
                <a:moveTo>
                  <a:pt x="992784" y="195172"/>
                </a:moveTo>
                <a:lnTo>
                  <a:pt x="990600" y="207899"/>
                </a:lnTo>
                <a:lnTo>
                  <a:pt x="1025497" y="197358"/>
                </a:lnTo>
                <a:lnTo>
                  <a:pt x="1005586" y="197358"/>
                </a:lnTo>
                <a:lnTo>
                  <a:pt x="992784" y="195172"/>
                </a:lnTo>
                <a:close/>
              </a:path>
              <a:path w="1046480" h="208279">
                <a:moveTo>
                  <a:pt x="997167" y="169633"/>
                </a:moveTo>
                <a:lnTo>
                  <a:pt x="992784" y="195172"/>
                </a:lnTo>
                <a:lnTo>
                  <a:pt x="1005586" y="197358"/>
                </a:lnTo>
                <a:lnTo>
                  <a:pt x="1010031" y="171831"/>
                </a:lnTo>
                <a:lnTo>
                  <a:pt x="997167" y="169633"/>
                </a:lnTo>
                <a:close/>
              </a:path>
              <a:path w="1046480" h="208279">
                <a:moveTo>
                  <a:pt x="999363" y="156845"/>
                </a:moveTo>
                <a:lnTo>
                  <a:pt x="997167" y="169633"/>
                </a:lnTo>
                <a:lnTo>
                  <a:pt x="1010031" y="171831"/>
                </a:lnTo>
                <a:lnTo>
                  <a:pt x="1005586" y="197358"/>
                </a:lnTo>
                <a:lnTo>
                  <a:pt x="1025497" y="197358"/>
                </a:lnTo>
                <a:lnTo>
                  <a:pt x="1046099" y="191135"/>
                </a:lnTo>
                <a:lnTo>
                  <a:pt x="999363" y="156845"/>
                </a:lnTo>
                <a:close/>
              </a:path>
              <a:path w="1046480" h="208279">
                <a:moveTo>
                  <a:pt x="4318" y="0"/>
                </a:moveTo>
                <a:lnTo>
                  <a:pt x="0" y="25654"/>
                </a:lnTo>
                <a:lnTo>
                  <a:pt x="992784" y="195172"/>
                </a:lnTo>
                <a:lnTo>
                  <a:pt x="997167" y="169633"/>
                </a:lnTo>
                <a:lnTo>
                  <a:pt x="4318" y="0"/>
                </a:lnTo>
                <a:close/>
              </a:path>
            </a:pathLst>
          </a:custGeom>
          <a:solidFill>
            <a:srgbClr val="000000"/>
          </a:solidFill>
        </p:spPr>
        <p:txBody>
          <a:bodyPr wrap="square" lIns="0" tIns="0" rIns="0" bIns="0" rtlCol="0"/>
          <a:lstStyle/>
          <a:p>
            <a:pPr algn="l" rtl="0"/>
            <a:endParaRPr/>
          </a:p>
        </p:txBody>
      </p:sp>
      <p:sp>
        <p:nvSpPr>
          <p:cNvPr id="121" name="object 121"/>
          <p:cNvSpPr txBox="1"/>
          <p:nvPr/>
        </p:nvSpPr>
        <p:spPr>
          <a:xfrm>
            <a:off x="1969109" y="4519167"/>
            <a:ext cx="1258570" cy="438150"/>
          </a:xfrm>
          <a:prstGeom prst="rect">
            <a:avLst/>
          </a:prstGeom>
        </p:spPr>
        <p:txBody>
          <a:bodyPr vert="horz" wrap="square" lIns="0" tIns="0" rIns="0" bIns="0" rtlCol="0">
            <a:spAutoFit/>
          </a:bodyPr>
          <a:lstStyle/>
          <a:p>
            <a:pPr marL="12700" algn="l" rtl="0"/>
            <a:r>
              <a:rPr sz="1400" spc="-25" dirty="0">
                <a:solidFill>
                  <a:srgbClr val="003399"/>
                </a:solidFill>
                <a:latin typeface="Arial"/>
                <a:cs typeface="Arial"/>
              </a:rPr>
              <a:t>RELÉ</a:t>
            </a:r>
            <a:r>
              <a:rPr sz="1400" spc="-100" dirty="0">
                <a:solidFill>
                  <a:srgbClr val="003399"/>
                </a:solidFill>
                <a:latin typeface="Arial"/>
                <a:cs typeface="Arial"/>
              </a:rPr>
              <a:t> </a:t>
            </a:r>
            <a:r>
              <a:rPr sz="1400" dirty="0">
                <a:solidFill>
                  <a:srgbClr val="003399"/>
                </a:solidFill>
                <a:latin typeface="Arial"/>
                <a:cs typeface="Arial"/>
              </a:rPr>
              <a:t>3</a:t>
            </a:r>
            <a:endParaRPr sz="1400">
              <a:latin typeface="Arial"/>
              <a:cs typeface="Arial"/>
            </a:endParaRPr>
          </a:p>
          <a:p>
            <a:pPr marL="12700" algn="l" rtl="0"/>
            <a:r>
              <a:rPr sz="1400" dirty="0">
                <a:solidFill>
                  <a:srgbClr val="003399"/>
                </a:solidFill>
                <a:latin typeface="Arial"/>
                <a:cs typeface="Arial"/>
              </a:rPr>
              <a:t>Operación</a:t>
            </a:r>
            <a:r>
              <a:rPr sz="1400" spc="-110" dirty="0">
                <a:solidFill>
                  <a:srgbClr val="003399"/>
                </a:solidFill>
                <a:latin typeface="Arial"/>
                <a:cs typeface="Arial"/>
              </a:rPr>
              <a:t> </a:t>
            </a:r>
            <a:r>
              <a:rPr sz="1400" spc="-5" dirty="0">
                <a:solidFill>
                  <a:srgbClr val="003399"/>
                </a:solidFill>
                <a:latin typeface="Arial"/>
                <a:cs typeface="Arial"/>
              </a:rPr>
              <a:t>Zona</a:t>
            </a:r>
            <a:endParaRPr sz="1400">
              <a:latin typeface="Arial"/>
              <a:cs typeface="Arial"/>
            </a:endParaRPr>
          </a:p>
        </p:txBody>
      </p:sp>
      <p:sp>
        <p:nvSpPr>
          <p:cNvPr id="122" name="object 122"/>
          <p:cNvSpPr/>
          <p:nvPr/>
        </p:nvSpPr>
        <p:spPr>
          <a:xfrm>
            <a:off x="3906773" y="4795265"/>
            <a:ext cx="236220" cy="701040"/>
          </a:xfrm>
          <a:custGeom>
            <a:avLst/>
            <a:gdLst/>
            <a:ahLst/>
            <a:cxnLst/>
            <a:rect l="l" t="t" r="r" b="b"/>
            <a:pathLst>
              <a:path w="236219" h="701039">
                <a:moveTo>
                  <a:pt x="0" y="701039"/>
                </a:moveTo>
                <a:lnTo>
                  <a:pt x="236219" y="0"/>
                </a:lnTo>
              </a:path>
            </a:pathLst>
          </a:custGeom>
          <a:ln w="28956">
            <a:solidFill>
              <a:srgbClr val="000000"/>
            </a:solidFill>
          </a:ln>
        </p:spPr>
        <p:txBody>
          <a:bodyPr wrap="square" lIns="0" tIns="0" rIns="0" bIns="0" rtlCol="0"/>
          <a:lstStyle/>
          <a:p>
            <a:pPr algn="l" rtl="0"/>
            <a:endParaRPr/>
          </a:p>
        </p:txBody>
      </p:sp>
      <p:sp>
        <p:nvSpPr>
          <p:cNvPr id="123" name="object 123"/>
          <p:cNvSpPr/>
          <p:nvPr/>
        </p:nvSpPr>
        <p:spPr>
          <a:xfrm>
            <a:off x="4095751" y="4795265"/>
            <a:ext cx="94615" cy="0"/>
          </a:xfrm>
          <a:custGeom>
            <a:avLst/>
            <a:gdLst/>
            <a:ahLst/>
            <a:cxnLst/>
            <a:rect l="l" t="t" r="r" b="b"/>
            <a:pathLst>
              <a:path w="94614">
                <a:moveTo>
                  <a:pt x="0" y="0"/>
                </a:moveTo>
                <a:lnTo>
                  <a:pt x="94487" y="0"/>
                </a:lnTo>
              </a:path>
            </a:pathLst>
          </a:custGeom>
          <a:ln w="25908">
            <a:solidFill>
              <a:srgbClr val="000000"/>
            </a:solidFill>
          </a:ln>
        </p:spPr>
        <p:txBody>
          <a:bodyPr wrap="square" lIns="0" tIns="0" rIns="0" bIns="0" rtlCol="0"/>
          <a:lstStyle/>
          <a:p>
            <a:pPr algn="l" rtl="0"/>
            <a:endParaRPr/>
          </a:p>
        </p:txBody>
      </p:sp>
      <p:sp>
        <p:nvSpPr>
          <p:cNvPr id="124" name="object 124"/>
          <p:cNvSpPr/>
          <p:nvPr/>
        </p:nvSpPr>
        <p:spPr>
          <a:xfrm>
            <a:off x="4024123" y="5020817"/>
            <a:ext cx="94615" cy="135890"/>
          </a:xfrm>
          <a:custGeom>
            <a:avLst/>
            <a:gdLst/>
            <a:ahLst/>
            <a:cxnLst/>
            <a:rect l="l" t="t" r="r" b="b"/>
            <a:pathLst>
              <a:path w="94614" h="135889">
                <a:moveTo>
                  <a:pt x="0" y="0"/>
                </a:moveTo>
                <a:lnTo>
                  <a:pt x="94487" y="135635"/>
                </a:lnTo>
              </a:path>
            </a:pathLst>
          </a:custGeom>
          <a:ln w="25908">
            <a:solidFill>
              <a:srgbClr val="FF3300"/>
            </a:solidFill>
          </a:ln>
        </p:spPr>
        <p:txBody>
          <a:bodyPr wrap="square" lIns="0" tIns="0" rIns="0" bIns="0" rtlCol="0"/>
          <a:lstStyle/>
          <a:p>
            <a:pPr algn="l" rtl="0"/>
            <a:endParaRPr/>
          </a:p>
        </p:txBody>
      </p:sp>
      <p:sp>
        <p:nvSpPr>
          <p:cNvPr id="125" name="object 125"/>
          <p:cNvSpPr/>
          <p:nvPr/>
        </p:nvSpPr>
        <p:spPr>
          <a:xfrm>
            <a:off x="3976877" y="5066538"/>
            <a:ext cx="142240" cy="0"/>
          </a:xfrm>
          <a:custGeom>
            <a:avLst/>
            <a:gdLst/>
            <a:ahLst/>
            <a:cxnLst/>
            <a:rect l="l" t="t" r="r" b="b"/>
            <a:pathLst>
              <a:path w="142239">
                <a:moveTo>
                  <a:pt x="0" y="0"/>
                </a:moveTo>
                <a:lnTo>
                  <a:pt x="141732" y="0"/>
                </a:lnTo>
              </a:path>
            </a:pathLst>
          </a:custGeom>
          <a:ln w="25908">
            <a:solidFill>
              <a:srgbClr val="FF3300"/>
            </a:solidFill>
          </a:ln>
        </p:spPr>
        <p:txBody>
          <a:bodyPr wrap="square" lIns="0" tIns="0" rIns="0" bIns="0" rtlCol="0"/>
          <a:lstStyle/>
          <a:p>
            <a:pPr algn="l" rtl="0"/>
            <a:endParaRPr/>
          </a:p>
        </p:txBody>
      </p:sp>
      <p:sp>
        <p:nvSpPr>
          <p:cNvPr id="126" name="object 126"/>
          <p:cNvSpPr/>
          <p:nvPr/>
        </p:nvSpPr>
        <p:spPr>
          <a:xfrm>
            <a:off x="3737610" y="5654802"/>
            <a:ext cx="96520" cy="134620"/>
          </a:xfrm>
          <a:custGeom>
            <a:avLst/>
            <a:gdLst/>
            <a:ahLst/>
            <a:cxnLst/>
            <a:rect l="l" t="t" r="r" b="b"/>
            <a:pathLst>
              <a:path w="96519" h="134620">
                <a:moveTo>
                  <a:pt x="0" y="0"/>
                </a:moveTo>
                <a:lnTo>
                  <a:pt x="96012" y="134112"/>
                </a:lnTo>
              </a:path>
            </a:pathLst>
          </a:custGeom>
          <a:ln w="25908">
            <a:solidFill>
              <a:srgbClr val="FF3300"/>
            </a:solidFill>
          </a:ln>
        </p:spPr>
        <p:txBody>
          <a:bodyPr wrap="square" lIns="0" tIns="0" rIns="0" bIns="0" rtlCol="0"/>
          <a:lstStyle/>
          <a:p>
            <a:pPr algn="l" rtl="0"/>
            <a:endParaRPr/>
          </a:p>
        </p:txBody>
      </p:sp>
      <p:sp>
        <p:nvSpPr>
          <p:cNvPr id="127" name="object 127"/>
          <p:cNvSpPr/>
          <p:nvPr/>
        </p:nvSpPr>
        <p:spPr>
          <a:xfrm>
            <a:off x="3690366" y="5698997"/>
            <a:ext cx="143510" cy="0"/>
          </a:xfrm>
          <a:custGeom>
            <a:avLst/>
            <a:gdLst/>
            <a:ahLst/>
            <a:cxnLst/>
            <a:rect l="l" t="t" r="r" b="b"/>
            <a:pathLst>
              <a:path w="143510">
                <a:moveTo>
                  <a:pt x="0" y="0"/>
                </a:moveTo>
                <a:lnTo>
                  <a:pt x="143256" y="0"/>
                </a:lnTo>
              </a:path>
            </a:pathLst>
          </a:custGeom>
          <a:ln w="25908">
            <a:solidFill>
              <a:srgbClr val="FF3300"/>
            </a:solidFill>
          </a:ln>
        </p:spPr>
        <p:txBody>
          <a:bodyPr wrap="square" lIns="0" tIns="0" rIns="0" bIns="0" rtlCol="0"/>
          <a:lstStyle/>
          <a:p>
            <a:pPr algn="l" rtl="0"/>
            <a:endParaRPr/>
          </a:p>
        </p:txBody>
      </p:sp>
      <p:sp>
        <p:nvSpPr>
          <p:cNvPr id="128" name="object 128"/>
          <p:cNvSpPr txBox="1"/>
          <p:nvPr/>
        </p:nvSpPr>
        <p:spPr>
          <a:xfrm>
            <a:off x="4139565" y="5040121"/>
            <a:ext cx="233045" cy="215444"/>
          </a:xfrm>
          <a:prstGeom prst="rect">
            <a:avLst/>
          </a:prstGeom>
        </p:spPr>
        <p:txBody>
          <a:bodyPr vert="horz" wrap="square" lIns="0" tIns="0" rIns="0" bIns="0" rtlCol="0">
            <a:spAutoFit/>
          </a:bodyPr>
          <a:lstStyle/>
          <a:p>
            <a:pPr marL="12700" algn="l" rtl="0"/>
            <a:r>
              <a:rPr sz="1400" spc="-10" dirty="0">
                <a:solidFill>
                  <a:srgbClr val="003399"/>
                </a:solidFill>
                <a:latin typeface="Arial"/>
                <a:cs typeface="Arial"/>
              </a:rPr>
              <a:t>F</a:t>
            </a:r>
            <a:r>
              <a:rPr sz="1400" dirty="0">
                <a:solidFill>
                  <a:srgbClr val="003399"/>
                </a:solidFill>
                <a:latin typeface="Arial"/>
                <a:cs typeface="Arial"/>
              </a:rPr>
              <a:t>1</a:t>
            </a:r>
            <a:endParaRPr sz="1400">
              <a:latin typeface="Arial"/>
              <a:cs typeface="Arial"/>
            </a:endParaRPr>
          </a:p>
        </p:txBody>
      </p:sp>
      <p:sp>
        <p:nvSpPr>
          <p:cNvPr id="129" name="object 129"/>
          <p:cNvSpPr txBox="1"/>
          <p:nvPr/>
        </p:nvSpPr>
        <p:spPr>
          <a:xfrm>
            <a:off x="3480942" y="5559145"/>
            <a:ext cx="232410" cy="215444"/>
          </a:xfrm>
          <a:prstGeom prst="rect">
            <a:avLst/>
          </a:prstGeom>
        </p:spPr>
        <p:txBody>
          <a:bodyPr vert="horz" wrap="square" lIns="0" tIns="0" rIns="0" bIns="0" rtlCol="0">
            <a:spAutoFit/>
          </a:bodyPr>
          <a:lstStyle/>
          <a:p>
            <a:pPr marL="12700" algn="l" rtl="0"/>
            <a:r>
              <a:rPr sz="1400" spc="-10" dirty="0">
                <a:solidFill>
                  <a:srgbClr val="003399"/>
                </a:solidFill>
                <a:latin typeface="Arial"/>
                <a:cs typeface="Arial"/>
              </a:rPr>
              <a:t>F2</a:t>
            </a:r>
            <a:endParaRPr sz="1400">
              <a:latin typeface="Arial"/>
              <a:cs typeface="Arial"/>
            </a:endParaRPr>
          </a:p>
        </p:txBody>
      </p:sp>
      <p:sp>
        <p:nvSpPr>
          <p:cNvPr id="130" name="object 130"/>
          <p:cNvSpPr txBox="1"/>
          <p:nvPr/>
        </p:nvSpPr>
        <p:spPr>
          <a:xfrm>
            <a:off x="1722221" y="5808776"/>
            <a:ext cx="1249680" cy="651510"/>
          </a:xfrm>
          <a:prstGeom prst="rect">
            <a:avLst/>
          </a:prstGeom>
        </p:spPr>
        <p:txBody>
          <a:bodyPr vert="horz" wrap="square" lIns="0" tIns="0" rIns="0" bIns="0" rtlCol="0">
            <a:spAutoFit/>
          </a:bodyPr>
          <a:lstStyle/>
          <a:p>
            <a:pPr marL="12700" marR="5080" algn="l" rtl="0"/>
            <a:r>
              <a:rPr sz="1400" spc="-5" dirty="0">
                <a:solidFill>
                  <a:srgbClr val="003399"/>
                </a:solidFill>
                <a:latin typeface="Arial"/>
                <a:cs typeface="Arial"/>
              </a:rPr>
              <a:t>El relevo</a:t>
            </a:r>
            <a:r>
              <a:rPr sz="1400" spc="5" dirty="0">
                <a:solidFill>
                  <a:srgbClr val="003399"/>
                </a:solidFill>
                <a:latin typeface="Arial"/>
                <a:cs typeface="Arial"/>
              </a:rPr>
              <a:t>Voluntad</a:t>
            </a:r>
            <a:r>
              <a:rPr sz="1400" dirty="0">
                <a:solidFill>
                  <a:srgbClr val="003399"/>
                </a:solidFill>
                <a:latin typeface="Arial"/>
                <a:cs typeface="Arial"/>
              </a:rPr>
              <a:t>No operar</a:t>
            </a:r>
            <a:r>
              <a:rPr sz="1400" spc="-130" dirty="0">
                <a:solidFill>
                  <a:srgbClr val="003399"/>
                </a:solidFill>
                <a:latin typeface="Arial"/>
                <a:cs typeface="Arial"/>
              </a:rPr>
              <a:t> </a:t>
            </a:r>
            <a:r>
              <a:rPr sz="1400" dirty="0">
                <a:solidFill>
                  <a:srgbClr val="003399"/>
                </a:solidFill>
                <a:latin typeface="Arial"/>
                <a:cs typeface="Arial"/>
              </a:rPr>
              <a:t>para</a:t>
            </a:r>
            <a:r>
              <a:rPr sz="1400" spc="-5" dirty="0">
                <a:solidFill>
                  <a:srgbClr val="003399"/>
                </a:solidFill>
                <a:latin typeface="Arial"/>
                <a:cs typeface="Arial"/>
              </a:rPr>
              <a:t>Este</a:t>
            </a:r>
            <a:r>
              <a:rPr sz="1400" spc="-75" dirty="0">
                <a:solidFill>
                  <a:srgbClr val="003399"/>
                </a:solidFill>
                <a:latin typeface="Arial"/>
                <a:cs typeface="Arial"/>
              </a:rPr>
              <a:t> </a:t>
            </a:r>
            <a:r>
              <a:rPr sz="1400" spc="-5" dirty="0">
                <a:solidFill>
                  <a:srgbClr val="003399"/>
                </a:solidFill>
                <a:latin typeface="Arial"/>
                <a:cs typeface="Arial"/>
              </a:rPr>
              <a:t>Falla</a:t>
            </a:r>
            <a:endParaRPr sz="1400">
              <a:latin typeface="Arial"/>
              <a:cs typeface="Arial"/>
            </a:endParaRPr>
          </a:p>
        </p:txBody>
      </p:sp>
      <p:sp>
        <p:nvSpPr>
          <p:cNvPr id="131" name="object 131"/>
          <p:cNvSpPr/>
          <p:nvPr/>
        </p:nvSpPr>
        <p:spPr>
          <a:xfrm>
            <a:off x="2977388" y="5737834"/>
            <a:ext cx="760730" cy="290830"/>
          </a:xfrm>
          <a:custGeom>
            <a:avLst/>
            <a:gdLst/>
            <a:ahLst/>
            <a:cxnLst/>
            <a:rect l="l" t="t" r="r" b="b"/>
            <a:pathLst>
              <a:path w="760730" h="290829">
                <a:moveTo>
                  <a:pt x="97536" y="230962"/>
                </a:moveTo>
                <a:lnTo>
                  <a:pt x="0" y="265963"/>
                </a:lnTo>
                <a:lnTo>
                  <a:pt x="8636" y="290347"/>
                </a:lnTo>
                <a:lnTo>
                  <a:pt x="106172" y="255346"/>
                </a:lnTo>
                <a:lnTo>
                  <a:pt x="97536" y="230962"/>
                </a:lnTo>
                <a:close/>
              </a:path>
              <a:path w="760730" h="290829">
                <a:moveTo>
                  <a:pt x="268224" y="169697"/>
                </a:moveTo>
                <a:lnTo>
                  <a:pt x="170687" y="204711"/>
                </a:lnTo>
                <a:lnTo>
                  <a:pt x="179450" y="229095"/>
                </a:lnTo>
                <a:lnTo>
                  <a:pt x="276987" y="194081"/>
                </a:lnTo>
                <a:lnTo>
                  <a:pt x="268224" y="169697"/>
                </a:lnTo>
                <a:close/>
              </a:path>
              <a:path w="760730" h="290829">
                <a:moveTo>
                  <a:pt x="438912" y="108445"/>
                </a:moveTo>
                <a:lnTo>
                  <a:pt x="341375" y="143446"/>
                </a:lnTo>
                <a:lnTo>
                  <a:pt x="350138" y="167830"/>
                </a:lnTo>
                <a:lnTo>
                  <a:pt x="447675" y="132829"/>
                </a:lnTo>
                <a:lnTo>
                  <a:pt x="438912" y="108445"/>
                </a:lnTo>
                <a:close/>
              </a:path>
              <a:path w="760730" h="290829">
                <a:moveTo>
                  <a:pt x="609600" y="47180"/>
                </a:moveTo>
                <a:lnTo>
                  <a:pt x="512063" y="82194"/>
                </a:lnTo>
                <a:lnTo>
                  <a:pt x="520826" y="106578"/>
                </a:lnTo>
                <a:lnTo>
                  <a:pt x="618363" y="71564"/>
                </a:lnTo>
                <a:lnTo>
                  <a:pt x="609600" y="47180"/>
                </a:lnTo>
                <a:close/>
              </a:path>
              <a:path w="760730" h="290829">
                <a:moveTo>
                  <a:pt x="759324" y="7823"/>
                </a:moveTo>
                <a:lnTo>
                  <a:pt x="719328" y="7823"/>
                </a:lnTo>
                <a:lnTo>
                  <a:pt x="727963" y="32207"/>
                </a:lnTo>
                <a:lnTo>
                  <a:pt x="715833" y="36569"/>
                </a:lnTo>
                <a:lnTo>
                  <a:pt x="720217" y="48768"/>
                </a:lnTo>
                <a:lnTo>
                  <a:pt x="759324" y="7823"/>
                </a:lnTo>
                <a:close/>
              </a:path>
              <a:path w="760730" h="290829">
                <a:moveTo>
                  <a:pt x="707079" y="12212"/>
                </a:moveTo>
                <a:lnTo>
                  <a:pt x="682751" y="20929"/>
                </a:lnTo>
                <a:lnTo>
                  <a:pt x="691514" y="45313"/>
                </a:lnTo>
                <a:lnTo>
                  <a:pt x="715833" y="36569"/>
                </a:lnTo>
                <a:lnTo>
                  <a:pt x="707079" y="12212"/>
                </a:lnTo>
                <a:close/>
              </a:path>
              <a:path w="760730" h="290829">
                <a:moveTo>
                  <a:pt x="719328" y="7823"/>
                </a:moveTo>
                <a:lnTo>
                  <a:pt x="707079" y="12212"/>
                </a:lnTo>
                <a:lnTo>
                  <a:pt x="715833" y="36569"/>
                </a:lnTo>
                <a:lnTo>
                  <a:pt x="727963" y="32207"/>
                </a:lnTo>
                <a:lnTo>
                  <a:pt x="719328" y="7823"/>
                </a:lnTo>
                <a:close/>
              </a:path>
              <a:path w="760730" h="290829">
                <a:moveTo>
                  <a:pt x="702691" y="0"/>
                </a:moveTo>
                <a:lnTo>
                  <a:pt x="707079" y="12212"/>
                </a:lnTo>
                <a:lnTo>
                  <a:pt x="719328" y="7823"/>
                </a:lnTo>
                <a:lnTo>
                  <a:pt x="759324" y="7823"/>
                </a:lnTo>
                <a:lnTo>
                  <a:pt x="760222" y="6883"/>
                </a:lnTo>
                <a:lnTo>
                  <a:pt x="702691" y="0"/>
                </a:lnTo>
                <a:close/>
              </a:path>
            </a:pathLst>
          </a:custGeom>
          <a:solidFill>
            <a:srgbClr val="000000"/>
          </a:solidFill>
        </p:spPr>
        <p:txBody>
          <a:bodyPr wrap="square" lIns="0" tIns="0" rIns="0" bIns="0" rtlCol="0"/>
          <a:lstStyle/>
          <a:p>
            <a:pPr algn="l" rtl="0"/>
            <a:endParaRPr/>
          </a:p>
        </p:txBody>
      </p:sp>
      <p:sp>
        <p:nvSpPr>
          <p:cNvPr id="132" name="object 132"/>
          <p:cNvSpPr txBox="1"/>
          <p:nvPr/>
        </p:nvSpPr>
        <p:spPr>
          <a:xfrm>
            <a:off x="4591558" y="4766945"/>
            <a:ext cx="1793875" cy="438150"/>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Direccional</a:t>
            </a:r>
            <a:r>
              <a:rPr sz="1400" spc="-130" dirty="0">
                <a:solidFill>
                  <a:srgbClr val="003399"/>
                </a:solidFill>
                <a:latin typeface="Arial"/>
                <a:cs typeface="Arial"/>
              </a:rPr>
              <a:t> </a:t>
            </a:r>
            <a:r>
              <a:rPr sz="1400" dirty="0">
                <a:solidFill>
                  <a:srgbClr val="003399"/>
                </a:solidFill>
                <a:latin typeface="Arial"/>
                <a:cs typeface="Arial"/>
              </a:rPr>
              <a:t>Impedancia</a:t>
            </a:r>
            <a:endParaRPr sz="1400">
              <a:latin typeface="Arial"/>
              <a:cs typeface="Arial"/>
            </a:endParaRPr>
          </a:p>
          <a:p>
            <a:pPr marL="12700" algn="l" rtl="0"/>
            <a:r>
              <a:rPr sz="1400" dirty="0">
                <a:solidFill>
                  <a:srgbClr val="003399"/>
                </a:solidFill>
                <a:latin typeface="Arial"/>
                <a:cs typeface="Arial"/>
              </a:rPr>
              <a:t>Relé</a:t>
            </a:r>
            <a:r>
              <a:rPr sz="1400" spc="-110" dirty="0">
                <a:solidFill>
                  <a:srgbClr val="003399"/>
                </a:solidFill>
                <a:latin typeface="Arial"/>
                <a:cs typeface="Arial"/>
              </a:rPr>
              <a:t> </a:t>
            </a:r>
            <a:r>
              <a:rPr sz="1400" dirty="0">
                <a:solidFill>
                  <a:srgbClr val="003399"/>
                </a:solidFill>
                <a:latin typeface="Arial"/>
                <a:cs typeface="Arial"/>
              </a:rPr>
              <a:t>Característica</a:t>
            </a:r>
            <a:endParaRPr sz="1400">
              <a:latin typeface="Arial"/>
              <a:cs typeface="Arial"/>
            </a:endParaRPr>
          </a:p>
        </p:txBody>
      </p:sp>
      <p:sp>
        <p:nvSpPr>
          <p:cNvPr id="133" name="object 133"/>
          <p:cNvSpPr/>
          <p:nvPr/>
        </p:nvSpPr>
        <p:spPr>
          <a:xfrm>
            <a:off x="6614832" y="4565171"/>
            <a:ext cx="1793239" cy="1768475"/>
          </a:xfrm>
          <a:custGeom>
            <a:avLst/>
            <a:gdLst/>
            <a:ahLst/>
            <a:cxnLst/>
            <a:rect l="l" t="t" r="r" b="b"/>
            <a:pathLst>
              <a:path w="1793240" h="1768475">
                <a:moveTo>
                  <a:pt x="1792981" y="884106"/>
                </a:moveTo>
                <a:lnTo>
                  <a:pt x="1791677" y="835607"/>
                </a:lnTo>
                <a:lnTo>
                  <a:pt x="1787763" y="787790"/>
                </a:lnTo>
                <a:lnTo>
                  <a:pt x="1781309" y="740723"/>
                </a:lnTo>
                <a:lnTo>
                  <a:pt x="1772382" y="694474"/>
                </a:lnTo>
                <a:lnTo>
                  <a:pt x="1761051" y="649110"/>
                </a:lnTo>
                <a:lnTo>
                  <a:pt x="1747384" y="604698"/>
                </a:lnTo>
                <a:lnTo>
                  <a:pt x="1731451" y="561306"/>
                </a:lnTo>
                <a:lnTo>
                  <a:pt x="1713318" y="519001"/>
                </a:lnTo>
                <a:lnTo>
                  <a:pt x="1693055" y="477852"/>
                </a:lnTo>
                <a:lnTo>
                  <a:pt x="1670731" y="437924"/>
                </a:lnTo>
                <a:lnTo>
                  <a:pt x="1646413" y="399287"/>
                </a:lnTo>
                <a:lnTo>
                  <a:pt x="1620170" y="362007"/>
                </a:lnTo>
                <a:lnTo>
                  <a:pt x="1592071" y="326151"/>
                </a:lnTo>
                <a:lnTo>
                  <a:pt x="1562184" y="291788"/>
                </a:lnTo>
                <a:lnTo>
                  <a:pt x="1530577" y="258985"/>
                </a:lnTo>
                <a:lnTo>
                  <a:pt x="1497319" y="227809"/>
                </a:lnTo>
                <a:lnTo>
                  <a:pt x="1462479" y="198328"/>
                </a:lnTo>
                <a:lnTo>
                  <a:pt x="1426125" y="170609"/>
                </a:lnTo>
                <a:lnTo>
                  <a:pt x="1388325" y="144720"/>
                </a:lnTo>
                <a:lnTo>
                  <a:pt x="1349147" y="120728"/>
                </a:lnTo>
                <a:lnTo>
                  <a:pt x="1308661" y="98700"/>
                </a:lnTo>
                <a:lnTo>
                  <a:pt x="1266935" y="78705"/>
                </a:lnTo>
                <a:lnTo>
                  <a:pt x="1224037" y="60810"/>
                </a:lnTo>
                <a:lnTo>
                  <a:pt x="1180036" y="45081"/>
                </a:lnTo>
                <a:lnTo>
                  <a:pt x="1134999" y="31587"/>
                </a:lnTo>
                <a:lnTo>
                  <a:pt x="1088997" y="20396"/>
                </a:lnTo>
                <a:lnTo>
                  <a:pt x="1042096" y="11574"/>
                </a:lnTo>
                <a:lnTo>
                  <a:pt x="994366" y="5189"/>
                </a:lnTo>
                <a:lnTo>
                  <a:pt x="945875" y="1308"/>
                </a:lnTo>
                <a:lnTo>
                  <a:pt x="896691" y="0"/>
                </a:lnTo>
                <a:lnTo>
                  <a:pt x="847471" y="1308"/>
                </a:lnTo>
                <a:lnTo>
                  <a:pt x="798948" y="5189"/>
                </a:lnTo>
                <a:lnTo>
                  <a:pt x="751189" y="11574"/>
                </a:lnTo>
                <a:lnTo>
                  <a:pt x="704262" y="20396"/>
                </a:lnTo>
                <a:lnTo>
                  <a:pt x="658237" y="31587"/>
                </a:lnTo>
                <a:lnTo>
                  <a:pt x="613181" y="45081"/>
                </a:lnTo>
                <a:lnTo>
                  <a:pt x="569163" y="60810"/>
                </a:lnTo>
                <a:lnTo>
                  <a:pt x="526250" y="78705"/>
                </a:lnTo>
                <a:lnTo>
                  <a:pt x="484511" y="98700"/>
                </a:lnTo>
                <a:lnTo>
                  <a:pt x="444014" y="120728"/>
                </a:lnTo>
                <a:lnTo>
                  <a:pt x="404828" y="144720"/>
                </a:lnTo>
                <a:lnTo>
                  <a:pt x="367020" y="170609"/>
                </a:lnTo>
                <a:lnTo>
                  <a:pt x="330659" y="198328"/>
                </a:lnTo>
                <a:lnTo>
                  <a:pt x="295813" y="227809"/>
                </a:lnTo>
                <a:lnTo>
                  <a:pt x="262551" y="258985"/>
                </a:lnTo>
                <a:lnTo>
                  <a:pt x="230940" y="291788"/>
                </a:lnTo>
                <a:lnTo>
                  <a:pt x="201048" y="326151"/>
                </a:lnTo>
                <a:lnTo>
                  <a:pt x="172945" y="362007"/>
                </a:lnTo>
                <a:lnTo>
                  <a:pt x="146697" y="399287"/>
                </a:lnTo>
                <a:lnTo>
                  <a:pt x="122375" y="437924"/>
                </a:lnTo>
                <a:lnTo>
                  <a:pt x="100044" y="477852"/>
                </a:lnTo>
                <a:lnTo>
                  <a:pt x="79775" y="519001"/>
                </a:lnTo>
                <a:lnTo>
                  <a:pt x="61635" y="561306"/>
                </a:lnTo>
                <a:lnTo>
                  <a:pt x="45692" y="604698"/>
                </a:lnTo>
                <a:lnTo>
                  <a:pt x="32015" y="649110"/>
                </a:lnTo>
                <a:lnTo>
                  <a:pt x="20671" y="694474"/>
                </a:lnTo>
                <a:lnTo>
                  <a:pt x="11730" y="740723"/>
                </a:lnTo>
                <a:lnTo>
                  <a:pt x="5258" y="787790"/>
                </a:lnTo>
                <a:lnTo>
                  <a:pt x="1326" y="835607"/>
                </a:lnTo>
                <a:lnTo>
                  <a:pt x="0" y="884106"/>
                </a:lnTo>
                <a:lnTo>
                  <a:pt x="1326" y="932609"/>
                </a:lnTo>
                <a:lnTo>
                  <a:pt x="5258" y="980430"/>
                </a:lnTo>
                <a:lnTo>
                  <a:pt x="11729" y="1027500"/>
                </a:lnTo>
                <a:lnTo>
                  <a:pt x="20670" y="1073752"/>
                </a:lnTo>
                <a:lnTo>
                  <a:pt x="32013" y="1119118"/>
                </a:lnTo>
                <a:lnTo>
                  <a:pt x="45689" y="1163532"/>
                </a:lnTo>
                <a:lnTo>
                  <a:pt x="61630" y="1206925"/>
                </a:lnTo>
                <a:lnTo>
                  <a:pt x="79768" y="1249231"/>
                </a:lnTo>
                <a:lnTo>
                  <a:pt x="100034" y="1290381"/>
                </a:lnTo>
                <a:lnTo>
                  <a:pt x="122360" y="1330308"/>
                </a:lnTo>
                <a:lnTo>
                  <a:pt x="146678" y="1368946"/>
                </a:lnTo>
                <a:lnTo>
                  <a:pt x="172920" y="1406225"/>
                </a:lnTo>
                <a:lnTo>
                  <a:pt x="201016" y="1442080"/>
                </a:lnTo>
                <a:lnTo>
                  <a:pt x="230900" y="1476442"/>
                </a:lnTo>
                <a:lnTo>
                  <a:pt x="262502" y="1509244"/>
                </a:lnTo>
                <a:lnTo>
                  <a:pt x="295754" y="1540419"/>
                </a:lnTo>
                <a:lnTo>
                  <a:pt x="330588" y="1569899"/>
                </a:lnTo>
                <a:lnTo>
                  <a:pt x="366935" y="1597616"/>
                </a:lnTo>
                <a:lnTo>
                  <a:pt x="404728" y="1623504"/>
                </a:lnTo>
                <a:lnTo>
                  <a:pt x="443898" y="1647494"/>
                </a:lnTo>
                <a:lnTo>
                  <a:pt x="484376" y="1669520"/>
                </a:lnTo>
                <a:lnTo>
                  <a:pt x="526095" y="1689514"/>
                </a:lnTo>
                <a:lnTo>
                  <a:pt x="568985" y="1707408"/>
                </a:lnTo>
                <a:lnTo>
                  <a:pt x="612980" y="1723135"/>
                </a:lnTo>
                <a:lnTo>
                  <a:pt x="658009" y="1736627"/>
                </a:lnTo>
                <a:lnTo>
                  <a:pt x="704006" y="1747818"/>
                </a:lnTo>
                <a:lnTo>
                  <a:pt x="750901" y="1756639"/>
                </a:lnTo>
                <a:lnTo>
                  <a:pt x="798627" y="1763023"/>
                </a:lnTo>
                <a:lnTo>
                  <a:pt x="847115" y="1766904"/>
                </a:lnTo>
                <a:lnTo>
                  <a:pt x="896297" y="1768212"/>
                </a:lnTo>
                <a:lnTo>
                  <a:pt x="945518" y="1766904"/>
                </a:lnTo>
                <a:lnTo>
                  <a:pt x="994043" y="1763023"/>
                </a:lnTo>
                <a:lnTo>
                  <a:pt x="1041802" y="1756639"/>
                </a:lnTo>
                <a:lnTo>
                  <a:pt x="1088729" y="1747818"/>
                </a:lnTo>
                <a:lnTo>
                  <a:pt x="1134755" y="1736627"/>
                </a:lnTo>
                <a:lnTo>
                  <a:pt x="1179811" y="1723135"/>
                </a:lnTo>
                <a:lnTo>
                  <a:pt x="1223830" y="1707408"/>
                </a:lnTo>
                <a:lnTo>
                  <a:pt x="1266743" y="1689514"/>
                </a:lnTo>
                <a:lnTo>
                  <a:pt x="1308482" y="1669520"/>
                </a:lnTo>
                <a:lnTo>
                  <a:pt x="1348978" y="1647494"/>
                </a:lnTo>
                <a:lnTo>
                  <a:pt x="1388164" y="1623504"/>
                </a:lnTo>
                <a:lnTo>
                  <a:pt x="1425971" y="1597616"/>
                </a:lnTo>
                <a:lnTo>
                  <a:pt x="1462332" y="1569899"/>
                </a:lnTo>
                <a:lnTo>
                  <a:pt x="1497177" y="1540419"/>
                </a:lnTo>
                <a:lnTo>
                  <a:pt x="1530439" y="1509244"/>
                </a:lnTo>
                <a:lnTo>
                  <a:pt x="1562049" y="1476442"/>
                </a:lnTo>
                <a:lnTo>
                  <a:pt x="1591940" y="1442080"/>
                </a:lnTo>
                <a:lnTo>
                  <a:pt x="1620043" y="1406225"/>
                </a:lnTo>
                <a:lnTo>
                  <a:pt x="1646289" y="1368946"/>
                </a:lnTo>
                <a:lnTo>
                  <a:pt x="1670611" y="1330308"/>
                </a:lnTo>
                <a:lnTo>
                  <a:pt x="1692940" y="1290381"/>
                </a:lnTo>
                <a:lnTo>
                  <a:pt x="1713209" y="1249231"/>
                </a:lnTo>
                <a:lnTo>
                  <a:pt x="1731348" y="1206925"/>
                </a:lnTo>
                <a:lnTo>
                  <a:pt x="1747291" y="1163532"/>
                </a:lnTo>
                <a:lnTo>
                  <a:pt x="1760967" y="1119118"/>
                </a:lnTo>
                <a:lnTo>
                  <a:pt x="1772310" y="1073752"/>
                </a:lnTo>
                <a:lnTo>
                  <a:pt x="1781251" y="1027500"/>
                </a:lnTo>
                <a:lnTo>
                  <a:pt x="1787722" y="980430"/>
                </a:lnTo>
                <a:lnTo>
                  <a:pt x="1791655" y="932609"/>
                </a:lnTo>
                <a:lnTo>
                  <a:pt x="1792981" y="884106"/>
                </a:lnTo>
              </a:path>
            </a:pathLst>
          </a:custGeom>
          <a:ln w="15787">
            <a:solidFill>
              <a:srgbClr val="008000"/>
            </a:solidFill>
          </a:ln>
        </p:spPr>
        <p:txBody>
          <a:bodyPr wrap="square" lIns="0" tIns="0" rIns="0" bIns="0" rtlCol="0"/>
          <a:lstStyle/>
          <a:p>
            <a:pPr algn="l" rtl="0"/>
            <a:endParaRPr/>
          </a:p>
        </p:txBody>
      </p:sp>
      <p:sp>
        <p:nvSpPr>
          <p:cNvPr id="134" name="object 134"/>
          <p:cNvSpPr txBox="1"/>
          <p:nvPr/>
        </p:nvSpPr>
        <p:spPr>
          <a:xfrm>
            <a:off x="7755549" y="5003053"/>
            <a:ext cx="220979" cy="215444"/>
          </a:xfrm>
          <a:prstGeom prst="rect">
            <a:avLst/>
          </a:prstGeom>
        </p:spPr>
        <p:txBody>
          <a:bodyPr vert="horz" wrap="square" lIns="0" tIns="0" rIns="0" bIns="0" rtlCol="0">
            <a:spAutoFit/>
          </a:bodyPr>
          <a:lstStyle/>
          <a:p>
            <a:pPr marL="12700" algn="l" rtl="0"/>
            <a:r>
              <a:rPr sz="1400" i="1" dirty="0">
                <a:solidFill>
                  <a:srgbClr val="008000"/>
                </a:solidFill>
                <a:latin typeface="Times New Roman"/>
                <a:cs typeface="Times New Roman"/>
              </a:rPr>
              <a:t>z</a:t>
            </a:r>
            <a:r>
              <a:rPr sz="1350" i="1" spc="7" baseline="-21604" dirty="0">
                <a:solidFill>
                  <a:srgbClr val="008000"/>
                </a:solidFill>
                <a:latin typeface="Times New Roman"/>
                <a:cs typeface="Times New Roman"/>
              </a:rPr>
              <a:t>METRO</a:t>
            </a:r>
            <a:endParaRPr sz="1350" baseline="-21604">
              <a:latin typeface="Times New Roman"/>
              <a:cs typeface="Times New Roman"/>
            </a:endParaRPr>
          </a:p>
        </p:txBody>
      </p:sp>
      <p:sp>
        <p:nvSpPr>
          <p:cNvPr id="135" name="object 135"/>
          <p:cNvSpPr txBox="1"/>
          <p:nvPr/>
        </p:nvSpPr>
        <p:spPr>
          <a:xfrm>
            <a:off x="8052577" y="5447885"/>
            <a:ext cx="123189" cy="215444"/>
          </a:xfrm>
          <a:prstGeom prst="rect">
            <a:avLst/>
          </a:prstGeom>
        </p:spPr>
        <p:txBody>
          <a:bodyPr vert="horz" wrap="square" lIns="0" tIns="0" rIns="0" bIns="0" rtlCol="0">
            <a:spAutoFit/>
          </a:bodyPr>
          <a:lstStyle/>
          <a:p>
            <a:pPr marL="12700" algn="l" rtl="0"/>
            <a:r>
              <a:rPr sz="1400" i="1" spc="-10" dirty="0">
                <a:latin typeface="Times New Roman"/>
                <a:cs typeface="Times New Roman"/>
              </a:rPr>
              <a:t>z</a:t>
            </a:r>
            <a:endParaRPr sz="1400">
              <a:latin typeface="Times New Roman"/>
              <a:cs typeface="Times New Roman"/>
            </a:endParaRPr>
          </a:p>
        </p:txBody>
      </p:sp>
      <p:sp>
        <p:nvSpPr>
          <p:cNvPr id="136" name="object 136"/>
          <p:cNvSpPr txBox="1"/>
          <p:nvPr/>
        </p:nvSpPr>
        <p:spPr>
          <a:xfrm>
            <a:off x="8745694" y="6299570"/>
            <a:ext cx="133350" cy="215444"/>
          </a:xfrm>
          <a:prstGeom prst="rect">
            <a:avLst/>
          </a:prstGeom>
        </p:spPr>
        <p:txBody>
          <a:bodyPr vert="horz" wrap="square" lIns="0" tIns="0" rIns="0" bIns="0" rtlCol="0">
            <a:spAutoFit/>
          </a:bodyPr>
          <a:lstStyle/>
          <a:p>
            <a:pPr marL="12700" algn="l" rtl="0"/>
            <a:r>
              <a:rPr sz="1400" i="1" spc="-10" dirty="0">
                <a:latin typeface="Times New Roman"/>
                <a:cs typeface="Times New Roman"/>
              </a:rPr>
              <a:t>R</a:t>
            </a:r>
            <a:endParaRPr sz="1400">
              <a:latin typeface="Times New Roman"/>
              <a:cs typeface="Times New Roman"/>
            </a:endParaRPr>
          </a:p>
        </p:txBody>
      </p:sp>
      <p:sp>
        <p:nvSpPr>
          <p:cNvPr id="137" name="object 137"/>
          <p:cNvSpPr/>
          <p:nvPr/>
        </p:nvSpPr>
        <p:spPr>
          <a:xfrm>
            <a:off x="7348031" y="5847276"/>
            <a:ext cx="11430" cy="8255"/>
          </a:xfrm>
          <a:custGeom>
            <a:avLst/>
            <a:gdLst/>
            <a:ahLst/>
            <a:cxnLst/>
            <a:rect l="l" t="t" r="r" b="b"/>
            <a:pathLst>
              <a:path w="11429" h="8254">
                <a:moveTo>
                  <a:pt x="11128" y="8256"/>
                </a:moveTo>
                <a:lnTo>
                  <a:pt x="0" y="0"/>
                </a:lnTo>
              </a:path>
            </a:pathLst>
          </a:custGeom>
          <a:ln w="15801">
            <a:solidFill>
              <a:srgbClr val="000000"/>
            </a:solidFill>
          </a:ln>
        </p:spPr>
        <p:txBody>
          <a:bodyPr wrap="square" lIns="0" tIns="0" rIns="0" bIns="0" rtlCol="0"/>
          <a:lstStyle/>
          <a:p>
            <a:pPr algn="l" rtl="0"/>
            <a:endParaRPr/>
          </a:p>
        </p:txBody>
      </p:sp>
      <p:sp>
        <p:nvSpPr>
          <p:cNvPr id="138" name="object 138"/>
          <p:cNvSpPr/>
          <p:nvPr/>
        </p:nvSpPr>
        <p:spPr>
          <a:xfrm>
            <a:off x="7299675" y="5812335"/>
            <a:ext cx="92710" cy="80010"/>
          </a:xfrm>
          <a:custGeom>
            <a:avLst/>
            <a:gdLst/>
            <a:ahLst/>
            <a:cxnLst/>
            <a:rect l="l" t="t" r="r" b="b"/>
            <a:pathLst>
              <a:path w="92710" h="80010">
                <a:moveTo>
                  <a:pt x="0" y="0"/>
                </a:moveTo>
                <a:lnTo>
                  <a:pt x="55651" y="79479"/>
                </a:lnTo>
                <a:lnTo>
                  <a:pt x="51234" y="37623"/>
                </a:lnTo>
                <a:lnTo>
                  <a:pt x="92515" y="29366"/>
                </a:lnTo>
                <a:lnTo>
                  <a:pt x="0" y="0"/>
                </a:lnTo>
                <a:close/>
              </a:path>
            </a:pathLst>
          </a:custGeom>
          <a:solidFill>
            <a:srgbClr val="000000"/>
          </a:solidFill>
        </p:spPr>
        <p:txBody>
          <a:bodyPr wrap="square" lIns="0" tIns="0" rIns="0" bIns="0" rtlCol="0"/>
          <a:lstStyle/>
          <a:p>
            <a:pPr algn="l" rtl="0"/>
            <a:endParaRPr/>
          </a:p>
        </p:txBody>
      </p:sp>
      <p:sp>
        <p:nvSpPr>
          <p:cNvPr id="139" name="object 139"/>
          <p:cNvSpPr/>
          <p:nvPr/>
        </p:nvSpPr>
        <p:spPr>
          <a:xfrm>
            <a:off x="7299675" y="5812335"/>
            <a:ext cx="92710" cy="80010"/>
          </a:xfrm>
          <a:custGeom>
            <a:avLst/>
            <a:gdLst/>
            <a:ahLst/>
            <a:cxnLst/>
            <a:rect l="l" t="t" r="r" b="b"/>
            <a:pathLst>
              <a:path w="92710" h="80010">
                <a:moveTo>
                  <a:pt x="92515" y="29366"/>
                </a:moveTo>
                <a:lnTo>
                  <a:pt x="0" y="0"/>
                </a:lnTo>
                <a:lnTo>
                  <a:pt x="55651" y="79479"/>
                </a:lnTo>
                <a:lnTo>
                  <a:pt x="51234" y="37623"/>
                </a:lnTo>
                <a:lnTo>
                  <a:pt x="92515" y="29366"/>
                </a:lnTo>
                <a:close/>
              </a:path>
            </a:pathLst>
          </a:custGeom>
          <a:ln w="15794">
            <a:solidFill>
              <a:srgbClr val="000000"/>
            </a:solidFill>
          </a:ln>
        </p:spPr>
        <p:txBody>
          <a:bodyPr wrap="square" lIns="0" tIns="0" rIns="0" bIns="0" rtlCol="0"/>
          <a:lstStyle/>
          <a:p>
            <a:pPr algn="l" rtl="0"/>
            <a:endParaRPr/>
          </a:p>
        </p:txBody>
      </p:sp>
      <p:sp>
        <p:nvSpPr>
          <p:cNvPr id="140" name="object 140"/>
          <p:cNvSpPr/>
          <p:nvPr/>
        </p:nvSpPr>
        <p:spPr>
          <a:xfrm>
            <a:off x="7616659" y="6042333"/>
            <a:ext cx="4445" cy="12700"/>
          </a:xfrm>
          <a:custGeom>
            <a:avLst/>
            <a:gdLst/>
            <a:ahLst/>
            <a:cxnLst/>
            <a:rect l="l" t="t" r="r" b="b"/>
            <a:pathLst>
              <a:path w="4445" h="12700">
                <a:moveTo>
                  <a:pt x="3864" y="12670"/>
                </a:moveTo>
                <a:lnTo>
                  <a:pt x="0" y="0"/>
                </a:lnTo>
              </a:path>
            </a:pathLst>
          </a:custGeom>
          <a:ln w="15743">
            <a:solidFill>
              <a:srgbClr val="000000"/>
            </a:solidFill>
          </a:ln>
        </p:spPr>
        <p:txBody>
          <a:bodyPr wrap="square" lIns="0" tIns="0" rIns="0" bIns="0" rtlCol="0"/>
          <a:lstStyle/>
          <a:p>
            <a:pPr algn="l" rtl="0"/>
            <a:endParaRPr/>
          </a:p>
        </p:txBody>
      </p:sp>
      <p:sp>
        <p:nvSpPr>
          <p:cNvPr id="141" name="object 141"/>
          <p:cNvSpPr/>
          <p:nvPr/>
        </p:nvSpPr>
        <p:spPr>
          <a:xfrm>
            <a:off x="7594575" y="5986275"/>
            <a:ext cx="62865" cy="97155"/>
          </a:xfrm>
          <a:custGeom>
            <a:avLst/>
            <a:gdLst/>
            <a:ahLst/>
            <a:cxnLst/>
            <a:rect l="l" t="t" r="r" b="b"/>
            <a:pathLst>
              <a:path w="62864" h="97154">
                <a:moveTo>
                  <a:pt x="0" y="0"/>
                </a:moveTo>
                <a:lnTo>
                  <a:pt x="4811" y="97143"/>
                </a:lnTo>
                <a:lnTo>
                  <a:pt x="23030" y="58741"/>
                </a:lnTo>
                <a:lnTo>
                  <a:pt x="49513" y="58741"/>
                </a:lnTo>
                <a:lnTo>
                  <a:pt x="0" y="0"/>
                </a:lnTo>
                <a:close/>
              </a:path>
              <a:path w="62864" h="97154">
                <a:moveTo>
                  <a:pt x="49513" y="58741"/>
                </a:moveTo>
                <a:lnTo>
                  <a:pt x="23030" y="58741"/>
                </a:lnTo>
                <a:lnTo>
                  <a:pt x="62623" y="74294"/>
                </a:lnTo>
                <a:lnTo>
                  <a:pt x="49513" y="58741"/>
                </a:lnTo>
                <a:close/>
              </a:path>
            </a:pathLst>
          </a:custGeom>
          <a:solidFill>
            <a:srgbClr val="000000"/>
          </a:solidFill>
        </p:spPr>
        <p:txBody>
          <a:bodyPr wrap="square" lIns="0" tIns="0" rIns="0" bIns="0" rtlCol="0"/>
          <a:lstStyle/>
          <a:p>
            <a:pPr algn="l" rtl="0"/>
            <a:endParaRPr/>
          </a:p>
        </p:txBody>
      </p:sp>
      <p:sp>
        <p:nvSpPr>
          <p:cNvPr id="142" name="object 142"/>
          <p:cNvSpPr/>
          <p:nvPr/>
        </p:nvSpPr>
        <p:spPr>
          <a:xfrm>
            <a:off x="7594575" y="5986275"/>
            <a:ext cx="62865" cy="97155"/>
          </a:xfrm>
          <a:custGeom>
            <a:avLst/>
            <a:gdLst/>
            <a:ahLst/>
            <a:cxnLst/>
            <a:rect l="l" t="t" r="r" b="b"/>
            <a:pathLst>
              <a:path w="62864" h="97154">
                <a:moveTo>
                  <a:pt x="62623" y="74294"/>
                </a:moveTo>
                <a:lnTo>
                  <a:pt x="0" y="0"/>
                </a:lnTo>
                <a:lnTo>
                  <a:pt x="4811" y="97143"/>
                </a:lnTo>
                <a:lnTo>
                  <a:pt x="23030" y="58741"/>
                </a:lnTo>
                <a:lnTo>
                  <a:pt x="62623" y="74294"/>
                </a:lnTo>
                <a:close/>
              </a:path>
            </a:pathLst>
          </a:custGeom>
          <a:ln w="15765">
            <a:solidFill>
              <a:srgbClr val="000000"/>
            </a:solidFill>
          </a:ln>
        </p:spPr>
        <p:txBody>
          <a:bodyPr wrap="square" lIns="0" tIns="0" rIns="0" bIns="0" rtlCol="0"/>
          <a:lstStyle/>
          <a:p>
            <a:pPr algn="l" rtl="0"/>
            <a:endParaRPr/>
          </a:p>
        </p:txBody>
      </p:sp>
      <p:sp>
        <p:nvSpPr>
          <p:cNvPr id="143" name="object 143"/>
          <p:cNvSpPr/>
          <p:nvPr/>
        </p:nvSpPr>
        <p:spPr>
          <a:xfrm>
            <a:off x="7645288" y="6153878"/>
            <a:ext cx="0" cy="13970"/>
          </a:xfrm>
          <a:custGeom>
            <a:avLst/>
            <a:gdLst/>
            <a:ahLst/>
            <a:cxnLst/>
            <a:rect l="l" t="t" r="r" b="b"/>
            <a:pathLst>
              <a:path h="13970">
                <a:moveTo>
                  <a:pt x="-7867" y="6811"/>
                </a:moveTo>
                <a:lnTo>
                  <a:pt x="7867" y="6811"/>
                </a:lnTo>
              </a:path>
            </a:pathLst>
          </a:custGeom>
          <a:ln w="13623">
            <a:solidFill>
              <a:srgbClr val="000000"/>
            </a:solidFill>
          </a:ln>
        </p:spPr>
        <p:txBody>
          <a:bodyPr wrap="square" lIns="0" tIns="0" rIns="0" bIns="0" rtlCol="0"/>
          <a:lstStyle/>
          <a:p>
            <a:pPr algn="l" rtl="0"/>
            <a:endParaRPr/>
          </a:p>
        </p:txBody>
      </p:sp>
      <p:sp>
        <p:nvSpPr>
          <p:cNvPr id="144" name="object 144"/>
          <p:cNvSpPr/>
          <p:nvPr/>
        </p:nvSpPr>
        <p:spPr>
          <a:xfrm>
            <a:off x="7614923" y="6137365"/>
            <a:ext cx="61594" cy="90805"/>
          </a:xfrm>
          <a:custGeom>
            <a:avLst/>
            <a:gdLst/>
            <a:ahLst/>
            <a:cxnLst/>
            <a:rect l="l" t="t" r="r" b="b"/>
            <a:pathLst>
              <a:path w="61595" h="90804">
                <a:moveTo>
                  <a:pt x="0" y="0"/>
                </a:moveTo>
                <a:lnTo>
                  <a:pt x="31311" y="90617"/>
                </a:lnTo>
                <a:lnTo>
                  <a:pt x="52037" y="28604"/>
                </a:lnTo>
                <a:lnTo>
                  <a:pt x="31311" y="28604"/>
                </a:lnTo>
                <a:lnTo>
                  <a:pt x="0" y="0"/>
                </a:lnTo>
                <a:close/>
              </a:path>
              <a:path w="61595" h="90804">
                <a:moveTo>
                  <a:pt x="61598" y="0"/>
                </a:moveTo>
                <a:lnTo>
                  <a:pt x="31311" y="28604"/>
                </a:lnTo>
                <a:lnTo>
                  <a:pt x="52037" y="28604"/>
                </a:lnTo>
                <a:lnTo>
                  <a:pt x="61598" y="0"/>
                </a:lnTo>
                <a:close/>
              </a:path>
            </a:pathLst>
          </a:custGeom>
          <a:solidFill>
            <a:srgbClr val="000000"/>
          </a:solidFill>
        </p:spPr>
        <p:txBody>
          <a:bodyPr wrap="square" lIns="0" tIns="0" rIns="0" bIns="0" rtlCol="0"/>
          <a:lstStyle/>
          <a:p>
            <a:pPr algn="l" rtl="0"/>
            <a:endParaRPr/>
          </a:p>
        </p:txBody>
      </p:sp>
      <p:sp>
        <p:nvSpPr>
          <p:cNvPr id="145" name="object 145"/>
          <p:cNvSpPr/>
          <p:nvPr/>
        </p:nvSpPr>
        <p:spPr>
          <a:xfrm>
            <a:off x="7614923" y="6137365"/>
            <a:ext cx="61594" cy="90805"/>
          </a:xfrm>
          <a:custGeom>
            <a:avLst/>
            <a:gdLst/>
            <a:ahLst/>
            <a:cxnLst/>
            <a:rect l="l" t="t" r="r" b="b"/>
            <a:pathLst>
              <a:path w="61595" h="90804">
                <a:moveTo>
                  <a:pt x="0" y="0"/>
                </a:moveTo>
                <a:lnTo>
                  <a:pt x="31311" y="90617"/>
                </a:lnTo>
                <a:lnTo>
                  <a:pt x="61598" y="0"/>
                </a:lnTo>
                <a:lnTo>
                  <a:pt x="31311" y="28604"/>
                </a:lnTo>
                <a:lnTo>
                  <a:pt x="0" y="0"/>
                </a:lnTo>
                <a:close/>
              </a:path>
            </a:pathLst>
          </a:custGeom>
          <a:ln w="15767">
            <a:solidFill>
              <a:srgbClr val="000000"/>
            </a:solidFill>
          </a:ln>
        </p:spPr>
        <p:txBody>
          <a:bodyPr wrap="square" lIns="0" tIns="0" rIns="0" bIns="0" rtlCol="0"/>
          <a:lstStyle/>
          <a:p>
            <a:pPr algn="l" rtl="0"/>
            <a:endParaRPr/>
          </a:p>
        </p:txBody>
      </p:sp>
      <p:sp>
        <p:nvSpPr>
          <p:cNvPr id="146" name="object 146"/>
          <p:cNvSpPr/>
          <p:nvPr/>
        </p:nvSpPr>
        <p:spPr>
          <a:xfrm>
            <a:off x="7540705" y="6156561"/>
            <a:ext cx="0" cy="13970"/>
          </a:xfrm>
          <a:custGeom>
            <a:avLst/>
            <a:gdLst/>
            <a:ahLst/>
            <a:cxnLst/>
            <a:rect l="l" t="t" r="r" b="b"/>
            <a:pathLst>
              <a:path h="13970">
                <a:moveTo>
                  <a:pt x="-7867" y="6911"/>
                </a:moveTo>
                <a:lnTo>
                  <a:pt x="7867" y="6911"/>
                </a:lnTo>
              </a:path>
            </a:pathLst>
          </a:custGeom>
          <a:ln w="13822">
            <a:solidFill>
              <a:srgbClr val="000000"/>
            </a:solidFill>
          </a:ln>
        </p:spPr>
        <p:txBody>
          <a:bodyPr wrap="square" lIns="0" tIns="0" rIns="0" bIns="0" rtlCol="0"/>
          <a:lstStyle/>
          <a:p>
            <a:pPr algn="l" rtl="0"/>
            <a:endParaRPr/>
          </a:p>
        </p:txBody>
      </p:sp>
      <p:sp>
        <p:nvSpPr>
          <p:cNvPr id="147" name="object 147"/>
          <p:cNvSpPr/>
          <p:nvPr/>
        </p:nvSpPr>
        <p:spPr>
          <a:xfrm>
            <a:off x="7510340" y="6140049"/>
            <a:ext cx="61594" cy="92075"/>
          </a:xfrm>
          <a:custGeom>
            <a:avLst/>
            <a:gdLst/>
            <a:ahLst/>
            <a:cxnLst/>
            <a:rect l="l" t="t" r="r" b="b"/>
            <a:pathLst>
              <a:path w="61595" h="92075">
                <a:moveTo>
                  <a:pt x="0" y="0"/>
                </a:moveTo>
                <a:lnTo>
                  <a:pt x="31311" y="91768"/>
                </a:lnTo>
                <a:lnTo>
                  <a:pt x="52155" y="28612"/>
                </a:lnTo>
                <a:lnTo>
                  <a:pt x="31311" y="28612"/>
                </a:lnTo>
                <a:lnTo>
                  <a:pt x="0" y="0"/>
                </a:lnTo>
                <a:close/>
              </a:path>
              <a:path w="61595" h="92075">
                <a:moveTo>
                  <a:pt x="61598" y="0"/>
                </a:moveTo>
                <a:lnTo>
                  <a:pt x="31311" y="28612"/>
                </a:lnTo>
                <a:lnTo>
                  <a:pt x="52155" y="28612"/>
                </a:lnTo>
                <a:lnTo>
                  <a:pt x="61598" y="0"/>
                </a:lnTo>
                <a:close/>
              </a:path>
            </a:pathLst>
          </a:custGeom>
          <a:solidFill>
            <a:srgbClr val="000000"/>
          </a:solidFill>
        </p:spPr>
        <p:txBody>
          <a:bodyPr wrap="square" lIns="0" tIns="0" rIns="0" bIns="0" rtlCol="0"/>
          <a:lstStyle/>
          <a:p>
            <a:pPr algn="l" rtl="0"/>
            <a:endParaRPr/>
          </a:p>
        </p:txBody>
      </p:sp>
      <p:sp>
        <p:nvSpPr>
          <p:cNvPr id="148" name="object 148"/>
          <p:cNvSpPr/>
          <p:nvPr/>
        </p:nvSpPr>
        <p:spPr>
          <a:xfrm>
            <a:off x="7510340" y="6140049"/>
            <a:ext cx="61594" cy="92075"/>
          </a:xfrm>
          <a:custGeom>
            <a:avLst/>
            <a:gdLst/>
            <a:ahLst/>
            <a:cxnLst/>
            <a:rect l="l" t="t" r="r" b="b"/>
            <a:pathLst>
              <a:path w="61595" h="92075">
                <a:moveTo>
                  <a:pt x="0" y="0"/>
                </a:moveTo>
                <a:lnTo>
                  <a:pt x="31311" y="91768"/>
                </a:lnTo>
                <a:lnTo>
                  <a:pt x="61598" y="0"/>
                </a:lnTo>
                <a:lnTo>
                  <a:pt x="31311" y="28612"/>
                </a:lnTo>
                <a:lnTo>
                  <a:pt x="0" y="0"/>
                </a:lnTo>
                <a:close/>
              </a:path>
            </a:pathLst>
          </a:custGeom>
          <a:ln w="15767">
            <a:solidFill>
              <a:srgbClr val="000000"/>
            </a:solidFill>
          </a:ln>
        </p:spPr>
        <p:txBody>
          <a:bodyPr wrap="square" lIns="0" tIns="0" rIns="0" bIns="0" rtlCol="0"/>
          <a:lstStyle/>
          <a:p>
            <a:pPr algn="l" rtl="0"/>
            <a:endParaRPr/>
          </a:p>
        </p:txBody>
      </p:sp>
      <p:sp>
        <p:nvSpPr>
          <p:cNvPr id="149" name="object 149"/>
          <p:cNvSpPr/>
          <p:nvPr/>
        </p:nvSpPr>
        <p:spPr>
          <a:xfrm>
            <a:off x="8863530" y="6201679"/>
            <a:ext cx="92075" cy="61594"/>
          </a:xfrm>
          <a:custGeom>
            <a:avLst/>
            <a:gdLst/>
            <a:ahLst/>
            <a:cxnLst/>
            <a:rect l="l" t="t" r="r" b="b"/>
            <a:pathLst>
              <a:path w="92075" h="61595">
                <a:moveTo>
                  <a:pt x="0" y="0"/>
                </a:moveTo>
                <a:lnTo>
                  <a:pt x="28235" y="30137"/>
                </a:lnTo>
                <a:lnTo>
                  <a:pt x="0" y="61052"/>
                </a:lnTo>
                <a:lnTo>
                  <a:pt x="91569" y="30137"/>
                </a:lnTo>
                <a:lnTo>
                  <a:pt x="0" y="0"/>
                </a:lnTo>
                <a:close/>
              </a:path>
            </a:pathLst>
          </a:custGeom>
          <a:solidFill>
            <a:srgbClr val="000000"/>
          </a:solidFill>
        </p:spPr>
        <p:txBody>
          <a:bodyPr wrap="square" lIns="0" tIns="0" rIns="0" bIns="0" rtlCol="0"/>
          <a:lstStyle/>
          <a:p>
            <a:pPr algn="l" rtl="0"/>
            <a:endParaRPr/>
          </a:p>
        </p:txBody>
      </p:sp>
      <p:sp>
        <p:nvSpPr>
          <p:cNvPr id="150" name="object 150"/>
          <p:cNvSpPr/>
          <p:nvPr/>
        </p:nvSpPr>
        <p:spPr>
          <a:xfrm>
            <a:off x="8863530" y="6201679"/>
            <a:ext cx="92075" cy="61594"/>
          </a:xfrm>
          <a:custGeom>
            <a:avLst/>
            <a:gdLst/>
            <a:ahLst/>
            <a:cxnLst/>
            <a:rect l="l" t="t" r="r" b="b"/>
            <a:pathLst>
              <a:path w="92075" h="61595">
                <a:moveTo>
                  <a:pt x="0" y="61052"/>
                </a:moveTo>
                <a:lnTo>
                  <a:pt x="91569" y="30137"/>
                </a:lnTo>
                <a:lnTo>
                  <a:pt x="0" y="0"/>
                </a:lnTo>
                <a:lnTo>
                  <a:pt x="28235" y="30137"/>
                </a:lnTo>
                <a:lnTo>
                  <a:pt x="0" y="61052"/>
                </a:lnTo>
                <a:close/>
              </a:path>
            </a:pathLst>
          </a:custGeom>
          <a:ln w="15806">
            <a:solidFill>
              <a:srgbClr val="000000"/>
            </a:solidFill>
          </a:ln>
        </p:spPr>
        <p:txBody>
          <a:bodyPr wrap="square" lIns="0" tIns="0" rIns="0" bIns="0" rtlCol="0"/>
          <a:lstStyle/>
          <a:p>
            <a:pPr algn="l" rtl="0"/>
            <a:endParaRPr/>
          </a:p>
        </p:txBody>
      </p:sp>
      <p:sp>
        <p:nvSpPr>
          <p:cNvPr id="151" name="object 151"/>
          <p:cNvSpPr/>
          <p:nvPr/>
        </p:nvSpPr>
        <p:spPr>
          <a:xfrm>
            <a:off x="7544491" y="6231817"/>
            <a:ext cx="1350010" cy="0"/>
          </a:xfrm>
          <a:custGeom>
            <a:avLst/>
            <a:gdLst/>
            <a:ahLst/>
            <a:cxnLst/>
            <a:rect l="l" t="t" r="r" b="b"/>
            <a:pathLst>
              <a:path w="1350009">
                <a:moveTo>
                  <a:pt x="0" y="0"/>
                </a:moveTo>
                <a:lnTo>
                  <a:pt x="1349403" y="0"/>
                </a:lnTo>
              </a:path>
            </a:pathLst>
          </a:custGeom>
          <a:ln w="15838">
            <a:solidFill>
              <a:srgbClr val="000000"/>
            </a:solidFill>
          </a:ln>
        </p:spPr>
        <p:txBody>
          <a:bodyPr wrap="square" lIns="0" tIns="0" rIns="0" bIns="0" rtlCol="0"/>
          <a:lstStyle/>
          <a:p>
            <a:pPr algn="l" rtl="0"/>
            <a:endParaRPr/>
          </a:p>
        </p:txBody>
      </p:sp>
      <p:sp>
        <p:nvSpPr>
          <p:cNvPr id="152" name="object 152"/>
          <p:cNvSpPr/>
          <p:nvPr/>
        </p:nvSpPr>
        <p:spPr>
          <a:xfrm>
            <a:off x="7617999" y="6050589"/>
            <a:ext cx="27305" cy="107314"/>
          </a:xfrm>
          <a:custGeom>
            <a:avLst/>
            <a:gdLst/>
            <a:ahLst/>
            <a:cxnLst/>
            <a:rect l="l" t="t" r="r" b="b"/>
            <a:pathLst>
              <a:path w="27304" h="107314">
                <a:moveTo>
                  <a:pt x="0" y="0"/>
                </a:moveTo>
                <a:lnTo>
                  <a:pt x="10457" y="8422"/>
                </a:lnTo>
                <a:lnTo>
                  <a:pt x="19007" y="31387"/>
                </a:lnTo>
                <a:lnTo>
                  <a:pt x="24777" y="65439"/>
                </a:lnTo>
                <a:lnTo>
                  <a:pt x="26895" y="107123"/>
                </a:lnTo>
              </a:path>
            </a:pathLst>
          </a:custGeom>
          <a:ln w="15740">
            <a:solidFill>
              <a:srgbClr val="000000"/>
            </a:solidFill>
          </a:ln>
        </p:spPr>
        <p:txBody>
          <a:bodyPr wrap="square" lIns="0" tIns="0" rIns="0" bIns="0" rtlCol="0"/>
          <a:lstStyle/>
          <a:p>
            <a:pPr algn="l" rtl="0"/>
            <a:endParaRPr/>
          </a:p>
        </p:txBody>
      </p:sp>
      <p:sp>
        <p:nvSpPr>
          <p:cNvPr id="153" name="object 153"/>
          <p:cNvSpPr/>
          <p:nvPr/>
        </p:nvSpPr>
        <p:spPr>
          <a:xfrm>
            <a:off x="7045616" y="4380506"/>
            <a:ext cx="61594" cy="90805"/>
          </a:xfrm>
          <a:custGeom>
            <a:avLst/>
            <a:gdLst/>
            <a:ahLst/>
            <a:cxnLst/>
            <a:rect l="l" t="t" r="r" b="b"/>
            <a:pathLst>
              <a:path w="61595" h="90804">
                <a:moveTo>
                  <a:pt x="30128" y="0"/>
                </a:moveTo>
                <a:lnTo>
                  <a:pt x="0" y="90585"/>
                </a:lnTo>
                <a:lnTo>
                  <a:pt x="30128" y="62163"/>
                </a:lnTo>
                <a:lnTo>
                  <a:pt x="51594" y="62163"/>
                </a:lnTo>
                <a:lnTo>
                  <a:pt x="30128" y="0"/>
                </a:lnTo>
                <a:close/>
              </a:path>
              <a:path w="61595" h="90804">
                <a:moveTo>
                  <a:pt x="51594" y="62163"/>
                </a:moveTo>
                <a:lnTo>
                  <a:pt x="30128" y="62163"/>
                </a:lnTo>
                <a:lnTo>
                  <a:pt x="61408" y="90585"/>
                </a:lnTo>
                <a:lnTo>
                  <a:pt x="51594" y="62163"/>
                </a:lnTo>
                <a:close/>
              </a:path>
            </a:pathLst>
          </a:custGeom>
          <a:solidFill>
            <a:srgbClr val="000000"/>
          </a:solidFill>
        </p:spPr>
        <p:txBody>
          <a:bodyPr wrap="square" lIns="0" tIns="0" rIns="0" bIns="0" rtlCol="0"/>
          <a:lstStyle/>
          <a:p>
            <a:pPr algn="l" rtl="0"/>
            <a:endParaRPr/>
          </a:p>
        </p:txBody>
      </p:sp>
      <p:sp>
        <p:nvSpPr>
          <p:cNvPr id="154" name="object 154"/>
          <p:cNvSpPr/>
          <p:nvPr/>
        </p:nvSpPr>
        <p:spPr>
          <a:xfrm>
            <a:off x="7045616" y="4380506"/>
            <a:ext cx="61594" cy="90805"/>
          </a:xfrm>
          <a:custGeom>
            <a:avLst/>
            <a:gdLst/>
            <a:ahLst/>
            <a:cxnLst/>
            <a:rect l="l" t="t" r="r" b="b"/>
            <a:pathLst>
              <a:path w="61595" h="90804">
                <a:moveTo>
                  <a:pt x="61408" y="90585"/>
                </a:moveTo>
                <a:lnTo>
                  <a:pt x="30128" y="0"/>
                </a:lnTo>
                <a:lnTo>
                  <a:pt x="0" y="90585"/>
                </a:lnTo>
                <a:lnTo>
                  <a:pt x="30128" y="62163"/>
                </a:lnTo>
                <a:lnTo>
                  <a:pt x="61408" y="90585"/>
                </a:lnTo>
                <a:close/>
              </a:path>
            </a:pathLst>
          </a:custGeom>
          <a:ln w="15767">
            <a:solidFill>
              <a:srgbClr val="000000"/>
            </a:solidFill>
          </a:ln>
        </p:spPr>
        <p:txBody>
          <a:bodyPr wrap="square" lIns="0" tIns="0" rIns="0" bIns="0" rtlCol="0"/>
          <a:lstStyle/>
          <a:p>
            <a:pPr algn="l" rtl="0"/>
            <a:endParaRPr/>
          </a:p>
        </p:txBody>
      </p:sp>
      <p:sp>
        <p:nvSpPr>
          <p:cNvPr id="155" name="object 155"/>
          <p:cNvSpPr/>
          <p:nvPr/>
        </p:nvSpPr>
        <p:spPr>
          <a:xfrm>
            <a:off x="7069223" y="6176910"/>
            <a:ext cx="41275" cy="58419"/>
          </a:xfrm>
          <a:custGeom>
            <a:avLst/>
            <a:gdLst/>
            <a:ahLst/>
            <a:cxnLst/>
            <a:rect l="l" t="t" r="r" b="b"/>
            <a:pathLst>
              <a:path w="41275" h="58420">
                <a:moveTo>
                  <a:pt x="27628" y="0"/>
                </a:moveTo>
                <a:lnTo>
                  <a:pt x="0" y="51072"/>
                </a:lnTo>
                <a:lnTo>
                  <a:pt x="13045" y="58368"/>
                </a:lnTo>
                <a:lnTo>
                  <a:pt x="40681" y="7105"/>
                </a:lnTo>
                <a:lnTo>
                  <a:pt x="27628" y="0"/>
                </a:lnTo>
                <a:close/>
              </a:path>
            </a:pathLst>
          </a:custGeom>
          <a:solidFill>
            <a:srgbClr val="000000"/>
          </a:solidFill>
        </p:spPr>
        <p:txBody>
          <a:bodyPr wrap="square" lIns="0" tIns="0" rIns="0" bIns="0" rtlCol="0"/>
          <a:lstStyle/>
          <a:p>
            <a:pPr algn="l" rtl="0"/>
            <a:endParaRPr/>
          </a:p>
        </p:txBody>
      </p:sp>
      <p:sp>
        <p:nvSpPr>
          <p:cNvPr id="156" name="object 156"/>
          <p:cNvSpPr/>
          <p:nvPr/>
        </p:nvSpPr>
        <p:spPr>
          <a:xfrm>
            <a:off x="7069223" y="6176910"/>
            <a:ext cx="41275" cy="58419"/>
          </a:xfrm>
          <a:custGeom>
            <a:avLst/>
            <a:gdLst/>
            <a:ahLst/>
            <a:cxnLst/>
            <a:rect l="l" t="t" r="r" b="b"/>
            <a:pathLst>
              <a:path w="41275" h="58420">
                <a:moveTo>
                  <a:pt x="0" y="51072"/>
                </a:moveTo>
                <a:lnTo>
                  <a:pt x="13045" y="58368"/>
                </a:lnTo>
                <a:lnTo>
                  <a:pt x="40681" y="7105"/>
                </a:lnTo>
                <a:lnTo>
                  <a:pt x="27628" y="0"/>
                </a:lnTo>
                <a:lnTo>
                  <a:pt x="0" y="51072"/>
                </a:lnTo>
                <a:close/>
              </a:path>
            </a:pathLst>
          </a:custGeom>
          <a:ln w="15768">
            <a:solidFill>
              <a:srgbClr val="008000"/>
            </a:solidFill>
          </a:ln>
        </p:spPr>
        <p:txBody>
          <a:bodyPr wrap="square" lIns="0" tIns="0" rIns="0" bIns="0" rtlCol="0"/>
          <a:lstStyle/>
          <a:p>
            <a:pPr algn="l" rtl="0"/>
            <a:endParaRPr/>
          </a:p>
        </p:txBody>
      </p:sp>
      <p:sp>
        <p:nvSpPr>
          <p:cNvPr id="157" name="object 157"/>
          <p:cNvSpPr/>
          <p:nvPr/>
        </p:nvSpPr>
        <p:spPr>
          <a:xfrm>
            <a:off x="7075745" y="5662205"/>
            <a:ext cx="0" cy="99060"/>
          </a:xfrm>
          <a:custGeom>
            <a:avLst/>
            <a:gdLst/>
            <a:ahLst/>
            <a:cxnLst/>
            <a:rect l="l" t="t" r="r" b="b"/>
            <a:pathLst>
              <a:path h="99060">
                <a:moveTo>
                  <a:pt x="0" y="0"/>
                </a:moveTo>
                <a:lnTo>
                  <a:pt x="0" y="98866"/>
                </a:lnTo>
              </a:path>
            </a:pathLst>
          </a:custGeom>
          <a:ln w="15734">
            <a:solidFill>
              <a:srgbClr val="000000"/>
            </a:solidFill>
          </a:ln>
        </p:spPr>
        <p:txBody>
          <a:bodyPr wrap="square" lIns="0" tIns="0" rIns="0" bIns="0" rtlCol="0"/>
          <a:lstStyle/>
          <a:p>
            <a:pPr algn="l" rtl="0"/>
            <a:endParaRPr/>
          </a:p>
        </p:txBody>
      </p:sp>
      <p:sp>
        <p:nvSpPr>
          <p:cNvPr id="158" name="object 158"/>
          <p:cNvSpPr/>
          <p:nvPr/>
        </p:nvSpPr>
        <p:spPr>
          <a:xfrm>
            <a:off x="7075744" y="4440050"/>
            <a:ext cx="0" cy="1222375"/>
          </a:xfrm>
          <a:custGeom>
            <a:avLst/>
            <a:gdLst/>
            <a:ahLst/>
            <a:cxnLst/>
            <a:rect l="l" t="t" r="r" b="b"/>
            <a:pathLst>
              <a:path h="1222375">
                <a:moveTo>
                  <a:pt x="0" y="0"/>
                </a:moveTo>
                <a:lnTo>
                  <a:pt x="0" y="1222156"/>
                </a:lnTo>
              </a:path>
            </a:pathLst>
          </a:custGeom>
          <a:ln w="15734">
            <a:solidFill>
              <a:srgbClr val="000000"/>
            </a:solidFill>
          </a:ln>
        </p:spPr>
        <p:txBody>
          <a:bodyPr wrap="square" lIns="0" tIns="0" rIns="0" bIns="0" rtlCol="0"/>
          <a:lstStyle/>
          <a:p>
            <a:pPr algn="l" rtl="0"/>
            <a:endParaRPr/>
          </a:p>
        </p:txBody>
      </p:sp>
      <p:sp>
        <p:nvSpPr>
          <p:cNvPr id="159" name="object 159"/>
          <p:cNvSpPr/>
          <p:nvPr/>
        </p:nvSpPr>
        <p:spPr>
          <a:xfrm>
            <a:off x="8268528" y="5574239"/>
            <a:ext cx="129539" cy="92710"/>
          </a:xfrm>
          <a:custGeom>
            <a:avLst/>
            <a:gdLst/>
            <a:ahLst/>
            <a:cxnLst/>
            <a:rect l="l" t="t" r="r" b="b"/>
            <a:pathLst>
              <a:path w="129540" h="92710">
                <a:moveTo>
                  <a:pt x="129348" y="0"/>
                </a:moveTo>
                <a:lnTo>
                  <a:pt x="0" y="20959"/>
                </a:lnTo>
                <a:lnTo>
                  <a:pt x="53316" y="39616"/>
                </a:lnTo>
                <a:lnTo>
                  <a:pt x="36832" y="92411"/>
                </a:lnTo>
                <a:lnTo>
                  <a:pt x="129348" y="0"/>
                </a:lnTo>
                <a:close/>
              </a:path>
            </a:pathLst>
          </a:custGeom>
          <a:solidFill>
            <a:srgbClr val="003399"/>
          </a:solidFill>
        </p:spPr>
        <p:txBody>
          <a:bodyPr wrap="square" lIns="0" tIns="0" rIns="0" bIns="0" rtlCol="0"/>
          <a:lstStyle/>
          <a:p>
            <a:pPr algn="l" rtl="0"/>
            <a:endParaRPr/>
          </a:p>
        </p:txBody>
      </p:sp>
      <p:sp>
        <p:nvSpPr>
          <p:cNvPr id="160" name="object 160"/>
          <p:cNvSpPr/>
          <p:nvPr/>
        </p:nvSpPr>
        <p:spPr>
          <a:xfrm>
            <a:off x="8268528" y="5574239"/>
            <a:ext cx="129539" cy="92710"/>
          </a:xfrm>
          <a:custGeom>
            <a:avLst/>
            <a:gdLst/>
            <a:ahLst/>
            <a:cxnLst/>
            <a:rect l="l" t="t" r="r" b="b"/>
            <a:pathLst>
              <a:path w="129540" h="92710">
                <a:moveTo>
                  <a:pt x="36832" y="92411"/>
                </a:moveTo>
                <a:lnTo>
                  <a:pt x="129348" y="0"/>
                </a:lnTo>
                <a:lnTo>
                  <a:pt x="0" y="20959"/>
                </a:lnTo>
                <a:lnTo>
                  <a:pt x="53316" y="39616"/>
                </a:lnTo>
                <a:lnTo>
                  <a:pt x="36832" y="92411"/>
                </a:lnTo>
                <a:close/>
              </a:path>
            </a:pathLst>
          </a:custGeom>
          <a:ln w="15803">
            <a:solidFill>
              <a:srgbClr val="003399"/>
            </a:solidFill>
          </a:ln>
        </p:spPr>
        <p:txBody>
          <a:bodyPr wrap="square" lIns="0" tIns="0" rIns="0" bIns="0" rtlCol="0"/>
          <a:lstStyle/>
          <a:p>
            <a:pPr algn="l" rtl="0"/>
            <a:endParaRPr/>
          </a:p>
        </p:txBody>
      </p:sp>
      <p:sp>
        <p:nvSpPr>
          <p:cNvPr id="161" name="object 161"/>
          <p:cNvSpPr/>
          <p:nvPr/>
        </p:nvSpPr>
        <p:spPr>
          <a:xfrm>
            <a:off x="7075556" y="5572572"/>
            <a:ext cx="1311910" cy="655320"/>
          </a:xfrm>
          <a:custGeom>
            <a:avLst/>
            <a:gdLst/>
            <a:ahLst/>
            <a:cxnLst/>
            <a:rect l="l" t="t" r="r" b="b"/>
            <a:pathLst>
              <a:path w="1311909" h="655320">
                <a:moveTo>
                  <a:pt x="0" y="655021"/>
                </a:moveTo>
                <a:lnTo>
                  <a:pt x="1311908" y="0"/>
                </a:lnTo>
              </a:path>
            </a:pathLst>
          </a:custGeom>
          <a:ln w="15817">
            <a:solidFill>
              <a:srgbClr val="003399"/>
            </a:solidFill>
          </a:ln>
        </p:spPr>
        <p:txBody>
          <a:bodyPr wrap="square" lIns="0" tIns="0" rIns="0" bIns="0" rtlCol="0"/>
          <a:lstStyle/>
          <a:p>
            <a:pPr algn="l" rtl="0"/>
            <a:endParaRPr/>
          </a:p>
        </p:txBody>
      </p:sp>
      <p:sp>
        <p:nvSpPr>
          <p:cNvPr id="162" name="object 162"/>
          <p:cNvSpPr/>
          <p:nvPr/>
        </p:nvSpPr>
        <p:spPr>
          <a:xfrm>
            <a:off x="7075746" y="5817711"/>
            <a:ext cx="469265" cy="414655"/>
          </a:xfrm>
          <a:custGeom>
            <a:avLst/>
            <a:gdLst/>
            <a:ahLst/>
            <a:cxnLst/>
            <a:rect l="l" t="t" r="r" b="b"/>
            <a:pathLst>
              <a:path w="469264" h="414654">
                <a:moveTo>
                  <a:pt x="0" y="414107"/>
                </a:moveTo>
                <a:lnTo>
                  <a:pt x="468746" y="414107"/>
                </a:lnTo>
                <a:lnTo>
                  <a:pt x="468746" y="413154"/>
                </a:lnTo>
                <a:lnTo>
                  <a:pt x="468746" y="411995"/>
                </a:lnTo>
                <a:lnTo>
                  <a:pt x="468746" y="410653"/>
                </a:lnTo>
                <a:lnTo>
                  <a:pt x="465962" y="359807"/>
                </a:lnTo>
                <a:lnTo>
                  <a:pt x="457762" y="310148"/>
                </a:lnTo>
                <a:lnTo>
                  <a:pt x="444367" y="262046"/>
                </a:lnTo>
                <a:lnTo>
                  <a:pt x="426001" y="215871"/>
                </a:lnTo>
                <a:lnTo>
                  <a:pt x="402888" y="171994"/>
                </a:lnTo>
                <a:lnTo>
                  <a:pt x="375251" y="130783"/>
                </a:lnTo>
                <a:lnTo>
                  <a:pt x="343314" y="92608"/>
                </a:lnTo>
                <a:lnTo>
                  <a:pt x="307298" y="57839"/>
                </a:lnTo>
                <a:lnTo>
                  <a:pt x="267430" y="26847"/>
                </a:lnTo>
                <a:lnTo>
                  <a:pt x="223930" y="0"/>
                </a:lnTo>
              </a:path>
            </a:pathLst>
          </a:custGeom>
          <a:ln w="15793">
            <a:solidFill>
              <a:srgbClr val="000000"/>
            </a:solidFill>
          </a:ln>
        </p:spPr>
        <p:txBody>
          <a:bodyPr wrap="square" lIns="0" tIns="0" rIns="0" bIns="0" rtlCol="0"/>
          <a:lstStyle/>
          <a:p>
            <a:pPr algn="l" rtl="0"/>
            <a:endParaRPr/>
          </a:p>
        </p:txBody>
      </p:sp>
      <p:sp>
        <p:nvSpPr>
          <p:cNvPr id="163" name="object 163"/>
          <p:cNvSpPr txBox="1"/>
          <p:nvPr/>
        </p:nvSpPr>
        <p:spPr>
          <a:xfrm>
            <a:off x="6748925" y="4338465"/>
            <a:ext cx="133350" cy="215444"/>
          </a:xfrm>
          <a:prstGeom prst="rect">
            <a:avLst/>
          </a:prstGeom>
        </p:spPr>
        <p:txBody>
          <a:bodyPr vert="horz" wrap="square" lIns="0" tIns="0" rIns="0" bIns="0" rtlCol="0">
            <a:spAutoFit/>
          </a:bodyPr>
          <a:lstStyle/>
          <a:p>
            <a:pPr marL="12700" algn="l" rtl="0"/>
            <a:r>
              <a:rPr sz="1400" i="1" spc="-10" dirty="0">
                <a:latin typeface="Times New Roman"/>
                <a:cs typeface="Times New Roman"/>
              </a:rPr>
              <a:t>X</a:t>
            </a:r>
            <a:endParaRPr sz="1400">
              <a:latin typeface="Times New Roman"/>
              <a:cs typeface="Times New Roman"/>
            </a:endParaRPr>
          </a:p>
        </p:txBody>
      </p:sp>
      <p:sp>
        <p:nvSpPr>
          <p:cNvPr id="164" name="object 164"/>
          <p:cNvSpPr/>
          <p:nvPr/>
        </p:nvSpPr>
        <p:spPr>
          <a:xfrm>
            <a:off x="7118155" y="6086293"/>
            <a:ext cx="41275" cy="58419"/>
          </a:xfrm>
          <a:custGeom>
            <a:avLst/>
            <a:gdLst/>
            <a:ahLst/>
            <a:cxnLst/>
            <a:rect l="l" t="t" r="r" b="b"/>
            <a:pathLst>
              <a:path w="41275" h="58420">
                <a:moveTo>
                  <a:pt x="28204" y="0"/>
                </a:moveTo>
                <a:lnTo>
                  <a:pt x="0" y="51072"/>
                </a:lnTo>
                <a:lnTo>
                  <a:pt x="12666" y="58368"/>
                </a:lnTo>
                <a:lnTo>
                  <a:pt x="41257" y="7105"/>
                </a:lnTo>
                <a:lnTo>
                  <a:pt x="28204" y="0"/>
                </a:lnTo>
                <a:close/>
              </a:path>
            </a:pathLst>
          </a:custGeom>
          <a:solidFill>
            <a:srgbClr val="000000"/>
          </a:solidFill>
        </p:spPr>
        <p:txBody>
          <a:bodyPr wrap="square" lIns="0" tIns="0" rIns="0" bIns="0" rtlCol="0"/>
          <a:lstStyle/>
          <a:p>
            <a:pPr algn="l" rtl="0"/>
            <a:endParaRPr/>
          </a:p>
        </p:txBody>
      </p:sp>
      <p:sp>
        <p:nvSpPr>
          <p:cNvPr id="165" name="object 165"/>
          <p:cNvSpPr/>
          <p:nvPr/>
        </p:nvSpPr>
        <p:spPr>
          <a:xfrm>
            <a:off x="7118155" y="6086293"/>
            <a:ext cx="41275" cy="58419"/>
          </a:xfrm>
          <a:custGeom>
            <a:avLst/>
            <a:gdLst/>
            <a:ahLst/>
            <a:cxnLst/>
            <a:rect l="l" t="t" r="r" b="b"/>
            <a:pathLst>
              <a:path w="41275" h="58420">
                <a:moveTo>
                  <a:pt x="0" y="51072"/>
                </a:moveTo>
                <a:lnTo>
                  <a:pt x="12666" y="58368"/>
                </a:lnTo>
                <a:lnTo>
                  <a:pt x="41257" y="7105"/>
                </a:lnTo>
                <a:lnTo>
                  <a:pt x="28204" y="0"/>
                </a:lnTo>
                <a:lnTo>
                  <a:pt x="0" y="51072"/>
                </a:lnTo>
                <a:close/>
              </a:path>
            </a:pathLst>
          </a:custGeom>
          <a:ln w="15769">
            <a:solidFill>
              <a:srgbClr val="008000"/>
            </a:solidFill>
          </a:ln>
        </p:spPr>
        <p:txBody>
          <a:bodyPr wrap="square" lIns="0" tIns="0" rIns="0" bIns="0" rtlCol="0"/>
          <a:lstStyle/>
          <a:p>
            <a:pPr algn="l" rtl="0"/>
            <a:endParaRPr/>
          </a:p>
        </p:txBody>
      </p:sp>
      <p:sp>
        <p:nvSpPr>
          <p:cNvPr id="166" name="object 166"/>
          <p:cNvSpPr/>
          <p:nvPr/>
        </p:nvSpPr>
        <p:spPr>
          <a:xfrm>
            <a:off x="7167661" y="5996255"/>
            <a:ext cx="40640" cy="59055"/>
          </a:xfrm>
          <a:custGeom>
            <a:avLst/>
            <a:gdLst/>
            <a:ahLst/>
            <a:cxnLst/>
            <a:rect l="l" t="t" r="r" b="b"/>
            <a:pathLst>
              <a:path w="40639" h="59054">
                <a:moveTo>
                  <a:pt x="27439" y="0"/>
                </a:moveTo>
                <a:lnTo>
                  <a:pt x="0" y="51453"/>
                </a:lnTo>
                <a:lnTo>
                  <a:pt x="12658" y="58749"/>
                </a:lnTo>
                <a:lnTo>
                  <a:pt x="40105" y="7486"/>
                </a:lnTo>
                <a:lnTo>
                  <a:pt x="27439" y="0"/>
                </a:lnTo>
                <a:close/>
              </a:path>
            </a:pathLst>
          </a:custGeom>
          <a:solidFill>
            <a:srgbClr val="000000"/>
          </a:solidFill>
        </p:spPr>
        <p:txBody>
          <a:bodyPr wrap="square" lIns="0" tIns="0" rIns="0" bIns="0" rtlCol="0"/>
          <a:lstStyle/>
          <a:p>
            <a:pPr algn="l" rtl="0"/>
            <a:endParaRPr/>
          </a:p>
        </p:txBody>
      </p:sp>
      <p:sp>
        <p:nvSpPr>
          <p:cNvPr id="167" name="object 167"/>
          <p:cNvSpPr/>
          <p:nvPr/>
        </p:nvSpPr>
        <p:spPr>
          <a:xfrm>
            <a:off x="7167661" y="5996255"/>
            <a:ext cx="40640" cy="59055"/>
          </a:xfrm>
          <a:custGeom>
            <a:avLst/>
            <a:gdLst/>
            <a:ahLst/>
            <a:cxnLst/>
            <a:rect l="l" t="t" r="r" b="b"/>
            <a:pathLst>
              <a:path w="40639" h="59054">
                <a:moveTo>
                  <a:pt x="0" y="51453"/>
                </a:moveTo>
                <a:lnTo>
                  <a:pt x="12658" y="58749"/>
                </a:lnTo>
                <a:lnTo>
                  <a:pt x="40105" y="7486"/>
                </a:lnTo>
                <a:lnTo>
                  <a:pt x="27439" y="0"/>
                </a:lnTo>
                <a:lnTo>
                  <a:pt x="0" y="51453"/>
                </a:lnTo>
                <a:close/>
              </a:path>
            </a:pathLst>
          </a:custGeom>
          <a:ln w="15767">
            <a:solidFill>
              <a:srgbClr val="008000"/>
            </a:solidFill>
          </a:ln>
        </p:spPr>
        <p:txBody>
          <a:bodyPr wrap="square" lIns="0" tIns="0" rIns="0" bIns="0" rtlCol="0"/>
          <a:lstStyle/>
          <a:p>
            <a:pPr algn="l" rtl="0"/>
            <a:endParaRPr/>
          </a:p>
        </p:txBody>
      </p:sp>
      <p:sp>
        <p:nvSpPr>
          <p:cNvPr id="168" name="object 168"/>
          <p:cNvSpPr/>
          <p:nvPr/>
        </p:nvSpPr>
        <p:spPr>
          <a:xfrm>
            <a:off x="7216017" y="5905637"/>
            <a:ext cx="40640" cy="59055"/>
          </a:xfrm>
          <a:custGeom>
            <a:avLst/>
            <a:gdLst/>
            <a:ahLst/>
            <a:cxnLst/>
            <a:rect l="l" t="t" r="r" b="b"/>
            <a:pathLst>
              <a:path w="40639" h="59054">
                <a:moveTo>
                  <a:pt x="27628" y="0"/>
                </a:moveTo>
                <a:lnTo>
                  <a:pt x="0" y="51453"/>
                </a:lnTo>
                <a:lnTo>
                  <a:pt x="12855" y="58749"/>
                </a:lnTo>
                <a:lnTo>
                  <a:pt x="40295" y="7486"/>
                </a:lnTo>
                <a:lnTo>
                  <a:pt x="27628" y="0"/>
                </a:lnTo>
                <a:close/>
              </a:path>
            </a:pathLst>
          </a:custGeom>
          <a:solidFill>
            <a:srgbClr val="000000"/>
          </a:solidFill>
        </p:spPr>
        <p:txBody>
          <a:bodyPr wrap="square" lIns="0" tIns="0" rIns="0" bIns="0" rtlCol="0"/>
          <a:lstStyle/>
          <a:p>
            <a:pPr algn="l" rtl="0"/>
            <a:endParaRPr/>
          </a:p>
        </p:txBody>
      </p:sp>
      <p:sp>
        <p:nvSpPr>
          <p:cNvPr id="169" name="object 169"/>
          <p:cNvSpPr/>
          <p:nvPr/>
        </p:nvSpPr>
        <p:spPr>
          <a:xfrm>
            <a:off x="7216017" y="5905637"/>
            <a:ext cx="40640" cy="59055"/>
          </a:xfrm>
          <a:custGeom>
            <a:avLst/>
            <a:gdLst/>
            <a:ahLst/>
            <a:cxnLst/>
            <a:rect l="l" t="t" r="r" b="b"/>
            <a:pathLst>
              <a:path w="40639" h="59054">
                <a:moveTo>
                  <a:pt x="0" y="51453"/>
                </a:moveTo>
                <a:lnTo>
                  <a:pt x="12855" y="58749"/>
                </a:lnTo>
                <a:lnTo>
                  <a:pt x="40295" y="7486"/>
                </a:lnTo>
                <a:lnTo>
                  <a:pt x="27628" y="0"/>
                </a:lnTo>
                <a:lnTo>
                  <a:pt x="0" y="51453"/>
                </a:lnTo>
                <a:close/>
              </a:path>
            </a:pathLst>
          </a:custGeom>
          <a:ln w="15767">
            <a:solidFill>
              <a:srgbClr val="008000"/>
            </a:solidFill>
          </a:ln>
        </p:spPr>
        <p:txBody>
          <a:bodyPr wrap="square" lIns="0" tIns="0" rIns="0" bIns="0" rtlCol="0"/>
          <a:lstStyle/>
          <a:p>
            <a:pPr algn="l" rtl="0"/>
            <a:endParaRPr/>
          </a:p>
        </p:txBody>
      </p:sp>
      <p:sp>
        <p:nvSpPr>
          <p:cNvPr id="170" name="object 170"/>
          <p:cNvSpPr/>
          <p:nvPr/>
        </p:nvSpPr>
        <p:spPr>
          <a:xfrm>
            <a:off x="7264563" y="5815980"/>
            <a:ext cx="41275" cy="59055"/>
          </a:xfrm>
          <a:custGeom>
            <a:avLst/>
            <a:gdLst/>
            <a:ahLst/>
            <a:cxnLst/>
            <a:rect l="l" t="t" r="r" b="b"/>
            <a:pathLst>
              <a:path w="41275" h="59054">
                <a:moveTo>
                  <a:pt x="28590" y="0"/>
                </a:moveTo>
                <a:lnTo>
                  <a:pt x="0" y="51263"/>
                </a:lnTo>
                <a:lnTo>
                  <a:pt x="13045" y="58749"/>
                </a:lnTo>
                <a:lnTo>
                  <a:pt x="41257" y="7296"/>
                </a:lnTo>
                <a:lnTo>
                  <a:pt x="28590" y="0"/>
                </a:lnTo>
                <a:close/>
              </a:path>
            </a:pathLst>
          </a:custGeom>
          <a:solidFill>
            <a:srgbClr val="000000"/>
          </a:solidFill>
        </p:spPr>
        <p:txBody>
          <a:bodyPr wrap="square" lIns="0" tIns="0" rIns="0" bIns="0" rtlCol="0"/>
          <a:lstStyle/>
          <a:p>
            <a:pPr algn="l" rtl="0"/>
            <a:endParaRPr/>
          </a:p>
        </p:txBody>
      </p:sp>
      <p:sp>
        <p:nvSpPr>
          <p:cNvPr id="171" name="object 171"/>
          <p:cNvSpPr/>
          <p:nvPr/>
        </p:nvSpPr>
        <p:spPr>
          <a:xfrm>
            <a:off x="7264563" y="5815980"/>
            <a:ext cx="41275" cy="59055"/>
          </a:xfrm>
          <a:custGeom>
            <a:avLst/>
            <a:gdLst/>
            <a:ahLst/>
            <a:cxnLst/>
            <a:rect l="l" t="t" r="r" b="b"/>
            <a:pathLst>
              <a:path w="41275" h="59054">
                <a:moveTo>
                  <a:pt x="0" y="51263"/>
                </a:moveTo>
                <a:lnTo>
                  <a:pt x="13045" y="58749"/>
                </a:lnTo>
                <a:lnTo>
                  <a:pt x="41257" y="7296"/>
                </a:lnTo>
                <a:lnTo>
                  <a:pt x="28590" y="0"/>
                </a:lnTo>
                <a:lnTo>
                  <a:pt x="0" y="51263"/>
                </a:lnTo>
                <a:close/>
              </a:path>
            </a:pathLst>
          </a:custGeom>
          <a:ln w="15769">
            <a:solidFill>
              <a:srgbClr val="008000"/>
            </a:solidFill>
          </a:ln>
        </p:spPr>
        <p:txBody>
          <a:bodyPr wrap="square" lIns="0" tIns="0" rIns="0" bIns="0" rtlCol="0"/>
          <a:lstStyle/>
          <a:p>
            <a:pPr algn="l" rtl="0"/>
            <a:endParaRPr/>
          </a:p>
        </p:txBody>
      </p:sp>
      <p:sp>
        <p:nvSpPr>
          <p:cNvPr id="172" name="object 172"/>
          <p:cNvSpPr/>
          <p:nvPr/>
        </p:nvSpPr>
        <p:spPr>
          <a:xfrm>
            <a:off x="7313304" y="5725402"/>
            <a:ext cx="41910" cy="59055"/>
          </a:xfrm>
          <a:custGeom>
            <a:avLst/>
            <a:gdLst/>
            <a:ahLst/>
            <a:cxnLst/>
            <a:rect l="l" t="t" r="r" b="b"/>
            <a:pathLst>
              <a:path w="41910" h="59054">
                <a:moveTo>
                  <a:pt x="28204" y="0"/>
                </a:moveTo>
                <a:lnTo>
                  <a:pt x="0" y="51223"/>
                </a:lnTo>
                <a:lnTo>
                  <a:pt x="12855" y="58710"/>
                </a:lnTo>
                <a:lnTo>
                  <a:pt x="41446" y="7224"/>
                </a:lnTo>
                <a:lnTo>
                  <a:pt x="28204" y="0"/>
                </a:lnTo>
                <a:close/>
              </a:path>
            </a:pathLst>
          </a:custGeom>
          <a:solidFill>
            <a:srgbClr val="000000"/>
          </a:solidFill>
        </p:spPr>
        <p:txBody>
          <a:bodyPr wrap="square" lIns="0" tIns="0" rIns="0" bIns="0" rtlCol="0"/>
          <a:lstStyle/>
          <a:p>
            <a:pPr algn="l" rtl="0"/>
            <a:endParaRPr/>
          </a:p>
        </p:txBody>
      </p:sp>
      <p:sp>
        <p:nvSpPr>
          <p:cNvPr id="173" name="object 173"/>
          <p:cNvSpPr/>
          <p:nvPr/>
        </p:nvSpPr>
        <p:spPr>
          <a:xfrm>
            <a:off x="7313304" y="5725402"/>
            <a:ext cx="41910" cy="59055"/>
          </a:xfrm>
          <a:custGeom>
            <a:avLst/>
            <a:gdLst/>
            <a:ahLst/>
            <a:cxnLst/>
            <a:rect l="l" t="t" r="r" b="b"/>
            <a:pathLst>
              <a:path w="41910" h="59054">
                <a:moveTo>
                  <a:pt x="0" y="51223"/>
                </a:moveTo>
                <a:lnTo>
                  <a:pt x="12855" y="58710"/>
                </a:lnTo>
                <a:lnTo>
                  <a:pt x="41446" y="7224"/>
                </a:lnTo>
                <a:lnTo>
                  <a:pt x="28204" y="0"/>
                </a:lnTo>
                <a:lnTo>
                  <a:pt x="0" y="51223"/>
                </a:lnTo>
                <a:close/>
              </a:path>
            </a:pathLst>
          </a:custGeom>
          <a:ln w="15769">
            <a:solidFill>
              <a:srgbClr val="008000"/>
            </a:solidFill>
          </a:ln>
        </p:spPr>
        <p:txBody>
          <a:bodyPr wrap="square" lIns="0" tIns="0" rIns="0" bIns="0" rtlCol="0"/>
          <a:lstStyle/>
          <a:p>
            <a:pPr algn="l" rtl="0"/>
            <a:endParaRPr/>
          </a:p>
        </p:txBody>
      </p:sp>
      <p:sp>
        <p:nvSpPr>
          <p:cNvPr id="174" name="object 174"/>
          <p:cNvSpPr/>
          <p:nvPr/>
        </p:nvSpPr>
        <p:spPr>
          <a:xfrm>
            <a:off x="7363001" y="5635689"/>
            <a:ext cx="40640" cy="58419"/>
          </a:xfrm>
          <a:custGeom>
            <a:avLst/>
            <a:gdLst/>
            <a:ahLst/>
            <a:cxnLst/>
            <a:rect l="l" t="t" r="r" b="b"/>
            <a:pathLst>
              <a:path w="40639" h="58420">
                <a:moveTo>
                  <a:pt x="27454" y="0"/>
                </a:moveTo>
                <a:lnTo>
                  <a:pt x="0" y="51287"/>
                </a:lnTo>
                <a:lnTo>
                  <a:pt x="12627" y="58352"/>
                </a:lnTo>
                <a:lnTo>
                  <a:pt x="40074" y="7304"/>
                </a:lnTo>
                <a:lnTo>
                  <a:pt x="27454" y="0"/>
                </a:lnTo>
                <a:close/>
              </a:path>
            </a:pathLst>
          </a:custGeom>
          <a:solidFill>
            <a:srgbClr val="000000"/>
          </a:solidFill>
        </p:spPr>
        <p:txBody>
          <a:bodyPr wrap="square" lIns="0" tIns="0" rIns="0" bIns="0" rtlCol="0"/>
          <a:lstStyle/>
          <a:p>
            <a:pPr algn="l" rtl="0"/>
            <a:endParaRPr/>
          </a:p>
        </p:txBody>
      </p:sp>
      <p:sp>
        <p:nvSpPr>
          <p:cNvPr id="175" name="object 175"/>
          <p:cNvSpPr/>
          <p:nvPr/>
        </p:nvSpPr>
        <p:spPr>
          <a:xfrm>
            <a:off x="7363001" y="5635689"/>
            <a:ext cx="40640" cy="58419"/>
          </a:xfrm>
          <a:custGeom>
            <a:avLst/>
            <a:gdLst/>
            <a:ahLst/>
            <a:cxnLst/>
            <a:rect l="l" t="t" r="r" b="b"/>
            <a:pathLst>
              <a:path w="40639" h="58420">
                <a:moveTo>
                  <a:pt x="0" y="51287"/>
                </a:moveTo>
                <a:lnTo>
                  <a:pt x="12627" y="58352"/>
                </a:lnTo>
                <a:lnTo>
                  <a:pt x="40074" y="7304"/>
                </a:lnTo>
                <a:lnTo>
                  <a:pt x="27454" y="0"/>
                </a:lnTo>
                <a:lnTo>
                  <a:pt x="0" y="51287"/>
                </a:lnTo>
                <a:close/>
              </a:path>
            </a:pathLst>
          </a:custGeom>
          <a:ln w="15768">
            <a:solidFill>
              <a:srgbClr val="008000"/>
            </a:solidFill>
          </a:ln>
        </p:spPr>
        <p:txBody>
          <a:bodyPr wrap="square" lIns="0" tIns="0" rIns="0" bIns="0" rtlCol="0"/>
          <a:lstStyle/>
          <a:p>
            <a:pPr algn="l" rtl="0"/>
            <a:endParaRPr/>
          </a:p>
        </p:txBody>
      </p:sp>
      <p:sp>
        <p:nvSpPr>
          <p:cNvPr id="176" name="object 176"/>
          <p:cNvSpPr/>
          <p:nvPr/>
        </p:nvSpPr>
        <p:spPr>
          <a:xfrm>
            <a:off x="7411356" y="5545103"/>
            <a:ext cx="40640" cy="58419"/>
          </a:xfrm>
          <a:custGeom>
            <a:avLst/>
            <a:gdLst/>
            <a:ahLst/>
            <a:cxnLst/>
            <a:rect l="l" t="t" r="r" b="b"/>
            <a:pathLst>
              <a:path w="40639" h="58420">
                <a:moveTo>
                  <a:pt x="27447" y="0"/>
                </a:moveTo>
                <a:lnTo>
                  <a:pt x="0" y="51207"/>
                </a:lnTo>
                <a:lnTo>
                  <a:pt x="12698" y="58352"/>
                </a:lnTo>
                <a:lnTo>
                  <a:pt x="40303" y="7304"/>
                </a:lnTo>
                <a:lnTo>
                  <a:pt x="27447" y="0"/>
                </a:lnTo>
                <a:close/>
              </a:path>
            </a:pathLst>
          </a:custGeom>
          <a:solidFill>
            <a:srgbClr val="000000"/>
          </a:solidFill>
        </p:spPr>
        <p:txBody>
          <a:bodyPr wrap="square" lIns="0" tIns="0" rIns="0" bIns="0" rtlCol="0"/>
          <a:lstStyle/>
          <a:p>
            <a:pPr algn="l" rtl="0"/>
            <a:endParaRPr/>
          </a:p>
        </p:txBody>
      </p:sp>
      <p:sp>
        <p:nvSpPr>
          <p:cNvPr id="177" name="object 177"/>
          <p:cNvSpPr/>
          <p:nvPr/>
        </p:nvSpPr>
        <p:spPr>
          <a:xfrm>
            <a:off x="7411356" y="5545103"/>
            <a:ext cx="40640" cy="58419"/>
          </a:xfrm>
          <a:custGeom>
            <a:avLst/>
            <a:gdLst/>
            <a:ahLst/>
            <a:cxnLst/>
            <a:rect l="l" t="t" r="r" b="b"/>
            <a:pathLst>
              <a:path w="40639" h="58420">
                <a:moveTo>
                  <a:pt x="0" y="51207"/>
                </a:moveTo>
                <a:lnTo>
                  <a:pt x="12698" y="58352"/>
                </a:lnTo>
                <a:lnTo>
                  <a:pt x="40303" y="7304"/>
                </a:lnTo>
                <a:lnTo>
                  <a:pt x="27447" y="0"/>
                </a:lnTo>
                <a:lnTo>
                  <a:pt x="0" y="51207"/>
                </a:lnTo>
                <a:close/>
              </a:path>
            </a:pathLst>
          </a:custGeom>
          <a:ln w="15768">
            <a:solidFill>
              <a:srgbClr val="008000"/>
            </a:solidFill>
          </a:ln>
        </p:spPr>
        <p:txBody>
          <a:bodyPr wrap="square" lIns="0" tIns="0" rIns="0" bIns="0" rtlCol="0"/>
          <a:lstStyle/>
          <a:p>
            <a:pPr algn="l" rtl="0"/>
            <a:endParaRPr/>
          </a:p>
        </p:txBody>
      </p:sp>
      <p:sp>
        <p:nvSpPr>
          <p:cNvPr id="178" name="object 178"/>
          <p:cNvSpPr/>
          <p:nvPr/>
        </p:nvSpPr>
        <p:spPr>
          <a:xfrm>
            <a:off x="7459942" y="5455232"/>
            <a:ext cx="41275" cy="59055"/>
          </a:xfrm>
          <a:custGeom>
            <a:avLst/>
            <a:gdLst/>
            <a:ahLst/>
            <a:cxnLst/>
            <a:rect l="l" t="t" r="r" b="b"/>
            <a:pathLst>
              <a:path w="41275" h="59054">
                <a:moveTo>
                  <a:pt x="28393" y="0"/>
                </a:moveTo>
                <a:lnTo>
                  <a:pt x="0" y="51445"/>
                </a:lnTo>
                <a:lnTo>
                  <a:pt x="13013" y="58749"/>
                </a:lnTo>
                <a:lnTo>
                  <a:pt x="41249" y="7462"/>
                </a:lnTo>
                <a:lnTo>
                  <a:pt x="28393" y="0"/>
                </a:lnTo>
                <a:close/>
              </a:path>
            </a:pathLst>
          </a:custGeom>
          <a:solidFill>
            <a:srgbClr val="000000"/>
          </a:solidFill>
        </p:spPr>
        <p:txBody>
          <a:bodyPr wrap="square" lIns="0" tIns="0" rIns="0" bIns="0" rtlCol="0"/>
          <a:lstStyle/>
          <a:p>
            <a:pPr algn="l" rtl="0"/>
            <a:endParaRPr/>
          </a:p>
        </p:txBody>
      </p:sp>
      <p:sp>
        <p:nvSpPr>
          <p:cNvPr id="179" name="object 179"/>
          <p:cNvSpPr/>
          <p:nvPr/>
        </p:nvSpPr>
        <p:spPr>
          <a:xfrm>
            <a:off x="7459942" y="5455232"/>
            <a:ext cx="41275" cy="59055"/>
          </a:xfrm>
          <a:custGeom>
            <a:avLst/>
            <a:gdLst/>
            <a:ahLst/>
            <a:cxnLst/>
            <a:rect l="l" t="t" r="r" b="b"/>
            <a:pathLst>
              <a:path w="41275" h="59054">
                <a:moveTo>
                  <a:pt x="0" y="51445"/>
                </a:moveTo>
                <a:lnTo>
                  <a:pt x="13013" y="58749"/>
                </a:lnTo>
                <a:lnTo>
                  <a:pt x="41249" y="7462"/>
                </a:lnTo>
                <a:lnTo>
                  <a:pt x="28393" y="0"/>
                </a:lnTo>
                <a:lnTo>
                  <a:pt x="0" y="51445"/>
                </a:lnTo>
                <a:close/>
              </a:path>
            </a:pathLst>
          </a:custGeom>
          <a:ln w="15769">
            <a:solidFill>
              <a:srgbClr val="008000"/>
            </a:solidFill>
          </a:ln>
        </p:spPr>
        <p:txBody>
          <a:bodyPr wrap="square" lIns="0" tIns="0" rIns="0" bIns="0" rtlCol="0"/>
          <a:lstStyle/>
          <a:p>
            <a:pPr algn="l" rtl="0"/>
            <a:endParaRPr/>
          </a:p>
        </p:txBody>
      </p:sp>
      <p:sp>
        <p:nvSpPr>
          <p:cNvPr id="180" name="object 180"/>
          <p:cNvSpPr/>
          <p:nvPr/>
        </p:nvSpPr>
        <p:spPr>
          <a:xfrm>
            <a:off x="7508604" y="5364646"/>
            <a:ext cx="41910" cy="59055"/>
          </a:xfrm>
          <a:custGeom>
            <a:avLst/>
            <a:gdLst/>
            <a:ahLst/>
            <a:cxnLst/>
            <a:rect l="l" t="t" r="r" b="b"/>
            <a:pathLst>
              <a:path w="41910" h="59054">
                <a:moveTo>
                  <a:pt x="28235" y="0"/>
                </a:moveTo>
                <a:lnTo>
                  <a:pt x="0" y="51445"/>
                </a:lnTo>
                <a:lnTo>
                  <a:pt x="12855" y="58511"/>
                </a:lnTo>
                <a:lnTo>
                  <a:pt x="41328" y="7462"/>
                </a:lnTo>
                <a:lnTo>
                  <a:pt x="28235" y="0"/>
                </a:lnTo>
                <a:close/>
              </a:path>
            </a:pathLst>
          </a:custGeom>
          <a:solidFill>
            <a:srgbClr val="000000"/>
          </a:solidFill>
        </p:spPr>
        <p:txBody>
          <a:bodyPr wrap="square" lIns="0" tIns="0" rIns="0" bIns="0" rtlCol="0"/>
          <a:lstStyle/>
          <a:p>
            <a:pPr algn="l" rtl="0"/>
            <a:endParaRPr/>
          </a:p>
        </p:txBody>
      </p:sp>
      <p:sp>
        <p:nvSpPr>
          <p:cNvPr id="181" name="object 181"/>
          <p:cNvSpPr/>
          <p:nvPr/>
        </p:nvSpPr>
        <p:spPr>
          <a:xfrm>
            <a:off x="7508604" y="5364646"/>
            <a:ext cx="41910" cy="59055"/>
          </a:xfrm>
          <a:custGeom>
            <a:avLst/>
            <a:gdLst/>
            <a:ahLst/>
            <a:cxnLst/>
            <a:rect l="l" t="t" r="r" b="b"/>
            <a:pathLst>
              <a:path w="41910" h="59054">
                <a:moveTo>
                  <a:pt x="0" y="51445"/>
                </a:moveTo>
                <a:lnTo>
                  <a:pt x="12855" y="58511"/>
                </a:lnTo>
                <a:lnTo>
                  <a:pt x="41328" y="7462"/>
                </a:lnTo>
                <a:lnTo>
                  <a:pt x="28235" y="0"/>
                </a:lnTo>
                <a:lnTo>
                  <a:pt x="0" y="51445"/>
                </a:lnTo>
                <a:close/>
              </a:path>
            </a:pathLst>
          </a:custGeom>
          <a:ln w="15769">
            <a:solidFill>
              <a:srgbClr val="008000"/>
            </a:solidFill>
          </a:ln>
        </p:spPr>
        <p:txBody>
          <a:bodyPr wrap="square" lIns="0" tIns="0" rIns="0" bIns="0" rtlCol="0"/>
          <a:lstStyle/>
          <a:p>
            <a:pPr algn="l" rtl="0"/>
            <a:endParaRPr/>
          </a:p>
        </p:txBody>
      </p:sp>
      <p:sp>
        <p:nvSpPr>
          <p:cNvPr id="182" name="object 182"/>
          <p:cNvSpPr/>
          <p:nvPr/>
        </p:nvSpPr>
        <p:spPr>
          <a:xfrm>
            <a:off x="7558135" y="5274933"/>
            <a:ext cx="40640" cy="59055"/>
          </a:xfrm>
          <a:custGeom>
            <a:avLst/>
            <a:gdLst/>
            <a:ahLst/>
            <a:cxnLst/>
            <a:rect l="l" t="t" r="r" b="b"/>
            <a:pathLst>
              <a:path w="40639" h="59054">
                <a:moveTo>
                  <a:pt x="27683" y="0"/>
                </a:moveTo>
                <a:lnTo>
                  <a:pt x="0" y="51128"/>
                </a:lnTo>
                <a:lnTo>
                  <a:pt x="12855" y="58749"/>
                </a:lnTo>
                <a:lnTo>
                  <a:pt x="40303" y="7145"/>
                </a:lnTo>
                <a:lnTo>
                  <a:pt x="27683" y="0"/>
                </a:lnTo>
                <a:close/>
              </a:path>
            </a:pathLst>
          </a:custGeom>
          <a:solidFill>
            <a:srgbClr val="000000"/>
          </a:solidFill>
        </p:spPr>
        <p:txBody>
          <a:bodyPr wrap="square" lIns="0" tIns="0" rIns="0" bIns="0" rtlCol="0"/>
          <a:lstStyle/>
          <a:p>
            <a:pPr algn="l" rtl="0"/>
            <a:endParaRPr/>
          </a:p>
        </p:txBody>
      </p:sp>
      <p:sp>
        <p:nvSpPr>
          <p:cNvPr id="183" name="object 183"/>
          <p:cNvSpPr/>
          <p:nvPr/>
        </p:nvSpPr>
        <p:spPr>
          <a:xfrm>
            <a:off x="7558135" y="5274933"/>
            <a:ext cx="40640" cy="59055"/>
          </a:xfrm>
          <a:custGeom>
            <a:avLst/>
            <a:gdLst/>
            <a:ahLst/>
            <a:cxnLst/>
            <a:rect l="l" t="t" r="r" b="b"/>
            <a:pathLst>
              <a:path w="40639" h="59054">
                <a:moveTo>
                  <a:pt x="0" y="51128"/>
                </a:moveTo>
                <a:lnTo>
                  <a:pt x="12855" y="58749"/>
                </a:lnTo>
                <a:lnTo>
                  <a:pt x="40303" y="7145"/>
                </a:lnTo>
                <a:lnTo>
                  <a:pt x="27683" y="0"/>
                </a:lnTo>
                <a:lnTo>
                  <a:pt x="0" y="51128"/>
                </a:lnTo>
                <a:close/>
              </a:path>
            </a:pathLst>
          </a:custGeom>
          <a:ln w="15768">
            <a:solidFill>
              <a:srgbClr val="008000"/>
            </a:solidFill>
          </a:ln>
        </p:spPr>
        <p:txBody>
          <a:bodyPr wrap="square" lIns="0" tIns="0" rIns="0" bIns="0" rtlCol="0"/>
          <a:lstStyle/>
          <a:p>
            <a:pPr algn="l" rtl="0"/>
            <a:endParaRPr/>
          </a:p>
        </p:txBody>
      </p:sp>
      <p:sp>
        <p:nvSpPr>
          <p:cNvPr id="184" name="object 184"/>
          <p:cNvSpPr/>
          <p:nvPr/>
        </p:nvSpPr>
        <p:spPr>
          <a:xfrm>
            <a:off x="7606720" y="5184347"/>
            <a:ext cx="40640" cy="59055"/>
          </a:xfrm>
          <a:custGeom>
            <a:avLst/>
            <a:gdLst/>
            <a:ahLst/>
            <a:cxnLst/>
            <a:rect l="l" t="t" r="r" b="b"/>
            <a:pathLst>
              <a:path w="40639" h="59054">
                <a:moveTo>
                  <a:pt x="27447" y="0"/>
                </a:moveTo>
                <a:lnTo>
                  <a:pt x="0" y="51048"/>
                </a:lnTo>
                <a:lnTo>
                  <a:pt x="12619" y="58749"/>
                </a:lnTo>
                <a:lnTo>
                  <a:pt x="40066" y="7065"/>
                </a:lnTo>
                <a:lnTo>
                  <a:pt x="27447" y="0"/>
                </a:lnTo>
                <a:close/>
              </a:path>
            </a:pathLst>
          </a:custGeom>
          <a:solidFill>
            <a:srgbClr val="000000"/>
          </a:solidFill>
        </p:spPr>
        <p:txBody>
          <a:bodyPr wrap="square" lIns="0" tIns="0" rIns="0" bIns="0" rtlCol="0"/>
          <a:lstStyle/>
          <a:p>
            <a:pPr algn="l" rtl="0"/>
            <a:endParaRPr/>
          </a:p>
        </p:txBody>
      </p:sp>
      <p:sp>
        <p:nvSpPr>
          <p:cNvPr id="185" name="object 185"/>
          <p:cNvSpPr/>
          <p:nvPr/>
        </p:nvSpPr>
        <p:spPr>
          <a:xfrm>
            <a:off x="7606720" y="5184347"/>
            <a:ext cx="40640" cy="59055"/>
          </a:xfrm>
          <a:custGeom>
            <a:avLst/>
            <a:gdLst/>
            <a:ahLst/>
            <a:cxnLst/>
            <a:rect l="l" t="t" r="r" b="b"/>
            <a:pathLst>
              <a:path w="40639" h="59054">
                <a:moveTo>
                  <a:pt x="0" y="51048"/>
                </a:moveTo>
                <a:lnTo>
                  <a:pt x="12619" y="58749"/>
                </a:lnTo>
                <a:lnTo>
                  <a:pt x="40066" y="7065"/>
                </a:lnTo>
                <a:lnTo>
                  <a:pt x="27447" y="0"/>
                </a:lnTo>
                <a:lnTo>
                  <a:pt x="0" y="51048"/>
                </a:lnTo>
                <a:close/>
              </a:path>
            </a:pathLst>
          </a:custGeom>
          <a:ln w="15767">
            <a:solidFill>
              <a:srgbClr val="008000"/>
            </a:solidFill>
          </a:ln>
        </p:spPr>
        <p:txBody>
          <a:bodyPr wrap="square" lIns="0" tIns="0" rIns="0" bIns="0" rtlCol="0"/>
          <a:lstStyle/>
          <a:p>
            <a:pPr algn="l" rtl="0"/>
            <a:endParaRPr/>
          </a:p>
        </p:txBody>
      </p:sp>
      <p:sp>
        <p:nvSpPr>
          <p:cNvPr id="186" name="object 186"/>
          <p:cNvSpPr/>
          <p:nvPr/>
        </p:nvSpPr>
        <p:spPr>
          <a:xfrm>
            <a:off x="7655068" y="5093760"/>
            <a:ext cx="41910" cy="59690"/>
          </a:xfrm>
          <a:custGeom>
            <a:avLst/>
            <a:gdLst/>
            <a:ahLst/>
            <a:cxnLst/>
            <a:rect l="l" t="t" r="r" b="b"/>
            <a:pathLst>
              <a:path w="41910" h="59689">
                <a:moveTo>
                  <a:pt x="28551" y="0"/>
                </a:moveTo>
                <a:lnTo>
                  <a:pt x="0" y="52001"/>
                </a:lnTo>
                <a:lnTo>
                  <a:pt x="13250" y="59305"/>
                </a:lnTo>
                <a:lnTo>
                  <a:pt x="41407" y="7065"/>
                </a:lnTo>
                <a:lnTo>
                  <a:pt x="28551" y="0"/>
                </a:lnTo>
                <a:close/>
              </a:path>
            </a:pathLst>
          </a:custGeom>
          <a:solidFill>
            <a:srgbClr val="000000"/>
          </a:solidFill>
        </p:spPr>
        <p:txBody>
          <a:bodyPr wrap="square" lIns="0" tIns="0" rIns="0" bIns="0" rtlCol="0"/>
          <a:lstStyle/>
          <a:p>
            <a:pPr algn="l" rtl="0"/>
            <a:endParaRPr/>
          </a:p>
        </p:txBody>
      </p:sp>
      <p:sp>
        <p:nvSpPr>
          <p:cNvPr id="187" name="object 187"/>
          <p:cNvSpPr/>
          <p:nvPr/>
        </p:nvSpPr>
        <p:spPr>
          <a:xfrm>
            <a:off x="7655068" y="5093760"/>
            <a:ext cx="41910" cy="59690"/>
          </a:xfrm>
          <a:custGeom>
            <a:avLst/>
            <a:gdLst/>
            <a:ahLst/>
            <a:cxnLst/>
            <a:rect l="l" t="t" r="r" b="b"/>
            <a:pathLst>
              <a:path w="41910" h="59689">
                <a:moveTo>
                  <a:pt x="0" y="52001"/>
                </a:moveTo>
                <a:lnTo>
                  <a:pt x="13250" y="59305"/>
                </a:lnTo>
                <a:lnTo>
                  <a:pt x="41407" y="7065"/>
                </a:lnTo>
                <a:lnTo>
                  <a:pt x="28551" y="0"/>
                </a:lnTo>
                <a:lnTo>
                  <a:pt x="0" y="52001"/>
                </a:lnTo>
                <a:close/>
              </a:path>
            </a:pathLst>
          </a:custGeom>
          <a:ln w="15768">
            <a:solidFill>
              <a:srgbClr val="008000"/>
            </a:solidFill>
          </a:ln>
        </p:spPr>
        <p:txBody>
          <a:bodyPr wrap="square" lIns="0" tIns="0" rIns="0" bIns="0" rtlCol="0"/>
          <a:lstStyle/>
          <a:p>
            <a:pPr algn="l" rtl="0"/>
            <a:endParaRPr/>
          </a:p>
        </p:txBody>
      </p:sp>
      <p:sp>
        <p:nvSpPr>
          <p:cNvPr id="188" name="object 188"/>
          <p:cNvSpPr/>
          <p:nvPr/>
        </p:nvSpPr>
        <p:spPr>
          <a:xfrm>
            <a:off x="7704756" y="5004049"/>
            <a:ext cx="40640" cy="58419"/>
          </a:xfrm>
          <a:custGeom>
            <a:avLst/>
            <a:gdLst/>
            <a:ahLst/>
            <a:cxnLst/>
            <a:rect l="l" t="t" r="r" b="b"/>
            <a:pathLst>
              <a:path w="40639" h="58420">
                <a:moveTo>
                  <a:pt x="27447" y="0"/>
                </a:moveTo>
                <a:lnTo>
                  <a:pt x="0" y="51128"/>
                </a:lnTo>
                <a:lnTo>
                  <a:pt x="13013" y="58352"/>
                </a:lnTo>
                <a:lnTo>
                  <a:pt x="40460" y="7145"/>
                </a:lnTo>
                <a:lnTo>
                  <a:pt x="27447" y="0"/>
                </a:lnTo>
                <a:close/>
              </a:path>
            </a:pathLst>
          </a:custGeom>
          <a:solidFill>
            <a:srgbClr val="000000"/>
          </a:solidFill>
        </p:spPr>
        <p:txBody>
          <a:bodyPr wrap="square" lIns="0" tIns="0" rIns="0" bIns="0" rtlCol="0"/>
          <a:lstStyle/>
          <a:p>
            <a:pPr algn="l" rtl="0"/>
            <a:endParaRPr/>
          </a:p>
        </p:txBody>
      </p:sp>
      <p:sp>
        <p:nvSpPr>
          <p:cNvPr id="189" name="object 189"/>
          <p:cNvSpPr/>
          <p:nvPr/>
        </p:nvSpPr>
        <p:spPr>
          <a:xfrm>
            <a:off x="7704756" y="5004049"/>
            <a:ext cx="40640" cy="58419"/>
          </a:xfrm>
          <a:custGeom>
            <a:avLst/>
            <a:gdLst/>
            <a:ahLst/>
            <a:cxnLst/>
            <a:rect l="l" t="t" r="r" b="b"/>
            <a:pathLst>
              <a:path w="40639" h="58420">
                <a:moveTo>
                  <a:pt x="0" y="51128"/>
                </a:moveTo>
                <a:lnTo>
                  <a:pt x="13013" y="58352"/>
                </a:lnTo>
                <a:lnTo>
                  <a:pt x="40460" y="7145"/>
                </a:lnTo>
                <a:lnTo>
                  <a:pt x="27447" y="0"/>
                </a:lnTo>
                <a:lnTo>
                  <a:pt x="0" y="51128"/>
                </a:lnTo>
                <a:close/>
              </a:path>
            </a:pathLst>
          </a:custGeom>
          <a:ln w="15768">
            <a:solidFill>
              <a:srgbClr val="008000"/>
            </a:solidFill>
          </a:ln>
        </p:spPr>
        <p:txBody>
          <a:bodyPr wrap="square" lIns="0" tIns="0" rIns="0" bIns="0" rtlCol="0"/>
          <a:lstStyle/>
          <a:p>
            <a:pPr algn="l" rtl="0"/>
            <a:endParaRPr/>
          </a:p>
        </p:txBody>
      </p:sp>
      <p:sp>
        <p:nvSpPr>
          <p:cNvPr id="190" name="object 190"/>
          <p:cNvSpPr/>
          <p:nvPr/>
        </p:nvSpPr>
        <p:spPr>
          <a:xfrm>
            <a:off x="7753499" y="4913462"/>
            <a:ext cx="40640" cy="59690"/>
          </a:xfrm>
          <a:custGeom>
            <a:avLst/>
            <a:gdLst/>
            <a:ahLst/>
            <a:cxnLst/>
            <a:rect l="l" t="t" r="r" b="b"/>
            <a:pathLst>
              <a:path w="40639" h="59689">
                <a:moveTo>
                  <a:pt x="27447" y="0"/>
                </a:moveTo>
                <a:lnTo>
                  <a:pt x="0" y="52239"/>
                </a:lnTo>
                <a:lnTo>
                  <a:pt x="12619" y="59305"/>
                </a:lnTo>
                <a:lnTo>
                  <a:pt x="40303" y="7065"/>
                </a:lnTo>
                <a:lnTo>
                  <a:pt x="27447" y="0"/>
                </a:lnTo>
                <a:close/>
              </a:path>
            </a:pathLst>
          </a:custGeom>
          <a:solidFill>
            <a:srgbClr val="000000"/>
          </a:solidFill>
        </p:spPr>
        <p:txBody>
          <a:bodyPr wrap="square" lIns="0" tIns="0" rIns="0" bIns="0" rtlCol="0"/>
          <a:lstStyle/>
          <a:p>
            <a:pPr algn="l" rtl="0"/>
            <a:endParaRPr/>
          </a:p>
        </p:txBody>
      </p:sp>
      <p:sp>
        <p:nvSpPr>
          <p:cNvPr id="191" name="object 191"/>
          <p:cNvSpPr/>
          <p:nvPr/>
        </p:nvSpPr>
        <p:spPr>
          <a:xfrm>
            <a:off x="7753499" y="4913462"/>
            <a:ext cx="40640" cy="59690"/>
          </a:xfrm>
          <a:custGeom>
            <a:avLst/>
            <a:gdLst/>
            <a:ahLst/>
            <a:cxnLst/>
            <a:rect l="l" t="t" r="r" b="b"/>
            <a:pathLst>
              <a:path w="40639" h="59689">
                <a:moveTo>
                  <a:pt x="0" y="52239"/>
                </a:moveTo>
                <a:lnTo>
                  <a:pt x="12619" y="59305"/>
                </a:lnTo>
                <a:lnTo>
                  <a:pt x="40303" y="7065"/>
                </a:lnTo>
                <a:lnTo>
                  <a:pt x="27447" y="0"/>
                </a:lnTo>
                <a:lnTo>
                  <a:pt x="0" y="52239"/>
                </a:lnTo>
                <a:close/>
              </a:path>
            </a:pathLst>
          </a:custGeom>
          <a:ln w="15767">
            <a:solidFill>
              <a:srgbClr val="008000"/>
            </a:solidFill>
          </a:ln>
        </p:spPr>
        <p:txBody>
          <a:bodyPr wrap="square" lIns="0" tIns="0" rIns="0" bIns="0" rtlCol="0"/>
          <a:lstStyle/>
          <a:p>
            <a:pPr algn="l" rtl="0"/>
            <a:endParaRPr/>
          </a:p>
        </p:txBody>
      </p:sp>
      <p:sp>
        <p:nvSpPr>
          <p:cNvPr id="192" name="object 192"/>
          <p:cNvSpPr/>
          <p:nvPr/>
        </p:nvSpPr>
        <p:spPr>
          <a:xfrm>
            <a:off x="7802004" y="4823432"/>
            <a:ext cx="41910" cy="59055"/>
          </a:xfrm>
          <a:custGeom>
            <a:avLst/>
            <a:gdLst/>
            <a:ahLst/>
            <a:cxnLst/>
            <a:rect l="l" t="t" r="r" b="b"/>
            <a:pathLst>
              <a:path w="41910" h="59054">
                <a:moveTo>
                  <a:pt x="28472" y="0"/>
                </a:moveTo>
                <a:lnTo>
                  <a:pt x="0" y="51445"/>
                </a:lnTo>
                <a:lnTo>
                  <a:pt x="12698" y="58749"/>
                </a:lnTo>
                <a:lnTo>
                  <a:pt x="41328" y="7700"/>
                </a:lnTo>
                <a:lnTo>
                  <a:pt x="28472" y="0"/>
                </a:lnTo>
                <a:close/>
              </a:path>
            </a:pathLst>
          </a:custGeom>
          <a:solidFill>
            <a:srgbClr val="000000"/>
          </a:solidFill>
        </p:spPr>
        <p:txBody>
          <a:bodyPr wrap="square" lIns="0" tIns="0" rIns="0" bIns="0" rtlCol="0"/>
          <a:lstStyle/>
          <a:p>
            <a:pPr algn="l" rtl="0"/>
            <a:endParaRPr/>
          </a:p>
        </p:txBody>
      </p:sp>
      <p:sp>
        <p:nvSpPr>
          <p:cNvPr id="193" name="object 193"/>
          <p:cNvSpPr/>
          <p:nvPr/>
        </p:nvSpPr>
        <p:spPr>
          <a:xfrm>
            <a:off x="7802004" y="4823432"/>
            <a:ext cx="41910" cy="59055"/>
          </a:xfrm>
          <a:custGeom>
            <a:avLst/>
            <a:gdLst/>
            <a:ahLst/>
            <a:cxnLst/>
            <a:rect l="l" t="t" r="r" b="b"/>
            <a:pathLst>
              <a:path w="41910" h="59054">
                <a:moveTo>
                  <a:pt x="0" y="51445"/>
                </a:moveTo>
                <a:lnTo>
                  <a:pt x="12698" y="58749"/>
                </a:lnTo>
                <a:lnTo>
                  <a:pt x="41328" y="7700"/>
                </a:lnTo>
                <a:lnTo>
                  <a:pt x="28472" y="0"/>
                </a:lnTo>
                <a:lnTo>
                  <a:pt x="0" y="51445"/>
                </a:lnTo>
                <a:close/>
              </a:path>
            </a:pathLst>
          </a:custGeom>
          <a:ln w="15769">
            <a:solidFill>
              <a:srgbClr val="008000"/>
            </a:solidFill>
          </a:ln>
        </p:spPr>
        <p:txBody>
          <a:bodyPr wrap="square" lIns="0" tIns="0" rIns="0" bIns="0" rtlCol="0"/>
          <a:lstStyle/>
          <a:p>
            <a:pPr algn="l" rtl="0"/>
            <a:endParaRPr/>
          </a:p>
        </p:txBody>
      </p:sp>
      <p:sp>
        <p:nvSpPr>
          <p:cNvPr id="194" name="object 194"/>
          <p:cNvSpPr/>
          <p:nvPr/>
        </p:nvSpPr>
        <p:spPr>
          <a:xfrm>
            <a:off x="7850432" y="4732766"/>
            <a:ext cx="41275" cy="59690"/>
          </a:xfrm>
          <a:custGeom>
            <a:avLst/>
            <a:gdLst/>
            <a:ahLst/>
            <a:cxnLst/>
            <a:rect l="l" t="t" r="r" b="b"/>
            <a:pathLst>
              <a:path w="41275" h="59689">
                <a:moveTo>
                  <a:pt x="28551" y="0"/>
                </a:moveTo>
                <a:lnTo>
                  <a:pt x="0" y="52239"/>
                </a:lnTo>
                <a:lnTo>
                  <a:pt x="13013" y="59702"/>
                </a:lnTo>
                <a:lnTo>
                  <a:pt x="41249" y="7542"/>
                </a:lnTo>
                <a:lnTo>
                  <a:pt x="28551" y="0"/>
                </a:lnTo>
                <a:close/>
              </a:path>
            </a:pathLst>
          </a:custGeom>
          <a:solidFill>
            <a:srgbClr val="000000"/>
          </a:solidFill>
        </p:spPr>
        <p:txBody>
          <a:bodyPr wrap="square" lIns="0" tIns="0" rIns="0" bIns="0" rtlCol="0"/>
          <a:lstStyle/>
          <a:p>
            <a:pPr algn="l" rtl="0"/>
            <a:endParaRPr/>
          </a:p>
        </p:txBody>
      </p:sp>
      <p:sp>
        <p:nvSpPr>
          <p:cNvPr id="195" name="object 195"/>
          <p:cNvSpPr/>
          <p:nvPr/>
        </p:nvSpPr>
        <p:spPr>
          <a:xfrm>
            <a:off x="7850432" y="4732766"/>
            <a:ext cx="41275" cy="59690"/>
          </a:xfrm>
          <a:custGeom>
            <a:avLst/>
            <a:gdLst/>
            <a:ahLst/>
            <a:cxnLst/>
            <a:rect l="l" t="t" r="r" b="b"/>
            <a:pathLst>
              <a:path w="41275" h="59689">
                <a:moveTo>
                  <a:pt x="0" y="52239"/>
                </a:moveTo>
                <a:lnTo>
                  <a:pt x="13013" y="59702"/>
                </a:lnTo>
                <a:lnTo>
                  <a:pt x="41249" y="7542"/>
                </a:lnTo>
                <a:lnTo>
                  <a:pt x="28551" y="0"/>
                </a:lnTo>
                <a:lnTo>
                  <a:pt x="0" y="52239"/>
                </a:lnTo>
                <a:close/>
              </a:path>
            </a:pathLst>
          </a:custGeom>
          <a:ln w="15768">
            <a:solidFill>
              <a:srgbClr val="008000"/>
            </a:solidFill>
          </a:ln>
        </p:spPr>
        <p:txBody>
          <a:bodyPr wrap="square" lIns="0" tIns="0" rIns="0" bIns="0" rtlCol="0"/>
          <a:lstStyle/>
          <a:p>
            <a:pPr algn="l" rtl="0"/>
            <a:endParaRPr/>
          </a:p>
        </p:txBody>
      </p:sp>
      <p:sp>
        <p:nvSpPr>
          <p:cNvPr id="196" name="object 196"/>
          <p:cNvSpPr/>
          <p:nvPr/>
        </p:nvSpPr>
        <p:spPr>
          <a:xfrm>
            <a:off x="7899884" y="4665204"/>
            <a:ext cx="29209" cy="36830"/>
          </a:xfrm>
          <a:custGeom>
            <a:avLst/>
            <a:gdLst/>
            <a:ahLst/>
            <a:cxnLst/>
            <a:rect l="l" t="t" r="r" b="b"/>
            <a:pathLst>
              <a:path w="29210" h="36829">
                <a:moveTo>
                  <a:pt x="15931" y="0"/>
                </a:moveTo>
                <a:lnTo>
                  <a:pt x="0" y="29216"/>
                </a:lnTo>
                <a:lnTo>
                  <a:pt x="13092" y="36678"/>
                </a:lnTo>
                <a:lnTo>
                  <a:pt x="28630" y="7145"/>
                </a:lnTo>
                <a:lnTo>
                  <a:pt x="15931" y="0"/>
                </a:lnTo>
                <a:close/>
              </a:path>
            </a:pathLst>
          </a:custGeom>
          <a:solidFill>
            <a:srgbClr val="000000"/>
          </a:solidFill>
        </p:spPr>
        <p:txBody>
          <a:bodyPr wrap="square" lIns="0" tIns="0" rIns="0" bIns="0" rtlCol="0"/>
          <a:lstStyle/>
          <a:p>
            <a:pPr algn="l" rtl="0"/>
            <a:endParaRPr/>
          </a:p>
        </p:txBody>
      </p:sp>
      <p:sp>
        <p:nvSpPr>
          <p:cNvPr id="197" name="object 197"/>
          <p:cNvSpPr/>
          <p:nvPr/>
        </p:nvSpPr>
        <p:spPr>
          <a:xfrm>
            <a:off x="7899884" y="4665204"/>
            <a:ext cx="29209" cy="36830"/>
          </a:xfrm>
          <a:custGeom>
            <a:avLst/>
            <a:gdLst/>
            <a:ahLst/>
            <a:cxnLst/>
            <a:rect l="l" t="t" r="r" b="b"/>
            <a:pathLst>
              <a:path w="29210" h="36829">
                <a:moveTo>
                  <a:pt x="0" y="29216"/>
                </a:moveTo>
                <a:lnTo>
                  <a:pt x="13092" y="36678"/>
                </a:lnTo>
                <a:lnTo>
                  <a:pt x="28630" y="7145"/>
                </a:lnTo>
                <a:lnTo>
                  <a:pt x="15931" y="0"/>
                </a:lnTo>
                <a:lnTo>
                  <a:pt x="0" y="29216"/>
                </a:lnTo>
                <a:close/>
              </a:path>
            </a:pathLst>
          </a:custGeom>
          <a:ln w="15774">
            <a:solidFill>
              <a:srgbClr val="008000"/>
            </a:solidFill>
          </a:ln>
        </p:spPr>
        <p:txBody>
          <a:bodyPr wrap="square" lIns="0" tIns="0" rIns="0" bIns="0" rtlCol="0"/>
          <a:lstStyle/>
          <a:p>
            <a:pPr algn="l" rtl="0"/>
            <a:endParaRPr/>
          </a:p>
        </p:txBody>
      </p:sp>
      <p:sp>
        <p:nvSpPr>
          <p:cNvPr id="198" name="object 198"/>
          <p:cNvSpPr/>
          <p:nvPr/>
        </p:nvSpPr>
        <p:spPr>
          <a:xfrm>
            <a:off x="7075745" y="5761071"/>
            <a:ext cx="0" cy="471170"/>
          </a:xfrm>
          <a:custGeom>
            <a:avLst/>
            <a:gdLst/>
            <a:ahLst/>
            <a:cxnLst/>
            <a:rect l="l" t="t" r="r" b="b"/>
            <a:pathLst>
              <a:path h="471170">
                <a:moveTo>
                  <a:pt x="0" y="0"/>
                </a:moveTo>
                <a:lnTo>
                  <a:pt x="0" y="470745"/>
                </a:lnTo>
              </a:path>
            </a:pathLst>
          </a:custGeom>
          <a:ln w="15734">
            <a:solidFill>
              <a:srgbClr val="008000"/>
            </a:solidFill>
          </a:ln>
        </p:spPr>
        <p:txBody>
          <a:bodyPr wrap="square" lIns="0" tIns="0" rIns="0" bIns="0" rtlCol="0"/>
          <a:lstStyle/>
          <a:p>
            <a:pPr algn="l" rtl="0"/>
            <a:endParaRPr/>
          </a:p>
        </p:txBody>
      </p:sp>
      <p:sp>
        <p:nvSpPr>
          <p:cNvPr id="199" name="object 199"/>
          <p:cNvSpPr txBox="1"/>
          <p:nvPr/>
        </p:nvSpPr>
        <p:spPr>
          <a:xfrm>
            <a:off x="7393451" y="5633112"/>
            <a:ext cx="341630" cy="237886"/>
          </a:xfrm>
          <a:prstGeom prst="rect">
            <a:avLst/>
          </a:prstGeom>
        </p:spPr>
        <p:txBody>
          <a:bodyPr vert="horz" wrap="square" lIns="0" tIns="0" rIns="0" bIns="0" rtlCol="0">
            <a:spAutoFit/>
          </a:bodyPr>
          <a:lstStyle/>
          <a:p>
            <a:pPr marL="12700" algn="l" rtl="0">
              <a:lnSpc>
                <a:spcPts val="1950"/>
              </a:lnSpc>
            </a:pPr>
            <a:r>
              <a:rPr sz="2475" i="1" spc="44" baseline="13468" dirty="0">
                <a:latin typeface="Symbol"/>
                <a:cs typeface="Symbol"/>
              </a:rPr>
              <a:t></a:t>
            </a:r>
            <a:r>
              <a:rPr sz="1000" i="1" spc="25" dirty="0">
                <a:latin typeface="Times New Roman"/>
                <a:cs typeface="Times New Roman"/>
              </a:rPr>
              <a:t>MONTE</a:t>
            </a:r>
            <a:endParaRPr sz="1000">
              <a:latin typeface="Times New Roman"/>
              <a:cs typeface="Times New Roman"/>
            </a:endParaRPr>
          </a:p>
        </p:txBody>
      </p:sp>
      <p:sp>
        <p:nvSpPr>
          <p:cNvPr id="200" name="object 200"/>
          <p:cNvSpPr txBox="1"/>
          <p:nvPr/>
        </p:nvSpPr>
        <p:spPr>
          <a:xfrm>
            <a:off x="7778579" y="5874815"/>
            <a:ext cx="147955" cy="267335"/>
          </a:xfrm>
          <a:prstGeom prst="rect">
            <a:avLst/>
          </a:prstGeom>
        </p:spPr>
        <p:txBody>
          <a:bodyPr vert="horz" wrap="square" lIns="0" tIns="0" rIns="0" bIns="0" rtlCol="0">
            <a:spAutoFit/>
          </a:bodyPr>
          <a:lstStyle/>
          <a:p>
            <a:pPr marL="12700" algn="l" rtl="0"/>
            <a:r>
              <a:rPr sz="1700" i="1" spc="-65" dirty="0">
                <a:latin typeface="Symbol"/>
                <a:cs typeface="Symbol"/>
              </a:rPr>
              <a:t></a:t>
            </a:r>
            <a:endParaRPr sz="1700">
              <a:latin typeface="Symbol"/>
              <a:cs typeface="Symbol"/>
            </a:endParaRPr>
          </a:p>
        </p:txBody>
      </p:sp>
      <p:sp>
        <p:nvSpPr>
          <p:cNvPr id="201" name="object 201"/>
          <p:cNvSpPr txBox="1"/>
          <p:nvPr/>
        </p:nvSpPr>
        <p:spPr>
          <a:xfrm>
            <a:off x="8702847" y="3907507"/>
            <a:ext cx="1879600" cy="677108"/>
          </a:xfrm>
          <a:prstGeom prst="rect">
            <a:avLst/>
          </a:prstGeom>
        </p:spPr>
        <p:txBody>
          <a:bodyPr vert="horz" wrap="square" lIns="0" tIns="0" rIns="0" bIns="0" rtlCol="0">
            <a:spAutoFit/>
          </a:bodyPr>
          <a:lstStyle/>
          <a:p>
            <a:pPr marL="34925" indent="-22860" algn="l" rtl="0"/>
            <a:r>
              <a:rPr sz="1600" i="1" spc="30" dirty="0">
                <a:latin typeface="Times New Roman"/>
                <a:cs typeface="Times New Roman"/>
              </a:rPr>
              <a:t>V</a:t>
            </a:r>
            <a:r>
              <a:rPr sz="1600" spc="25" dirty="0">
                <a:latin typeface="Symbol"/>
                <a:cs typeface="Symbol"/>
              </a:rPr>
              <a:t></a:t>
            </a:r>
            <a:r>
              <a:rPr sz="1600" spc="25" dirty="0">
                <a:latin typeface="Times New Roman"/>
                <a:cs typeface="Times New Roman"/>
              </a:rPr>
              <a:t> </a:t>
            </a:r>
            <a:r>
              <a:rPr sz="1600" i="1" spc="15" dirty="0">
                <a:latin typeface="Times New Roman"/>
                <a:cs typeface="Times New Roman"/>
              </a:rPr>
              <a:t>I</a:t>
            </a:r>
            <a:r>
              <a:rPr sz="1600" i="1" spc="60" dirty="0">
                <a:latin typeface="Times New Roman"/>
                <a:cs typeface="Times New Roman"/>
              </a:rPr>
              <a:t>z</a:t>
            </a:r>
            <a:r>
              <a:rPr sz="1575" i="1" spc="89" baseline="-21164" dirty="0">
                <a:latin typeface="Times New Roman"/>
                <a:cs typeface="Times New Roman"/>
              </a:rPr>
              <a:t>METRO</a:t>
            </a:r>
            <a:r>
              <a:rPr sz="1600" spc="-50" dirty="0">
                <a:latin typeface="Times New Roman"/>
                <a:cs typeface="Times New Roman"/>
              </a:rPr>
              <a:t>porque</a:t>
            </a:r>
            <a:r>
              <a:rPr sz="1950" spc="-50" dirty="0">
                <a:latin typeface="Symbol"/>
                <a:cs typeface="Symbol"/>
              </a:rPr>
              <a:t></a:t>
            </a:r>
            <a:r>
              <a:rPr sz="1700" i="1" spc="-50" dirty="0">
                <a:latin typeface="Symbol"/>
                <a:cs typeface="Symbol"/>
              </a:rPr>
              <a:t></a:t>
            </a:r>
            <a:r>
              <a:rPr sz="1700" i="1" spc="-50" dirty="0">
                <a:latin typeface="Times New Roman"/>
                <a:cs typeface="Times New Roman"/>
              </a:rPr>
              <a:t> </a:t>
            </a:r>
            <a:r>
              <a:rPr sz="1600" spc="25" dirty="0">
                <a:latin typeface="Symbol"/>
                <a:cs typeface="Symbol"/>
              </a:rPr>
              <a:t></a:t>
            </a:r>
            <a:r>
              <a:rPr sz="1600" spc="25" dirty="0">
                <a:latin typeface="Times New Roman"/>
                <a:cs typeface="Times New Roman"/>
              </a:rPr>
              <a:t> </a:t>
            </a:r>
            <a:r>
              <a:rPr sz="1700" i="1" spc="10" dirty="0">
                <a:latin typeface="Symbol"/>
                <a:cs typeface="Symbol"/>
              </a:rPr>
              <a:t></a:t>
            </a:r>
            <a:r>
              <a:rPr sz="1575" i="1" spc="15" baseline="-21164" dirty="0">
                <a:latin typeface="Times New Roman"/>
                <a:cs typeface="Times New Roman"/>
              </a:rPr>
              <a:t>MONTE</a:t>
            </a:r>
            <a:r>
              <a:rPr sz="1575" i="1" spc="-75" baseline="-21164" dirty="0">
                <a:latin typeface="Times New Roman"/>
                <a:cs typeface="Times New Roman"/>
              </a:rPr>
              <a:t> </a:t>
            </a:r>
            <a:r>
              <a:rPr sz="1950" spc="-110" dirty="0">
                <a:latin typeface="Symbol"/>
                <a:cs typeface="Symbol"/>
              </a:rPr>
              <a:t></a:t>
            </a:r>
            <a:endParaRPr sz="1950">
              <a:latin typeface="Symbol"/>
              <a:cs typeface="Symbol"/>
            </a:endParaRPr>
          </a:p>
          <a:p>
            <a:pPr marL="34925" algn="l" rtl="0">
              <a:spcBef>
                <a:spcPts val="550"/>
              </a:spcBef>
            </a:pPr>
            <a:r>
              <a:rPr sz="1600" i="1" spc="25" dirty="0">
                <a:latin typeface="Times New Roman"/>
                <a:cs typeface="Times New Roman"/>
              </a:rPr>
              <a:t>z</a:t>
            </a:r>
            <a:r>
              <a:rPr sz="1600" spc="25" dirty="0">
                <a:latin typeface="Symbol"/>
                <a:cs typeface="Symbol"/>
              </a:rPr>
              <a:t></a:t>
            </a:r>
            <a:r>
              <a:rPr sz="1600" spc="25" dirty="0">
                <a:latin typeface="Times New Roman"/>
                <a:cs typeface="Times New Roman"/>
              </a:rPr>
              <a:t> </a:t>
            </a:r>
            <a:r>
              <a:rPr sz="1600" i="1" spc="60" dirty="0">
                <a:latin typeface="Times New Roman"/>
                <a:cs typeface="Times New Roman"/>
              </a:rPr>
              <a:t>z</a:t>
            </a:r>
            <a:r>
              <a:rPr sz="1575" i="1" spc="89" baseline="-21164" dirty="0">
                <a:latin typeface="Times New Roman"/>
                <a:cs typeface="Times New Roman"/>
              </a:rPr>
              <a:t>METRO</a:t>
            </a:r>
            <a:r>
              <a:rPr sz="1600" spc="-50" dirty="0">
                <a:latin typeface="Times New Roman"/>
                <a:cs typeface="Times New Roman"/>
              </a:rPr>
              <a:t>porque</a:t>
            </a:r>
            <a:r>
              <a:rPr sz="1950" spc="-50" dirty="0">
                <a:latin typeface="Symbol"/>
                <a:cs typeface="Symbol"/>
              </a:rPr>
              <a:t></a:t>
            </a:r>
            <a:r>
              <a:rPr sz="1700" i="1" spc="-50" dirty="0">
                <a:latin typeface="Symbol"/>
                <a:cs typeface="Symbol"/>
              </a:rPr>
              <a:t></a:t>
            </a:r>
            <a:r>
              <a:rPr sz="1700" i="1" spc="-50" dirty="0">
                <a:latin typeface="Times New Roman"/>
                <a:cs typeface="Times New Roman"/>
              </a:rPr>
              <a:t> </a:t>
            </a:r>
            <a:r>
              <a:rPr sz="1600" spc="25" dirty="0">
                <a:latin typeface="Symbol"/>
                <a:cs typeface="Symbol"/>
              </a:rPr>
              <a:t></a:t>
            </a:r>
            <a:r>
              <a:rPr sz="1600" spc="-270" dirty="0">
                <a:latin typeface="Times New Roman"/>
                <a:cs typeface="Times New Roman"/>
              </a:rPr>
              <a:t> </a:t>
            </a:r>
            <a:r>
              <a:rPr sz="1700" i="1" spc="10" dirty="0">
                <a:latin typeface="Symbol"/>
                <a:cs typeface="Symbol"/>
              </a:rPr>
              <a:t></a:t>
            </a:r>
            <a:r>
              <a:rPr sz="1575" i="1" spc="15" baseline="-21164" dirty="0">
                <a:latin typeface="Times New Roman"/>
                <a:cs typeface="Times New Roman"/>
              </a:rPr>
              <a:t>MONTE</a:t>
            </a:r>
            <a:r>
              <a:rPr sz="1950" spc="-110" dirty="0">
                <a:latin typeface="Symbol"/>
                <a:cs typeface="Symbol"/>
              </a:rPr>
              <a:t></a:t>
            </a:r>
            <a:endParaRPr sz="1950">
              <a:latin typeface="Symbol"/>
              <a:cs typeface="Symbol"/>
            </a:endParaRPr>
          </a:p>
        </p:txBody>
      </p:sp>
      <p:sp>
        <p:nvSpPr>
          <p:cNvPr id="202" name="object 202"/>
          <p:cNvSpPr txBox="1"/>
          <p:nvPr/>
        </p:nvSpPr>
        <p:spPr>
          <a:xfrm>
            <a:off x="7086091" y="3975734"/>
            <a:ext cx="1276350"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Opera</a:t>
            </a:r>
            <a:r>
              <a:rPr sz="1400" spc="-125" dirty="0">
                <a:solidFill>
                  <a:srgbClr val="003399"/>
                </a:solidFill>
                <a:latin typeface="Arial"/>
                <a:cs typeface="Arial"/>
              </a:rPr>
              <a:t> </a:t>
            </a:r>
            <a:r>
              <a:rPr sz="1400" spc="-5" dirty="0">
                <a:solidFill>
                  <a:srgbClr val="003399"/>
                </a:solidFill>
                <a:latin typeface="Arial"/>
                <a:cs typeface="Arial"/>
              </a:rPr>
              <a:t>cuando:</a:t>
            </a:r>
            <a:endParaRPr sz="1400">
              <a:latin typeface="Arial"/>
              <a:cs typeface="Arial"/>
            </a:endParaRPr>
          </a:p>
        </p:txBody>
      </p:sp>
      <p:sp>
        <p:nvSpPr>
          <p:cNvPr id="204"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101</a:t>
            </a:fld>
            <a:endParaRPr spc="-5"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716017" y="2605277"/>
            <a:ext cx="311150" cy="0"/>
          </a:xfrm>
          <a:custGeom>
            <a:avLst/>
            <a:gdLst/>
            <a:ahLst/>
            <a:cxnLst/>
            <a:rect l="l" t="t" r="r" b="b"/>
            <a:pathLst>
              <a:path w="311150">
                <a:moveTo>
                  <a:pt x="0" y="0"/>
                </a:moveTo>
                <a:lnTo>
                  <a:pt x="310895" y="0"/>
                </a:lnTo>
              </a:path>
            </a:pathLst>
          </a:custGeom>
          <a:ln w="38100">
            <a:solidFill>
              <a:srgbClr val="000000"/>
            </a:solidFill>
          </a:ln>
        </p:spPr>
        <p:txBody>
          <a:bodyPr wrap="square" lIns="0" tIns="0" rIns="0" bIns="0" rtlCol="0"/>
          <a:lstStyle/>
          <a:p>
            <a:pPr algn="l" rtl="0"/>
            <a:endParaRPr/>
          </a:p>
        </p:txBody>
      </p:sp>
      <p:sp>
        <p:nvSpPr>
          <p:cNvPr id="3" name="object 3"/>
          <p:cNvSpPr/>
          <p:nvPr/>
        </p:nvSpPr>
        <p:spPr>
          <a:xfrm>
            <a:off x="4885182" y="2448306"/>
            <a:ext cx="0" cy="338455"/>
          </a:xfrm>
          <a:custGeom>
            <a:avLst/>
            <a:gdLst/>
            <a:ahLst/>
            <a:cxnLst/>
            <a:rect l="l" t="t" r="r" b="b"/>
            <a:pathLst>
              <a:path h="338455">
                <a:moveTo>
                  <a:pt x="0" y="0"/>
                </a:moveTo>
                <a:lnTo>
                  <a:pt x="0" y="338328"/>
                </a:lnTo>
              </a:path>
            </a:pathLst>
          </a:custGeom>
          <a:ln w="25908">
            <a:solidFill>
              <a:srgbClr val="000000"/>
            </a:solidFill>
          </a:ln>
        </p:spPr>
        <p:txBody>
          <a:bodyPr wrap="square" lIns="0" tIns="0" rIns="0" bIns="0" rtlCol="0"/>
          <a:lstStyle/>
          <a:p>
            <a:pPr algn="l" rtl="0"/>
            <a:endParaRPr/>
          </a:p>
        </p:txBody>
      </p:sp>
      <p:sp>
        <p:nvSpPr>
          <p:cNvPr id="4" name="object 4"/>
          <p:cNvSpPr/>
          <p:nvPr/>
        </p:nvSpPr>
        <p:spPr>
          <a:xfrm>
            <a:off x="5267705" y="2608326"/>
            <a:ext cx="893444" cy="0"/>
          </a:xfrm>
          <a:custGeom>
            <a:avLst/>
            <a:gdLst/>
            <a:ahLst/>
            <a:cxnLst/>
            <a:rect l="l" t="t" r="r" b="b"/>
            <a:pathLst>
              <a:path w="893445">
                <a:moveTo>
                  <a:pt x="0" y="0"/>
                </a:moveTo>
                <a:lnTo>
                  <a:pt x="893064" y="0"/>
                </a:lnTo>
              </a:path>
            </a:pathLst>
          </a:custGeom>
          <a:ln w="38100">
            <a:solidFill>
              <a:srgbClr val="000000"/>
            </a:solidFill>
          </a:ln>
        </p:spPr>
        <p:txBody>
          <a:bodyPr wrap="square" lIns="0" tIns="0" rIns="0" bIns="0" rtlCol="0"/>
          <a:lstStyle/>
          <a:p>
            <a:pPr algn="l" rtl="0"/>
            <a:endParaRPr/>
          </a:p>
        </p:txBody>
      </p:sp>
      <p:sp>
        <p:nvSpPr>
          <p:cNvPr id="5" name="object 5"/>
          <p:cNvSpPr/>
          <p:nvPr/>
        </p:nvSpPr>
        <p:spPr>
          <a:xfrm>
            <a:off x="6401562" y="2608326"/>
            <a:ext cx="276225" cy="0"/>
          </a:xfrm>
          <a:custGeom>
            <a:avLst/>
            <a:gdLst/>
            <a:ahLst/>
            <a:cxnLst/>
            <a:rect l="l" t="t" r="r" b="b"/>
            <a:pathLst>
              <a:path w="276225">
                <a:moveTo>
                  <a:pt x="0" y="0"/>
                </a:moveTo>
                <a:lnTo>
                  <a:pt x="275843" y="0"/>
                </a:lnTo>
              </a:path>
            </a:pathLst>
          </a:custGeom>
          <a:ln w="38100">
            <a:solidFill>
              <a:srgbClr val="000000"/>
            </a:solidFill>
          </a:ln>
        </p:spPr>
        <p:txBody>
          <a:bodyPr wrap="square" lIns="0" tIns="0" rIns="0" bIns="0" rtlCol="0"/>
          <a:lstStyle/>
          <a:p>
            <a:pPr algn="l" rtl="0"/>
            <a:endParaRPr/>
          </a:p>
        </p:txBody>
      </p:sp>
      <p:sp>
        <p:nvSpPr>
          <p:cNvPr id="6" name="object 6"/>
          <p:cNvSpPr/>
          <p:nvPr/>
        </p:nvSpPr>
        <p:spPr>
          <a:xfrm>
            <a:off x="6535673" y="2442210"/>
            <a:ext cx="5080" cy="342900"/>
          </a:xfrm>
          <a:custGeom>
            <a:avLst/>
            <a:gdLst/>
            <a:ahLst/>
            <a:cxnLst/>
            <a:rect l="l" t="t" r="r" b="b"/>
            <a:pathLst>
              <a:path w="5079" h="342900">
                <a:moveTo>
                  <a:pt x="0" y="0"/>
                </a:moveTo>
                <a:lnTo>
                  <a:pt x="4572" y="342900"/>
                </a:lnTo>
              </a:path>
            </a:pathLst>
          </a:custGeom>
          <a:ln w="25908">
            <a:solidFill>
              <a:srgbClr val="000000"/>
            </a:solidFill>
          </a:ln>
        </p:spPr>
        <p:txBody>
          <a:bodyPr wrap="square" lIns="0" tIns="0" rIns="0" bIns="0" rtlCol="0"/>
          <a:lstStyle/>
          <a:p>
            <a:pPr algn="l" rtl="0"/>
            <a:endParaRPr/>
          </a:p>
        </p:txBody>
      </p:sp>
      <p:sp>
        <p:nvSpPr>
          <p:cNvPr id="7" name="object 7"/>
          <p:cNvSpPr/>
          <p:nvPr/>
        </p:nvSpPr>
        <p:spPr>
          <a:xfrm>
            <a:off x="6922771" y="2605277"/>
            <a:ext cx="856615" cy="0"/>
          </a:xfrm>
          <a:custGeom>
            <a:avLst/>
            <a:gdLst/>
            <a:ahLst/>
            <a:cxnLst/>
            <a:rect l="l" t="t" r="r" b="b"/>
            <a:pathLst>
              <a:path w="856614">
                <a:moveTo>
                  <a:pt x="0" y="0"/>
                </a:moveTo>
                <a:lnTo>
                  <a:pt x="856488" y="0"/>
                </a:lnTo>
              </a:path>
            </a:pathLst>
          </a:custGeom>
          <a:ln w="38100">
            <a:solidFill>
              <a:srgbClr val="000000"/>
            </a:solidFill>
          </a:ln>
        </p:spPr>
        <p:txBody>
          <a:bodyPr wrap="square" lIns="0" tIns="0" rIns="0" bIns="0" rtlCol="0"/>
          <a:lstStyle/>
          <a:p>
            <a:pPr algn="l" rtl="0"/>
            <a:endParaRPr/>
          </a:p>
        </p:txBody>
      </p:sp>
      <p:sp>
        <p:nvSpPr>
          <p:cNvPr id="8" name="object 8"/>
          <p:cNvSpPr/>
          <p:nvPr/>
        </p:nvSpPr>
        <p:spPr>
          <a:xfrm>
            <a:off x="8024621" y="2615945"/>
            <a:ext cx="279400" cy="0"/>
          </a:xfrm>
          <a:custGeom>
            <a:avLst/>
            <a:gdLst/>
            <a:ahLst/>
            <a:cxnLst/>
            <a:rect l="l" t="t" r="r" b="b"/>
            <a:pathLst>
              <a:path w="279400">
                <a:moveTo>
                  <a:pt x="0" y="0"/>
                </a:moveTo>
                <a:lnTo>
                  <a:pt x="278892" y="0"/>
                </a:lnTo>
              </a:path>
            </a:pathLst>
          </a:custGeom>
          <a:ln w="38100">
            <a:solidFill>
              <a:srgbClr val="000000"/>
            </a:solidFill>
          </a:ln>
        </p:spPr>
        <p:txBody>
          <a:bodyPr wrap="square" lIns="0" tIns="0" rIns="0" bIns="0" rtlCol="0"/>
          <a:lstStyle/>
          <a:p>
            <a:pPr algn="l" rtl="0"/>
            <a:endParaRPr/>
          </a:p>
        </p:txBody>
      </p:sp>
      <p:sp>
        <p:nvSpPr>
          <p:cNvPr id="9" name="object 9"/>
          <p:cNvSpPr/>
          <p:nvPr/>
        </p:nvSpPr>
        <p:spPr>
          <a:xfrm>
            <a:off x="8550402" y="2615945"/>
            <a:ext cx="905510" cy="0"/>
          </a:xfrm>
          <a:custGeom>
            <a:avLst/>
            <a:gdLst/>
            <a:ahLst/>
            <a:cxnLst/>
            <a:rect l="l" t="t" r="r" b="b"/>
            <a:pathLst>
              <a:path w="905509">
                <a:moveTo>
                  <a:pt x="0" y="0"/>
                </a:moveTo>
                <a:lnTo>
                  <a:pt x="905255" y="0"/>
                </a:lnTo>
              </a:path>
            </a:pathLst>
          </a:custGeom>
          <a:ln w="38100">
            <a:solidFill>
              <a:srgbClr val="000000"/>
            </a:solidFill>
          </a:ln>
        </p:spPr>
        <p:txBody>
          <a:bodyPr wrap="square" lIns="0" tIns="0" rIns="0" bIns="0" rtlCol="0"/>
          <a:lstStyle/>
          <a:p>
            <a:pPr algn="l" rtl="0"/>
            <a:endParaRPr/>
          </a:p>
        </p:txBody>
      </p:sp>
      <p:sp>
        <p:nvSpPr>
          <p:cNvPr id="10" name="object 10"/>
          <p:cNvSpPr/>
          <p:nvPr/>
        </p:nvSpPr>
        <p:spPr>
          <a:xfrm>
            <a:off x="9697974" y="2615945"/>
            <a:ext cx="239395" cy="0"/>
          </a:xfrm>
          <a:custGeom>
            <a:avLst/>
            <a:gdLst/>
            <a:ahLst/>
            <a:cxnLst/>
            <a:rect l="l" t="t" r="r" b="b"/>
            <a:pathLst>
              <a:path w="239395">
                <a:moveTo>
                  <a:pt x="0" y="0"/>
                </a:moveTo>
                <a:lnTo>
                  <a:pt x="239268" y="0"/>
                </a:lnTo>
              </a:path>
            </a:pathLst>
          </a:custGeom>
          <a:ln w="38100">
            <a:solidFill>
              <a:srgbClr val="000000"/>
            </a:solidFill>
          </a:ln>
        </p:spPr>
        <p:txBody>
          <a:bodyPr wrap="square" lIns="0" tIns="0" rIns="0" bIns="0" rtlCol="0"/>
          <a:lstStyle/>
          <a:p>
            <a:pPr algn="l" rtl="0"/>
            <a:endParaRPr/>
          </a:p>
        </p:txBody>
      </p:sp>
      <p:sp>
        <p:nvSpPr>
          <p:cNvPr id="11" name="object 11"/>
          <p:cNvSpPr/>
          <p:nvPr/>
        </p:nvSpPr>
        <p:spPr>
          <a:xfrm>
            <a:off x="4257295" y="2603754"/>
            <a:ext cx="239395" cy="0"/>
          </a:xfrm>
          <a:custGeom>
            <a:avLst/>
            <a:gdLst/>
            <a:ahLst/>
            <a:cxnLst/>
            <a:rect l="l" t="t" r="r" b="b"/>
            <a:pathLst>
              <a:path w="239394">
                <a:moveTo>
                  <a:pt x="239268" y="0"/>
                </a:moveTo>
                <a:lnTo>
                  <a:pt x="0" y="0"/>
                </a:lnTo>
              </a:path>
            </a:pathLst>
          </a:custGeom>
          <a:ln w="38100">
            <a:solidFill>
              <a:srgbClr val="000000"/>
            </a:solidFill>
          </a:ln>
        </p:spPr>
        <p:txBody>
          <a:bodyPr wrap="square" lIns="0" tIns="0" rIns="0" bIns="0" rtlCol="0"/>
          <a:lstStyle/>
          <a:p>
            <a:pPr algn="l" rtl="0"/>
            <a:endParaRPr/>
          </a:p>
        </p:txBody>
      </p:sp>
      <p:sp>
        <p:nvSpPr>
          <p:cNvPr id="12" name="object 12"/>
          <p:cNvSpPr/>
          <p:nvPr/>
        </p:nvSpPr>
        <p:spPr>
          <a:xfrm>
            <a:off x="10144507" y="2612898"/>
            <a:ext cx="239395" cy="0"/>
          </a:xfrm>
          <a:custGeom>
            <a:avLst/>
            <a:gdLst/>
            <a:ahLst/>
            <a:cxnLst/>
            <a:rect l="l" t="t" r="r" b="b"/>
            <a:pathLst>
              <a:path w="239395">
                <a:moveTo>
                  <a:pt x="239268" y="0"/>
                </a:moveTo>
                <a:lnTo>
                  <a:pt x="0" y="0"/>
                </a:lnTo>
              </a:path>
            </a:pathLst>
          </a:custGeom>
          <a:ln w="38100">
            <a:solidFill>
              <a:srgbClr val="000000"/>
            </a:solidFill>
          </a:ln>
        </p:spPr>
        <p:txBody>
          <a:bodyPr wrap="square" lIns="0" tIns="0" rIns="0" bIns="0" rtlCol="0"/>
          <a:lstStyle/>
          <a:p>
            <a:pPr algn="l" rtl="0"/>
            <a:endParaRPr/>
          </a:p>
        </p:txBody>
      </p:sp>
      <p:sp>
        <p:nvSpPr>
          <p:cNvPr id="13" name="object 13"/>
          <p:cNvSpPr/>
          <p:nvPr/>
        </p:nvSpPr>
        <p:spPr>
          <a:xfrm>
            <a:off x="5020817" y="2492502"/>
            <a:ext cx="243840" cy="231775"/>
          </a:xfrm>
          <a:custGeom>
            <a:avLst/>
            <a:gdLst/>
            <a:ahLst/>
            <a:cxnLst/>
            <a:rect l="l" t="t" r="r" b="b"/>
            <a:pathLst>
              <a:path w="243839" h="231775">
                <a:moveTo>
                  <a:pt x="0" y="231648"/>
                </a:moveTo>
                <a:lnTo>
                  <a:pt x="243839" y="231648"/>
                </a:lnTo>
                <a:lnTo>
                  <a:pt x="243839" y="0"/>
                </a:lnTo>
                <a:lnTo>
                  <a:pt x="0" y="0"/>
                </a:lnTo>
                <a:lnTo>
                  <a:pt x="0" y="231648"/>
                </a:lnTo>
                <a:close/>
              </a:path>
            </a:pathLst>
          </a:custGeom>
          <a:ln w="25908">
            <a:solidFill>
              <a:srgbClr val="000000"/>
            </a:solidFill>
          </a:ln>
        </p:spPr>
        <p:txBody>
          <a:bodyPr wrap="square" lIns="0" tIns="0" rIns="0" bIns="0" rtlCol="0"/>
          <a:lstStyle/>
          <a:p>
            <a:pPr algn="l" rtl="0"/>
            <a:endParaRPr/>
          </a:p>
        </p:txBody>
      </p:sp>
      <p:sp>
        <p:nvSpPr>
          <p:cNvPr id="14" name="object 14"/>
          <p:cNvSpPr txBox="1"/>
          <p:nvPr/>
        </p:nvSpPr>
        <p:spPr>
          <a:xfrm>
            <a:off x="5101210" y="2516632"/>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1</a:t>
            </a:r>
            <a:endParaRPr sz="1400">
              <a:latin typeface="Arial"/>
              <a:cs typeface="Arial"/>
            </a:endParaRPr>
          </a:p>
        </p:txBody>
      </p:sp>
      <p:sp>
        <p:nvSpPr>
          <p:cNvPr id="15" name="object 15"/>
          <p:cNvSpPr/>
          <p:nvPr/>
        </p:nvSpPr>
        <p:spPr>
          <a:xfrm>
            <a:off x="6157721" y="2492502"/>
            <a:ext cx="243840" cy="231775"/>
          </a:xfrm>
          <a:custGeom>
            <a:avLst/>
            <a:gdLst/>
            <a:ahLst/>
            <a:cxnLst/>
            <a:rect l="l" t="t" r="r" b="b"/>
            <a:pathLst>
              <a:path w="243839" h="231775">
                <a:moveTo>
                  <a:pt x="0" y="231648"/>
                </a:moveTo>
                <a:lnTo>
                  <a:pt x="243839" y="231648"/>
                </a:lnTo>
                <a:lnTo>
                  <a:pt x="243839" y="0"/>
                </a:lnTo>
                <a:lnTo>
                  <a:pt x="0" y="0"/>
                </a:lnTo>
                <a:lnTo>
                  <a:pt x="0" y="231648"/>
                </a:lnTo>
                <a:close/>
              </a:path>
            </a:pathLst>
          </a:custGeom>
          <a:ln w="25908">
            <a:solidFill>
              <a:srgbClr val="000000"/>
            </a:solidFill>
          </a:ln>
        </p:spPr>
        <p:txBody>
          <a:bodyPr wrap="square" lIns="0" tIns="0" rIns="0" bIns="0" rtlCol="0"/>
          <a:lstStyle/>
          <a:p>
            <a:pPr algn="l" rtl="0"/>
            <a:endParaRPr/>
          </a:p>
        </p:txBody>
      </p:sp>
      <p:sp>
        <p:nvSpPr>
          <p:cNvPr id="16" name="object 16"/>
          <p:cNvSpPr txBox="1"/>
          <p:nvPr/>
        </p:nvSpPr>
        <p:spPr>
          <a:xfrm>
            <a:off x="6239637" y="2515742"/>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2</a:t>
            </a:r>
            <a:endParaRPr sz="1400">
              <a:latin typeface="Arial"/>
              <a:cs typeface="Arial"/>
            </a:endParaRPr>
          </a:p>
        </p:txBody>
      </p:sp>
      <p:sp>
        <p:nvSpPr>
          <p:cNvPr id="17" name="object 17"/>
          <p:cNvSpPr/>
          <p:nvPr/>
        </p:nvSpPr>
        <p:spPr>
          <a:xfrm>
            <a:off x="6671309" y="2492502"/>
            <a:ext cx="242570" cy="231775"/>
          </a:xfrm>
          <a:custGeom>
            <a:avLst/>
            <a:gdLst/>
            <a:ahLst/>
            <a:cxnLst/>
            <a:rect l="l" t="t" r="r" b="b"/>
            <a:pathLst>
              <a:path w="242570" h="231775">
                <a:moveTo>
                  <a:pt x="0" y="231648"/>
                </a:moveTo>
                <a:lnTo>
                  <a:pt x="242315" y="231648"/>
                </a:lnTo>
                <a:lnTo>
                  <a:pt x="242315" y="0"/>
                </a:lnTo>
                <a:lnTo>
                  <a:pt x="0" y="0"/>
                </a:lnTo>
                <a:lnTo>
                  <a:pt x="0" y="231648"/>
                </a:lnTo>
                <a:close/>
              </a:path>
            </a:pathLst>
          </a:custGeom>
          <a:ln w="25908">
            <a:solidFill>
              <a:srgbClr val="000000"/>
            </a:solidFill>
          </a:ln>
        </p:spPr>
        <p:txBody>
          <a:bodyPr wrap="square" lIns="0" tIns="0" rIns="0" bIns="0" rtlCol="0"/>
          <a:lstStyle/>
          <a:p>
            <a:pPr algn="l" rtl="0"/>
            <a:endParaRPr/>
          </a:p>
        </p:txBody>
      </p:sp>
      <p:sp>
        <p:nvSpPr>
          <p:cNvPr id="18" name="object 18"/>
          <p:cNvSpPr txBox="1"/>
          <p:nvPr/>
        </p:nvSpPr>
        <p:spPr>
          <a:xfrm>
            <a:off x="6752591" y="2515742"/>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3</a:t>
            </a:r>
            <a:endParaRPr sz="1400">
              <a:latin typeface="Arial"/>
              <a:cs typeface="Arial"/>
            </a:endParaRPr>
          </a:p>
        </p:txBody>
      </p:sp>
      <p:sp>
        <p:nvSpPr>
          <p:cNvPr id="19" name="object 19"/>
          <p:cNvSpPr/>
          <p:nvPr/>
        </p:nvSpPr>
        <p:spPr>
          <a:xfrm>
            <a:off x="7779258" y="2492502"/>
            <a:ext cx="242570" cy="231775"/>
          </a:xfrm>
          <a:custGeom>
            <a:avLst/>
            <a:gdLst/>
            <a:ahLst/>
            <a:cxnLst/>
            <a:rect l="l" t="t" r="r" b="b"/>
            <a:pathLst>
              <a:path w="242570" h="231775">
                <a:moveTo>
                  <a:pt x="0" y="231648"/>
                </a:moveTo>
                <a:lnTo>
                  <a:pt x="242315" y="231648"/>
                </a:lnTo>
                <a:lnTo>
                  <a:pt x="242315" y="0"/>
                </a:lnTo>
                <a:lnTo>
                  <a:pt x="0" y="0"/>
                </a:lnTo>
                <a:lnTo>
                  <a:pt x="0" y="231648"/>
                </a:lnTo>
                <a:close/>
              </a:path>
            </a:pathLst>
          </a:custGeom>
          <a:ln w="25908">
            <a:solidFill>
              <a:srgbClr val="000000"/>
            </a:solidFill>
          </a:ln>
        </p:spPr>
        <p:txBody>
          <a:bodyPr wrap="square" lIns="0" tIns="0" rIns="0" bIns="0" rtlCol="0"/>
          <a:lstStyle/>
          <a:p>
            <a:pPr algn="l" rtl="0"/>
            <a:endParaRPr/>
          </a:p>
        </p:txBody>
      </p:sp>
      <p:sp>
        <p:nvSpPr>
          <p:cNvPr id="20" name="object 20"/>
          <p:cNvSpPr txBox="1"/>
          <p:nvPr/>
        </p:nvSpPr>
        <p:spPr>
          <a:xfrm>
            <a:off x="7870698" y="2515742"/>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4</a:t>
            </a:r>
            <a:endParaRPr sz="1400">
              <a:latin typeface="Arial"/>
              <a:cs typeface="Arial"/>
            </a:endParaRPr>
          </a:p>
        </p:txBody>
      </p:sp>
      <p:sp>
        <p:nvSpPr>
          <p:cNvPr id="21" name="object 21"/>
          <p:cNvSpPr/>
          <p:nvPr/>
        </p:nvSpPr>
        <p:spPr>
          <a:xfrm>
            <a:off x="8308085" y="2492502"/>
            <a:ext cx="242570" cy="231775"/>
          </a:xfrm>
          <a:custGeom>
            <a:avLst/>
            <a:gdLst/>
            <a:ahLst/>
            <a:cxnLst/>
            <a:rect l="l" t="t" r="r" b="b"/>
            <a:pathLst>
              <a:path w="242570" h="231775">
                <a:moveTo>
                  <a:pt x="0" y="231648"/>
                </a:moveTo>
                <a:lnTo>
                  <a:pt x="242316" y="231648"/>
                </a:lnTo>
                <a:lnTo>
                  <a:pt x="242316" y="0"/>
                </a:lnTo>
                <a:lnTo>
                  <a:pt x="0" y="0"/>
                </a:lnTo>
                <a:lnTo>
                  <a:pt x="0" y="231648"/>
                </a:lnTo>
                <a:close/>
              </a:path>
            </a:pathLst>
          </a:custGeom>
          <a:ln w="25908">
            <a:solidFill>
              <a:srgbClr val="000000"/>
            </a:solidFill>
          </a:ln>
        </p:spPr>
        <p:txBody>
          <a:bodyPr wrap="square" lIns="0" tIns="0" rIns="0" bIns="0" rtlCol="0"/>
          <a:lstStyle/>
          <a:p>
            <a:pPr algn="l" rtl="0"/>
            <a:endParaRPr/>
          </a:p>
        </p:txBody>
      </p:sp>
      <p:sp>
        <p:nvSpPr>
          <p:cNvPr id="22" name="object 22"/>
          <p:cNvSpPr txBox="1"/>
          <p:nvPr/>
        </p:nvSpPr>
        <p:spPr>
          <a:xfrm>
            <a:off x="8401558" y="2515742"/>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5</a:t>
            </a:r>
            <a:endParaRPr sz="1400">
              <a:latin typeface="Arial"/>
              <a:cs typeface="Arial"/>
            </a:endParaRPr>
          </a:p>
        </p:txBody>
      </p:sp>
      <p:sp>
        <p:nvSpPr>
          <p:cNvPr id="23" name="object 23"/>
          <p:cNvSpPr/>
          <p:nvPr/>
        </p:nvSpPr>
        <p:spPr>
          <a:xfrm>
            <a:off x="9455657" y="2494027"/>
            <a:ext cx="242570" cy="231775"/>
          </a:xfrm>
          <a:custGeom>
            <a:avLst/>
            <a:gdLst/>
            <a:ahLst/>
            <a:cxnLst/>
            <a:rect l="l" t="t" r="r" b="b"/>
            <a:pathLst>
              <a:path w="242570" h="231775">
                <a:moveTo>
                  <a:pt x="0" y="231648"/>
                </a:moveTo>
                <a:lnTo>
                  <a:pt x="242316" y="231648"/>
                </a:lnTo>
                <a:lnTo>
                  <a:pt x="242316" y="0"/>
                </a:lnTo>
                <a:lnTo>
                  <a:pt x="0" y="0"/>
                </a:lnTo>
                <a:lnTo>
                  <a:pt x="0" y="231648"/>
                </a:lnTo>
                <a:close/>
              </a:path>
            </a:pathLst>
          </a:custGeom>
          <a:ln w="25908">
            <a:solidFill>
              <a:srgbClr val="000000"/>
            </a:solidFill>
          </a:ln>
        </p:spPr>
        <p:txBody>
          <a:bodyPr wrap="square" lIns="0" tIns="0" rIns="0" bIns="0" rtlCol="0"/>
          <a:lstStyle/>
          <a:p>
            <a:pPr algn="l" rtl="0"/>
            <a:endParaRPr/>
          </a:p>
        </p:txBody>
      </p:sp>
      <p:sp>
        <p:nvSpPr>
          <p:cNvPr id="24" name="object 24"/>
          <p:cNvSpPr txBox="1"/>
          <p:nvPr/>
        </p:nvSpPr>
        <p:spPr>
          <a:xfrm>
            <a:off x="9536049" y="2516632"/>
            <a:ext cx="12509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6</a:t>
            </a:r>
            <a:endParaRPr sz="1400">
              <a:latin typeface="Arial"/>
              <a:cs typeface="Arial"/>
            </a:endParaRPr>
          </a:p>
        </p:txBody>
      </p:sp>
      <p:sp>
        <p:nvSpPr>
          <p:cNvPr id="25" name="object 25"/>
          <p:cNvSpPr/>
          <p:nvPr/>
        </p:nvSpPr>
        <p:spPr>
          <a:xfrm>
            <a:off x="9931146" y="2498599"/>
            <a:ext cx="208915" cy="222885"/>
          </a:xfrm>
          <a:custGeom>
            <a:avLst/>
            <a:gdLst/>
            <a:ahLst/>
            <a:cxnLst/>
            <a:rect l="l" t="t" r="r" b="b"/>
            <a:pathLst>
              <a:path w="208915" h="222885">
                <a:moveTo>
                  <a:pt x="0" y="222503"/>
                </a:moveTo>
                <a:lnTo>
                  <a:pt x="208788" y="222503"/>
                </a:lnTo>
                <a:lnTo>
                  <a:pt x="208788" y="0"/>
                </a:lnTo>
                <a:lnTo>
                  <a:pt x="0" y="0"/>
                </a:lnTo>
                <a:lnTo>
                  <a:pt x="0" y="222503"/>
                </a:lnTo>
                <a:close/>
              </a:path>
            </a:pathLst>
          </a:custGeom>
          <a:ln w="25908">
            <a:solidFill>
              <a:srgbClr val="000000"/>
            </a:solidFill>
          </a:ln>
        </p:spPr>
        <p:txBody>
          <a:bodyPr wrap="square" lIns="0" tIns="0" rIns="0" bIns="0" rtlCol="0"/>
          <a:lstStyle/>
          <a:p>
            <a:pPr algn="l" rtl="0"/>
            <a:endParaRPr/>
          </a:p>
        </p:txBody>
      </p:sp>
      <p:sp>
        <p:nvSpPr>
          <p:cNvPr id="26" name="object 26"/>
          <p:cNvSpPr/>
          <p:nvPr/>
        </p:nvSpPr>
        <p:spPr>
          <a:xfrm>
            <a:off x="4498085" y="2498599"/>
            <a:ext cx="219710" cy="222885"/>
          </a:xfrm>
          <a:custGeom>
            <a:avLst/>
            <a:gdLst/>
            <a:ahLst/>
            <a:cxnLst/>
            <a:rect l="l" t="t" r="r" b="b"/>
            <a:pathLst>
              <a:path w="219710" h="222885">
                <a:moveTo>
                  <a:pt x="0" y="222503"/>
                </a:moveTo>
                <a:lnTo>
                  <a:pt x="219456" y="222503"/>
                </a:lnTo>
                <a:lnTo>
                  <a:pt x="219456" y="0"/>
                </a:lnTo>
                <a:lnTo>
                  <a:pt x="0" y="0"/>
                </a:lnTo>
                <a:lnTo>
                  <a:pt x="0" y="222503"/>
                </a:lnTo>
                <a:close/>
              </a:path>
            </a:pathLst>
          </a:custGeom>
          <a:ln w="25908">
            <a:solidFill>
              <a:srgbClr val="000000"/>
            </a:solidFill>
          </a:ln>
        </p:spPr>
        <p:txBody>
          <a:bodyPr wrap="square" lIns="0" tIns="0" rIns="0" bIns="0" rtlCol="0"/>
          <a:lstStyle/>
          <a:p>
            <a:pPr algn="l" rtl="0"/>
            <a:endParaRPr/>
          </a:p>
        </p:txBody>
      </p:sp>
      <p:sp>
        <p:nvSpPr>
          <p:cNvPr id="27" name="object 27"/>
          <p:cNvSpPr/>
          <p:nvPr/>
        </p:nvSpPr>
        <p:spPr>
          <a:xfrm>
            <a:off x="8160257" y="2442210"/>
            <a:ext cx="5080" cy="342900"/>
          </a:xfrm>
          <a:custGeom>
            <a:avLst/>
            <a:gdLst/>
            <a:ahLst/>
            <a:cxnLst/>
            <a:rect l="l" t="t" r="r" b="b"/>
            <a:pathLst>
              <a:path w="5079" h="342900">
                <a:moveTo>
                  <a:pt x="0" y="0"/>
                </a:moveTo>
                <a:lnTo>
                  <a:pt x="4572" y="342900"/>
                </a:lnTo>
              </a:path>
            </a:pathLst>
          </a:custGeom>
          <a:ln w="25908">
            <a:solidFill>
              <a:srgbClr val="000000"/>
            </a:solidFill>
          </a:ln>
        </p:spPr>
        <p:txBody>
          <a:bodyPr wrap="square" lIns="0" tIns="0" rIns="0" bIns="0" rtlCol="0"/>
          <a:lstStyle/>
          <a:p>
            <a:pPr algn="l" rtl="0"/>
            <a:endParaRPr/>
          </a:p>
        </p:txBody>
      </p:sp>
      <p:sp>
        <p:nvSpPr>
          <p:cNvPr id="28" name="object 28"/>
          <p:cNvSpPr/>
          <p:nvPr/>
        </p:nvSpPr>
        <p:spPr>
          <a:xfrm>
            <a:off x="9798558" y="2452877"/>
            <a:ext cx="3175" cy="342900"/>
          </a:xfrm>
          <a:custGeom>
            <a:avLst/>
            <a:gdLst/>
            <a:ahLst/>
            <a:cxnLst/>
            <a:rect l="l" t="t" r="r" b="b"/>
            <a:pathLst>
              <a:path w="3175" h="342900">
                <a:moveTo>
                  <a:pt x="0" y="0"/>
                </a:moveTo>
                <a:lnTo>
                  <a:pt x="3048" y="342900"/>
                </a:lnTo>
              </a:path>
            </a:pathLst>
          </a:custGeom>
          <a:ln w="25908">
            <a:solidFill>
              <a:srgbClr val="000000"/>
            </a:solidFill>
          </a:ln>
        </p:spPr>
        <p:txBody>
          <a:bodyPr wrap="square" lIns="0" tIns="0" rIns="0" bIns="0" rtlCol="0"/>
          <a:lstStyle/>
          <a:p>
            <a:pPr algn="l" rtl="0"/>
            <a:endParaRPr/>
          </a:p>
        </p:txBody>
      </p:sp>
      <p:sp>
        <p:nvSpPr>
          <p:cNvPr id="29" name="object 29"/>
          <p:cNvSpPr/>
          <p:nvPr/>
        </p:nvSpPr>
        <p:spPr>
          <a:xfrm>
            <a:off x="5008627" y="2274570"/>
            <a:ext cx="1114425" cy="0"/>
          </a:xfrm>
          <a:custGeom>
            <a:avLst/>
            <a:gdLst/>
            <a:ahLst/>
            <a:cxnLst/>
            <a:rect l="l" t="t" r="r" b="b"/>
            <a:pathLst>
              <a:path w="1114425">
                <a:moveTo>
                  <a:pt x="0" y="0"/>
                </a:moveTo>
                <a:lnTo>
                  <a:pt x="1114044" y="0"/>
                </a:lnTo>
              </a:path>
            </a:pathLst>
          </a:custGeom>
          <a:ln w="25908">
            <a:solidFill>
              <a:srgbClr val="00CC00"/>
            </a:solidFill>
          </a:ln>
        </p:spPr>
        <p:txBody>
          <a:bodyPr wrap="square" lIns="0" tIns="0" rIns="0" bIns="0" rtlCol="0"/>
          <a:lstStyle/>
          <a:p>
            <a:pPr algn="l" rtl="0"/>
            <a:endParaRPr/>
          </a:p>
        </p:txBody>
      </p:sp>
      <p:sp>
        <p:nvSpPr>
          <p:cNvPr id="30" name="object 30"/>
          <p:cNvSpPr/>
          <p:nvPr/>
        </p:nvSpPr>
        <p:spPr>
          <a:xfrm>
            <a:off x="6119621" y="2012442"/>
            <a:ext cx="0" cy="265430"/>
          </a:xfrm>
          <a:custGeom>
            <a:avLst/>
            <a:gdLst/>
            <a:ahLst/>
            <a:cxnLst/>
            <a:rect l="l" t="t" r="r" b="b"/>
            <a:pathLst>
              <a:path h="265430">
                <a:moveTo>
                  <a:pt x="0" y="265175"/>
                </a:moveTo>
                <a:lnTo>
                  <a:pt x="0" y="0"/>
                </a:lnTo>
              </a:path>
            </a:pathLst>
          </a:custGeom>
          <a:ln w="25908">
            <a:solidFill>
              <a:srgbClr val="00CC00"/>
            </a:solidFill>
          </a:ln>
        </p:spPr>
        <p:txBody>
          <a:bodyPr wrap="square" lIns="0" tIns="0" rIns="0" bIns="0" rtlCol="0"/>
          <a:lstStyle/>
          <a:p>
            <a:pPr algn="l" rtl="0"/>
            <a:endParaRPr/>
          </a:p>
        </p:txBody>
      </p:sp>
      <p:sp>
        <p:nvSpPr>
          <p:cNvPr id="31" name="object 31"/>
          <p:cNvSpPr/>
          <p:nvPr/>
        </p:nvSpPr>
        <p:spPr>
          <a:xfrm>
            <a:off x="6660642" y="2283714"/>
            <a:ext cx="1077595" cy="0"/>
          </a:xfrm>
          <a:custGeom>
            <a:avLst/>
            <a:gdLst/>
            <a:ahLst/>
            <a:cxnLst/>
            <a:rect l="l" t="t" r="r" b="b"/>
            <a:pathLst>
              <a:path w="1077595">
                <a:moveTo>
                  <a:pt x="0" y="0"/>
                </a:moveTo>
                <a:lnTo>
                  <a:pt x="1077468" y="0"/>
                </a:lnTo>
              </a:path>
            </a:pathLst>
          </a:custGeom>
          <a:ln w="25908">
            <a:solidFill>
              <a:srgbClr val="00CC00"/>
            </a:solidFill>
          </a:ln>
        </p:spPr>
        <p:txBody>
          <a:bodyPr wrap="square" lIns="0" tIns="0" rIns="0" bIns="0" rtlCol="0"/>
          <a:lstStyle/>
          <a:p>
            <a:pPr algn="l" rtl="0"/>
            <a:endParaRPr/>
          </a:p>
        </p:txBody>
      </p:sp>
      <p:sp>
        <p:nvSpPr>
          <p:cNvPr id="32" name="object 32"/>
          <p:cNvSpPr/>
          <p:nvPr/>
        </p:nvSpPr>
        <p:spPr>
          <a:xfrm>
            <a:off x="8305039" y="2283714"/>
            <a:ext cx="1144905" cy="0"/>
          </a:xfrm>
          <a:custGeom>
            <a:avLst/>
            <a:gdLst/>
            <a:ahLst/>
            <a:cxnLst/>
            <a:rect l="l" t="t" r="r" b="b"/>
            <a:pathLst>
              <a:path w="1144904">
                <a:moveTo>
                  <a:pt x="0" y="0"/>
                </a:moveTo>
                <a:lnTo>
                  <a:pt x="1144523" y="0"/>
                </a:lnTo>
              </a:path>
            </a:pathLst>
          </a:custGeom>
          <a:ln w="25908">
            <a:solidFill>
              <a:srgbClr val="00CC00"/>
            </a:solidFill>
          </a:ln>
        </p:spPr>
        <p:txBody>
          <a:bodyPr wrap="square" lIns="0" tIns="0" rIns="0" bIns="0" rtlCol="0"/>
          <a:lstStyle/>
          <a:p>
            <a:pPr algn="l" rtl="0"/>
            <a:endParaRPr/>
          </a:p>
        </p:txBody>
      </p:sp>
      <p:sp>
        <p:nvSpPr>
          <p:cNvPr id="33" name="object 33"/>
          <p:cNvSpPr/>
          <p:nvPr/>
        </p:nvSpPr>
        <p:spPr>
          <a:xfrm>
            <a:off x="7735061" y="2017014"/>
            <a:ext cx="0" cy="265430"/>
          </a:xfrm>
          <a:custGeom>
            <a:avLst/>
            <a:gdLst/>
            <a:ahLst/>
            <a:cxnLst/>
            <a:rect l="l" t="t" r="r" b="b"/>
            <a:pathLst>
              <a:path h="265430">
                <a:moveTo>
                  <a:pt x="0" y="265175"/>
                </a:moveTo>
                <a:lnTo>
                  <a:pt x="0" y="0"/>
                </a:lnTo>
              </a:path>
            </a:pathLst>
          </a:custGeom>
          <a:ln w="25908">
            <a:solidFill>
              <a:srgbClr val="00CC00"/>
            </a:solidFill>
          </a:ln>
        </p:spPr>
        <p:txBody>
          <a:bodyPr wrap="square" lIns="0" tIns="0" rIns="0" bIns="0" rtlCol="0"/>
          <a:lstStyle/>
          <a:p>
            <a:pPr algn="l" rtl="0"/>
            <a:endParaRPr/>
          </a:p>
        </p:txBody>
      </p:sp>
      <p:sp>
        <p:nvSpPr>
          <p:cNvPr id="34" name="object 34"/>
          <p:cNvSpPr/>
          <p:nvPr/>
        </p:nvSpPr>
        <p:spPr>
          <a:xfrm>
            <a:off x="9441942" y="2020061"/>
            <a:ext cx="0" cy="265430"/>
          </a:xfrm>
          <a:custGeom>
            <a:avLst/>
            <a:gdLst/>
            <a:ahLst/>
            <a:cxnLst/>
            <a:rect l="l" t="t" r="r" b="b"/>
            <a:pathLst>
              <a:path h="265430">
                <a:moveTo>
                  <a:pt x="0" y="265175"/>
                </a:moveTo>
                <a:lnTo>
                  <a:pt x="0" y="0"/>
                </a:lnTo>
              </a:path>
            </a:pathLst>
          </a:custGeom>
          <a:ln w="25908">
            <a:solidFill>
              <a:srgbClr val="00CC00"/>
            </a:solidFill>
          </a:ln>
        </p:spPr>
        <p:txBody>
          <a:bodyPr wrap="square" lIns="0" tIns="0" rIns="0" bIns="0" rtlCol="0"/>
          <a:lstStyle/>
          <a:p>
            <a:pPr algn="l" rtl="0"/>
            <a:endParaRPr/>
          </a:p>
        </p:txBody>
      </p:sp>
      <p:sp>
        <p:nvSpPr>
          <p:cNvPr id="35" name="object 35"/>
          <p:cNvSpPr/>
          <p:nvPr/>
        </p:nvSpPr>
        <p:spPr>
          <a:xfrm>
            <a:off x="6119621" y="2012442"/>
            <a:ext cx="1240790" cy="0"/>
          </a:xfrm>
          <a:custGeom>
            <a:avLst/>
            <a:gdLst/>
            <a:ahLst/>
            <a:cxnLst/>
            <a:rect l="l" t="t" r="r" b="b"/>
            <a:pathLst>
              <a:path w="1240789">
                <a:moveTo>
                  <a:pt x="0" y="0"/>
                </a:moveTo>
                <a:lnTo>
                  <a:pt x="1240536" y="0"/>
                </a:lnTo>
              </a:path>
            </a:pathLst>
          </a:custGeom>
          <a:ln w="25908">
            <a:solidFill>
              <a:srgbClr val="00CC00"/>
            </a:solidFill>
          </a:ln>
        </p:spPr>
        <p:txBody>
          <a:bodyPr wrap="square" lIns="0" tIns="0" rIns="0" bIns="0" rtlCol="0"/>
          <a:lstStyle/>
          <a:p>
            <a:pPr algn="l" rtl="0"/>
            <a:endParaRPr/>
          </a:p>
        </p:txBody>
      </p:sp>
      <p:sp>
        <p:nvSpPr>
          <p:cNvPr id="36" name="object 36"/>
          <p:cNvSpPr/>
          <p:nvPr/>
        </p:nvSpPr>
        <p:spPr>
          <a:xfrm>
            <a:off x="7733539" y="2018538"/>
            <a:ext cx="1252855" cy="0"/>
          </a:xfrm>
          <a:custGeom>
            <a:avLst/>
            <a:gdLst/>
            <a:ahLst/>
            <a:cxnLst/>
            <a:rect l="l" t="t" r="r" b="b"/>
            <a:pathLst>
              <a:path w="1252854">
                <a:moveTo>
                  <a:pt x="0" y="0"/>
                </a:moveTo>
                <a:lnTo>
                  <a:pt x="1252728" y="0"/>
                </a:lnTo>
              </a:path>
            </a:pathLst>
          </a:custGeom>
          <a:ln w="25908">
            <a:solidFill>
              <a:srgbClr val="00CC00"/>
            </a:solidFill>
          </a:ln>
        </p:spPr>
        <p:txBody>
          <a:bodyPr wrap="square" lIns="0" tIns="0" rIns="0" bIns="0" rtlCol="0"/>
          <a:lstStyle/>
          <a:p>
            <a:pPr algn="l" rtl="0"/>
            <a:endParaRPr/>
          </a:p>
        </p:txBody>
      </p:sp>
      <p:sp>
        <p:nvSpPr>
          <p:cNvPr id="37" name="object 37"/>
          <p:cNvSpPr/>
          <p:nvPr/>
        </p:nvSpPr>
        <p:spPr>
          <a:xfrm>
            <a:off x="9441942" y="2023110"/>
            <a:ext cx="670560" cy="0"/>
          </a:xfrm>
          <a:custGeom>
            <a:avLst/>
            <a:gdLst/>
            <a:ahLst/>
            <a:cxnLst/>
            <a:rect l="l" t="t" r="r" b="b"/>
            <a:pathLst>
              <a:path w="670559">
                <a:moveTo>
                  <a:pt x="0" y="0"/>
                </a:moveTo>
                <a:lnTo>
                  <a:pt x="670559" y="0"/>
                </a:lnTo>
              </a:path>
            </a:pathLst>
          </a:custGeom>
          <a:ln w="25908">
            <a:solidFill>
              <a:srgbClr val="00CC00"/>
            </a:solidFill>
          </a:ln>
        </p:spPr>
        <p:txBody>
          <a:bodyPr wrap="square" lIns="0" tIns="0" rIns="0" bIns="0" rtlCol="0"/>
          <a:lstStyle/>
          <a:p>
            <a:pPr algn="l" rtl="0"/>
            <a:endParaRPr/>
          </a:p>
        </p:txBody>
      </p:sp>
      <p:sp>
        <p:nvSpPr>
          <p:cNvPr id="38" name="object 38"/>
          <p:cNvSpPr/>
          <p:nvPr/>
        </p:nvSpPr>
        <p:spPr>
          <a:xfrm>
            <a:off x="7354061" y="1744217"/>
            <a:ext cx="0" cy="265430"/>
          </a:xfrm>
          <a:custGeom>
            <a:avLst/>
            <a:gdLst/>
            <a:ahLst/>
            <a:cxnLst/>
            <a:rect l="l" t="t" r="r" b="b"/>
            <a:pathLst>
              <a:path h="265430">
                <a:moveTo>
                  <a:pt x="0" y="265176"/>
                </a:moveTo>
                <a:lnTo>
                  <a:pt x="0" y="0"/>
                </a:lnTo>
              </a:path>
            </a:pathLst>
          </a:custGeom>
          <a:ln w="25908">
            <a:solidFill>
              <a:srgbClr val="00CC00"/>
            </a:solidFill>
          </a:ln>
        </p:spPr>
        <p:txBody>
          <a:bodyPr wrap="square" lIns="0" tIns="0" rIns="0" bIns="0" rtlCol="0"/>
          <a:lstStyle/>
          <a:p>
            <a:pPr algn="l" rtl="0"/>
            <a:endParaRPr/>
          </a:p>
        </p:txBody>
      </p:sp>
      <p:sp>
        <p:nvSpPr>
          <p:cNvPr id="39" name="object 39"/>
          <p:cNvSpPr/>
          <p:nvPr/>
        </p:nvSpPr>
        <p:spPr>
          <a:xfrm>
            <a:off x="8983218" y="1754885"/>
            <a:ext cx="0" cy="264160"/>
          </a:xfrm>
          <a:custGeom>
            <a:avLst/>
            <a:gdLst/>
            <a:ahLst/>
            <a:cxnLst/>
            <a:rect l="l" t="t" r="r" b="b"/>
            <a:pathLst>
              <a:path h="264160">
                <a:moveTo>
                  <a:pt x="0" y="263651"/>
                </a:moveTo>
                <a:lnTo>
                  <a:pt x="0" y="0"/>
                </a:lnTo>
              </a:path>
            </a:pathLst>
          </a:custGeom>
          <a:ln w="25908">
            <a:solidFill>
              <a:srgbClr val="00CC00"/>
            </a:solidFill>
          </a:ln>
        </p:spPr>
        <p:txBody>
          <a:bodyPr wrap="square" lIns="0" tIns="0" rIns="0" bIns="0" rtlCol="0"/>
          <a:lstStyle/>
          <a:p>
            <a:pPr algn="l" rtl="0"/>
            <a:endParaRPr/>
          </a:p>
        </p:txBody>
      </p:sp>
      <p:sp>
        <p:nvSpPr>
          <p:cNvPr id="40" name="object 40"/>
          <p:cNvSpPr/>
          <p:nvPr/>
        </p:nvSpPr>
        <p:spPr>
          <a:xfrm>
            <a:off x="7360158" y="1744217"/>
            <a:ext cx="1362710" cy="0"/>
          </a:xfrm>
          <a:custGeom>
            <a:avLst/>
            <a:gdLst/>
            <a:ahLst/>
            <a:cxnLst/>
            <a:rect l="l" t="t" r="r" b="b"/>
            <a:pathLst>
              <a:path w="1362709">
                <a:moveTo>
                  <a:pt x="0" y="0"/>
                </a:moveTo>
                <a:lnTo>
                  <a:pt x="1362456" y="0"/>
                </a:lnTo>
              </a:path>
            </a:pathLst>
          </a:custGeom>
          <a:ln w="25908">
            <a:solidFill>
              <a:srgbClr val="00CC00"/>
            </a:solidFill>
          </a:ln>
        </p:spPr>
        <p:txBody>
          <a:bodyPr wrap="square" lIns="0" tIns="0" rIns="0" bIns="0" rtlCol="0"/>
          <a:lstStyle/>
          <a:p>
            <a:pPr algn="l" rtl="0"/>
            <a:endParaRPr/>
          </a:p>
        </p:txBody>
      </p:sp>
      <p:sp>
        <p:nvSpPr>
          <p:cNvPr id="41" name="object 41"/>
          <p:cNvSpPr/>
          <p:nvPr/>
        </p:nvSpPr>
        <p:spPr>
          <a:xfrm>
            <a:off x="8989315" y="1757933"/>
            <a:ext cx="1114425" cy="0"/>
          </a:xfrm>
          <a:custGeom>
            <a:avLst/>
            <a:gdLst/>
            <a:ahLst/>
            <a:cxnLst/>
            <a:rect l="l" t="t" r="r" b="b"/>
            <a:pathLst>
              <a:path w="1114425">
                <a:moveTo>
                  <a:pt x="0" y="0"/>
                </a:moveTo>
                <a:lnTo>
                  <a:pt x="1114043" y="0"/>
                </a:lnTo>
              </a:path>
            </a:pathLst>
          </a:custGeom>
          <a:ln w="25908">
            <a:solidFill>
              <a:srgbClr val="00CC00"/>
            </a:solidFill>
          </a:ln>
        </p:spPr>
        <p:txBody>
          <a:bodyPr wrap="square" lIns="0" tIns="0" rIns="0" bIns="0" rtlCol="0"/>
          <a:lstStyle/>
          <a:p>
            <a:pPr algn="l" rtl="0"/>
            <a:endParaRPr/>
          </a:p>
        </p:txBody>
      </p:sp>
      <p:sp>
        <p:nvSpPr>
          <p:cNvPr id="42" name="object 42"/>
          <p:cNvSpPr/>
          <p:nvPr/>
        </p:nvSpPr>
        <p:spPr>
          <a:xfrm>
            <a:off x="8708897" y="1475994"/>
            <a:ext cx="0" cy="265430"/>
          </a:xfrm>
          <a:custGeom>
            <a:avLst/>
            <a:gdLst/>
            <a:ahLst/>
            <a:cxnLst/>
            <a:rect l="l" t="t" r="r" b="b"/>
            <a:pathLst>
              <a:path h="265430">
                <a:moveTo>
                  <a:pt x="0" y="265175"/>
                </a:moveTo>
                <a:lnTo>
                  <a:pt x="0" y="0"/>
                </a:lnTo>
              </a:path>
            </a:pathLst>
          </a:custGeom>
          <a:ln w="25908">
            <a:solidFill>
              <a:srgbClr val="00CC00"/>
            </a:solidFill>
          </a:ln>
        </p:spPr>
        <p:txBody>
          <a:bodyPr wrap="square" lIns="0" tIns="0" rIns="0" bIns="0" rtlCol="0"/>
          <a:lstStyle/>
          <a:p>
            <a:pPr algn="l" rtl="0"/>
            <a:endParaRPr/>
          </a:p>
        </p:txBody>
      </p:sp>
      <p:sp>
        <p:nvSpPr>
          <p:cNvPr id="43" name="object 43"/>
          <p:cNvSpPr/>
          <p:nvPr/>
        </p:nvSpPr>
        <p:spPr>
          <a:xfrm>
            <a:off x="8713469" y="1479041"/>
            <a:ext cx="1376680" cy="0"/>
          </a:xfrm>
          <a:custGeom>
            <a:avLst/>
            <a:gdLst/>
            <a:ahLst/>
            <a:cxnLst/>
            <a:rect l="l" t="t" r="r" b="b"/>
            <a:pathLst>
              <a:path w="1376679">
                <a:moveTo>
                  <a:pt x="0" y="0"/>
                </a:moveTo>
                <a:lnTo>
                  <a:pt x="1376172" y="0"/>
                </a:lnTo>
              </a:path>
            </a:pathLst>
          </a:custGeom>
          <a:ln w="25908">
            <a:solidFill>
              <a:srgbClr val="00CC00"/>
            </a:solidFill>
          </a:ln>
        </p:spPr>
        <p:txBody>
          <a:bodyPr wrap="square" lIns="0" tIns="0" rIns="0" bIns="0" rtlCol="0"/>
          <a:lstStyle/>
          <a:p>
            <a:pPr algn="l" rtl="0"/>
            <a:endParaRPr/>
          </a:p>
        </p:txBody>
      </p:sp>
      <p:sp>
        <p:nvSpPr>
          <p:cNvPr id="44" name="object 44"/>
          <p:cNvSpPr txBox="1"/>
          <p:nvPr/>
        </p:nvSpPr>
        <p:spPr>
          <a:xfrm>
            <a:off x="5131054" y="2050288"/>
            <a:ext cx="577215" cy="215444"/>
          </a:xfrm>
          <a:prstGeom prst="rect">
            <a:avLst/>
          </a:prstGeom>
        </p:spPr>
        <p:txBody>
          <a:bodyPr vert="horz" wrap="square" lIns="0" tIns="0" rIns="0" bIns="0" rtlCol="0">
            <a:spAutoFit/>
          </a:bodyPr>
          <a:lstStyle/>
          <a:p>
            <a:pPr marL="12700" algn="l" rtl="0"/>
            <a:r>
              <a:rPr sz="1400" spc="-5" dirty="0">
                <a:solidFill>
                  <a:srgbClr val="003399"/>
                </a:solidFill>
                <a:latin typeface="Arial"/>
                <a:cs typeface="Arial"/>
              </a:rPr>
              <a:t>Zona</a:t>
            </a:r>
            <a:r>
              <a:rPr sz="1400" spc="-100" dirty="0">
                <a:solidFill>
                  <a:srgbClr val="003399"/>
                </a:solidFill>
                <a:latin typeface="Arial"/>
                <a:cs typeface="Arial"/>
              </a:rPr>
              <a:t> </a:t>
            </a:r>
            <a:r>
              <a:rPr sz="1400" dirty="0">
                <a:solidFill>
                  <a:srgbClr val="003399"/>
                </a:solidFill>
                <a:latin typeface="Arial"/>
                <a:cs typeface="Arial"/>
              </a:rPr>
              <a:t>1</a:t>
            </a:r>
            <a:endParaRPr sz="1400">
              <a:latin typeface="Arial"/>
              <a:cs typeface="Arial"/>
            </a:endParaRPr>
          </a:p>
        </p:txBody>
      </p:sp>
      <p:sp>
        <p:nvSpPr>
          <p:cNvPr id="45" name="object 45"/>
          <p:cNvSpPr txBox="1"/>
          <p:nvPr/>
        </p:nvSpPr>
        <p:spPr>
          <a:xfrm>
            <a:off x="6452742" y="1794890"/>
            <a:ext cx="577850"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Zona</a:t>
            </a:r>
            <a:r>
              <a:rPr sz="1400" spc="-120" dirty="0">
                <a:solidFill>
                  <a:srgbClr val="003399"/>
                </a:solidFill>
                <a:latin typeface="Arial"/>
                <a:cs typeface="Arial"/>
              </a:rPr>
              <a:t> </a:t>
            </a:r>
            <a:r>
              <a:rPr sz="1400" dirty="0">
                <a:solidFill>
                  <a:srgbClr val="003399"/>
                </a:solidFill>
                <a:latin typeface="Arial"/>
                <a:cs typeface="Arial"/>
              </a:rPr>
              <a:t>2</a:t>
            </a:r>
            <a:endParaRPr sz="1400">
              <a:latin typeface="Arial"/>
              <a:cs typeface="Arial"/>
            </a:endParaRPr>
          </a:p>
        </p:txBody>
      </p:sp>
      <p:sp>
        <p:nvSpPr>
          <p:cNvPr id="46" name="object 46"/>
          <p:cNvSpPr txBox="1"/>
          <p:nvPr/>
        </p:nvSpPr>
        <p:spPr>
          <a:xfrm>
            <a:off x="7739635" y="1548257"/>
            <a:ext cx="577215" cy="215444"/>
          </a:xfrm>
          <a:prstGeom prst="rect">
            <a:avLst/>
          </a:prstGeom>
        </p:spPr>
        <p:txBody>
          <a:bodyPr vert="horz" wrap="square" lIns="0" tIns="0" rIns="0" bIns="0" rtlCol="0">
            <a:spAutoFit/>
          </a:bodyPr>
          <a:lstStyle/>
          <a:p>
            <a:pPr marL="12700" algn="l" rtl="0"/>
            <a:r>
              <a:rPr sz="1400" spc="-5" dirty="0">
                <a:solidFill>
                  <a:srgbClr val="003399"/>
                </a:solidFill>
                <a:latin typeface="Arial"/>
                <a:cs typeface="Arial"/>
              </a:rPr>
              <a:t>Zona</a:t>
            </a:r>
            <a:r>
              <a:rPr sz="1400" spc="-100" dirty="0">
                <a:solidFill>
                  <a:srgbClr val="003399"/>
                </a:solidFill>
                <a:latin typeface="Arial"/>
                <a:cs typeface="Arial"/>
              </a:rPr>
              <a:t> </a:t>
            </a:r>
            <a:r>
              <a:rPr sz="1400" dirty="0">
                <a:solidFill>
                  <a:srgbClr val="003399"/>
                </a:solidFill>
                <a:latin typeface="Arial"/>
                <a:cs typeface="Arial"/>
              </a:rPr>
              <a:t>3</a:t>
            </a:r>
            <a:endParaRPr sz="1400">
              <a:latin typeface="Arial"/>
              <a:cs typeface="Arial"/>
            </a:endParaRPr>
          </a:p>
        </p:txBody>
      </p:sp>
      <p:sp>
        <p:nvSpPr>
          <p:cNvPr id="47" name="object 47"/>
          <p:cNvSpPr/>
          <p:nvPr/>
        </p:nvSpPr>
        <p:spPr>
          <a:xfrm>
            <a:off x="8579358" y="2896361"/>
            <a:ext cx="1114425" cy="0"/>
          </a:xfrm>
          <a:custGeom>
            <a:avLst/>
            <a:gdLst/>
            <a:ahLst/>
            <a:cxnLst/>
            <a:rect l="l" t="t" r="r" b="b"/>
            <a:pathLst>
              <a:path w="1114425">
                <a:moveTo>
                  <a:pt x="1114044" y="0"/>
                </a:moveTo>
                <a:lnTo>
                  <a:pt x="0" y="0"/>
                </a:lnTo>
              </a:path>
            </a:pathLst>
          </a:custGeom>
          <a:ln w="25908">
            <a:solidFill>
              <a:srgbClr val="CC00CC"/>
            </a:solidFill>
          </a:ln>
        </p:spPr>
        <p:txBody>
          <a:bodyPr wrap="square" lIns="0" tIns="0" rIns="0" bIns="0" rtlCol="0"/>
          <a:lstStyle/>
          <a:p>
            <a:pPr algn="l" rtl="0"/>
            <a:endParaRPr/>
          </a:p>
        </p:txBody>
      </p:sp>
      <p:sp>
        <p:nvSpPr>
          <p:cNvPr id="48" name="object 48"/>
          <p:cNvSpPr/>
          <p:nvPr/>
        </p:nvSpPr>
        <p:spPr>
          <a:xfrm>
            <a:off x="8583930" y="2893314"/>
            <a:ext cx="0" cy="265430"/>
          </a:xfrm>
          <a:custGeom>
            <a:avLst/>
            <a:gdLst/>
            <a:ahLst/>
            <a:cxnLst/>
            <a:rect l="l" t="t" r="r" b="b"/>
            <a:pathLst>
              <a:path h="265430">
                <a:moveTo>
                  <a:pt x="0" y="0"/>
                </a:moveTo>
                <a:lnTo>
                  <a:pt x="0" y="265175"/>
                </a:lnTo>
              </a:path>
            </a:pathLst>
          </a:custGeom>
          <a:ln w="25908">
            <a:solidFill>
              <a:srgbClr val="CC00CC"/>
            </a:solidFill>
          </a:ln>
        </p:spPr>
        <p:txBody>
          <a:bodyPr wrap="square" lIns="0" tIns="0" rIns="0" bIns="0" rtlCol="0"/>
          <a:lstStyle/>
          <a:p>
            <a:pPr algn="l" rtl="0"/>
            <a:endParaRPr/>
          </a:p>
        </p:txBody>
      </p:sp>
      <p:sp>
        <p:nvSpPr>
          <p:cNvPr id="49" name="object 49"/>
          <p:cNvSpPr/>
          <p:nvPr/>
        </p:nvSpPr>
        <p:spPr>
          <a:xfrm>
            <a:off x="6963918" y="2887217"/>
            <a:ext cx="1077595" cy="0"/>
          </a:xfrm>
          <a:custGeom>
            <a:avLst/>
            <a:gdLst/>
            <a:ahLst/>
            <a:cxnLst/>
            <a:rect l="l" t="t" r="r" b="b"/>
            <a:pathLst>
              <a:path w="1077595">
                <a:moveTo>
                  <a:pt x="1077467" y="0"/>
                </a:moveTo>
                <a:lnTo>
                  <a:pt x="0" y="0"/>
                </a:lnTo>
              </a:path>
            </a:pathLst>
          </a:custGeom>
          <a:ln w="25908">
            <a:solidFill>
              <a:srgbClr val="CC00CC"/>
            </a:solidFill>
          </a:ln>
        </p:spPr>
        <p:txBody>
          <a:bodyPr wrap="square" lIns="0" tIns="0" rIns="0" bIns="0" rtlCol="0"/>
          <a:lstStyle/>
          <a:p>
            <a:pPr algn="l" rtl="0"/>
            <a:endParaRPr/>
          </a:p>
        </p:txBody>
      </p:sp>
      <p:sp>
        <p:nvSpPr>
          <p:cNvPr id="50" name="object 50"/>
          <p:cNvSpPr/>
          <p:nvPr/>
        </p:nvSpPr>
        <p:spPr>
          <a:xfrm>
            <a:off x="5252466" y="2887217"/>
            <a:ext cx="1144905" cy="0"/>
          </a:xfrm>
          <a:custGeom>
            <a:avLst/>
            <a:gdLst/>
            <a:ahLst/>
            <a:cxnLst/>
            <a:rect l="l" t="t" r="r" b="b"/>
            <a:pathLst>
              <a:path w="1144904">
                <a:moveTo>
                  <a:pt x="1144524" y="0"/>
                </a:moveTo>
                <a:lnTo>
                  <a:pt x="0" y="0"/>
                </a:lnTo>
              </a:path>
            </a:pathLst>
          </a:custGeom>
          <a:ln w="25908">
            <a:solidFill>
              <a:srgbClr val="CC00CC"/>
            </a:solidFill>
          </a:ln>
        </p:spPr>
        <p:txBody>
          <a:bodyPr wrap="square" lIns="0" tIns="0" rIns="0" bIns="0" rtlCol="0"/>
          <a:lstStyle/>
          <a:p>
            <a:pPr algn="l" rtl="0"/>
            <a:endParaRPr/>
          </a:p>
        </p:txBody>
      </p:sp>
      <p:sp>
        <p:nvSpPr>
          <p:cNvPr id="51" name="object 51"/>
          <p:cNvSpPr/>
          <p:nvPr/>
        </p:nvSpPr>
        <p:spPr>
          <a:xfrm>
            <a:off x="6968490" y="2888742"/>
            <a:ext cx="0" cy="265430"/>
          </a:xfrm>
          <a:custGeom>
            <a:avLst/>
            <a:gdLst/>
            <a:ahLst/>
            <a:cxnLst/>
            <a:rect l="l" t="t" r="r" b="b"/>
            <a:pathLst>
              <a:path h="265430">
                <a:moveTo>
                  <a:pt x="0" y="0"/>
                </a:moveTo>
                <a:lnTo>
                  <a:pt x="0" y="265175"/>
                </a:lnTo>
              </a:path>
            </a:pathLst>
          </a:custGeom>
          <a:ln w="25908">
            <a:solidFill>
              <a:srgbClr val="CC00CC"/>
            </a:solidFill>
          </a:ln>
        </p:spPr>
        <p:txBody>
          <a:bodyPr wrap="square" lIns="0" tIns="0" rIns="0" bIns="0" rtlCol="0"/>
          <a:lstStyle/>
          <a:p>
            <a:pPr algn="l" rtl="0"/>
            <a:endParaRPr/>
          </a:p>
        </p:txBody>
      </p:sp>
      <p:sp>
        <p:nvSpPr>
          <p:cNvPr id="52" name="object 52"/>
          <p:cNvSpPr/>
          <p:nvPr/>
        </p:nvSpPr>
        <p:spPr>
          <a:xfrm>
            <a:off x="5260085" y="2885694"/>
            <a:ext cx="0" cy="265430"/>
          </a:xfrm>
          <a:custGeom>
            <a:avLst/>
            <a:gdLst/>
            <a:ahLst/>
            <a:cxnLst/>
            <a:rect l="l" t="t" r="r" b="b"/>
            <a:pathLst>
              <a:path h="265430">
                <a:moveTo>
                  <a:pt x="0" y="0"/>
                </a:moveTo>
                <a:lnTo>
                  <a:pt x="0" y="265175"/>
                </a:lnTo>
              </a:path>
            </a:pathLst>
          </a:custGeom>
          <a:ln w="25908">
            <a:solidFill>
              <a:srgbClr val="CC00CC"/>
            </a:solidFill>
          </a:ln>
        </p:spPr>
        <p:txBody>
          <a:bodyPr wrap="square" lIns="0" tIns="0" rIns="0" bIns="0" rtlCol="0"/>
          <a:lstStyle/>
          <a:p>
            <a:pPr algn="l" rtl="0"/>
            <a:endParaRPr/>
          </a:p>
        </p:txBody>
      </p:sp>
      <p:sp>
        <p:nvSpPr>
          <p:cNvPr id="53" name="object 53"/>
          <p:cNvSpPr/>
          <p:nvPr/>
        </p:nvSpPr>
        <p:spPr>
          <a:xfrm>
            <a:off x="7343394" y="3158489"/>
            <a:ext cx="1240790" cy="0"/>
          </a:xfrm>
          <a:custGeom>
            <a:avLst/>
            <a:gdLst/>
            <a:ahLst/>
            <a:cxnLst/>
            <a:rect l="l" t="t" r="r" b="b"/>
            <a:pathLst>
              <a:path w="1240790">
                <a:moveTo>
                  <a:pt x="1240535" y="0"/>
                </a:moveTo>
                <a:lnTo>
                  <a:pt x="0" y="0"/>
                </a:lnTo>
              </a:path>
            </a:pathLst>
          </a:custGeom>
          <a:ln w="25908">
            <a:solidFill>
              <a:srgbClr val="CC00CC"/>
            </a:solidFill>
          </a:ln>
        </p:spPr>
        <p:txBody>
          <a:bodyPr wrap="square" lIns="0" tIns="0" rIns="0" bIns="0" rtlCol="0"/>
          <a:lstStyle/>
          <a:p>
            <a:pPr algn="l" rtl="0"/>
            <a:endParaRPr/>
          </a:p>
        </p:txBody>
      </p:sp>
      <p:sp>
        <p:nvSpPr>
          <p:cNvPr id="54" name="object 54"/>
          <p:cNvSpPr/>
          <p:nvPr/>
        </p:nvSpPr>
        <p:spPr>
          <a:xfrm>
            <a:off x="5715762" y="3152394"/>
            <a:ext cx="1252855" cy="0"/>
          </a:xfrm>
          <a:custGeom>
            <a:avLst/>
            <a:gdLst/>
            <a:ahLst/>
            <a:cxnLst/>
            <a:rect l="l" t="t" r="r" b="b"/>
            <a:pathLst>
              <a:path w="1252854">
                <a:moveTo>
                  <a:pt x="1252727" y="0"/>
                </a:moveTo>
                <a:lnTo>
                  <a:pt x="0" y="0"/>
                </a:lnTo>
              </a:path>
            </a:pathLst>
          </a:custGeom>
          <a:ln w="25908">
            <a:solidFill>
              <a:srgbClr val="CC00CC"/>
            </a:solidFill>
          </a:ln>
        </p:spPr>
        <p:txBody>
          <a:bodyPr wrap="square" lIns="0" tIns="0" rIns="0" bIns="0" rtlCol="0"/>
          <a:lstStyle/>
          <a:p>
            <a:pPr algn="l" rtl="0"/>
            <a:endParaRPr/>
          </a:p>
        </p:txBody>
      </p:sp>
      <p:sp>
        <p:nvSpPr>
          <p:cNvPr id="55" name="object 55"/>
          <p:cNvSpPr/>
          <p:nvPr/>
        </p:nvSpPr>
        <p:spPr>
          <a:xfrm>
            <a:off x="4554473" y="3141726"/>
            <a:ext cx="706120" cy="0"/>
          </a:xfrm>
          <a:custGeom>
            <a:avLst/>
            <a:gdLst/>
            <a:ahLst/>
            <a:cxnLst/>
            <a:rect l="l" t="t" r="r" b="b"/>
            <a:pathLst>
              <a:path w="706120">
                <a:moveTo>
                  <a:pt x="705612" y="0"/>
                </a:moveTo>
                <a:lnTo>
                  <a:pt x="0" y="0"/>
                </a:lnTo>
              </a:path>
            </a:pathLst>
          </a:custGeom>
          <a:ln w="25908">
            <a:solidFill>
              <a:srgbClr val="CC00CC"/>
            </a:solidFill>
          </a:ln>
        </p:spPr>
        <p:txBody>
          <a:bodyPr wrap="square" lIns="0" tIns="0" rIns="0" bIns="0" rtlCol="0"/>
          <a:lstStyle/>
          <a:p>
            <a:pPr algn="l" rtl="0"/>
            <a:endParaRPr/>
          </a:p>
        </p:txBody>
      </p:sp>
      <p:sp>
        <p:nvSpPr>
          <p:cNvPr id="56" name="object 56"/>
          <p:cNvSpPr/>
          <p:nvPr/>
        </p:nvSpPr>
        <p:spPr>
          <a:xfrm>
            <a:off x="7347965" y="3161538"/>
            <a:ext cx="0" cy="265430"/>
          </a:xfrm>
          <a:custGeom>
            <a:avLst/>
            <a:gdLst/>
            <a:ahLst/>
            <a:cxnLst/>
            <a:rect l="l" t="t" r="r" b="b"/>
            <a:pathLst>
              <a:path h="265429">
                <a:moveTo>
                  <a:pt x="0" y="0"/>
                </a:moveTo>
                <a:lnTo>
                  <a:pt x="0" y="265175"/>
                </a:lnTo>
              </a:path>
            </a:pathLst>
          </a:custGeom>
          <a:ln w="25908">
            <a:solidFill>
              <a:srgbClr val="CC00CC"/>
            </a:solidFill>
          </a:ln>
        </p:spPr>
        <p:txBody>
          <a:bodyPr wrap="square" lIns="0" tIns="0" rIns="0" bIns="0" rtlCol="0"/>
          <a:lstStyle/>
          <a:p>
            <a:pPr algn="l" rtl="0"/>
            <a:endParaRPr/>
          </a:p>
        </p:txBody>
      </p:sp>
      <p:sp>
        <p:nvSpPr>
          <p:cNvPr id="57" name="object 57"/>
          <p:cNvSpPr/>
          <p:nvPr/>
        </p:nvSpPr>
        <p:spPr>
          <a:xfrm>
            <a:off x="5718809" y="3152394"/>
            <a:ext cx="0" cy="264160"/>
          </a:xfrm>
          <a:custGeom>
            <a:avLst/>
            <a:gdLst/>
            <a:ahLst/>
            <a:cxnLst/>
            <a:rect l="l" t="t" r="r" b="b"/>
            <a:pathLst>
              <a:path h="264160">
                <a:moveTo>
                  <a:pt x="0" y="0"/>
                </a:moveTo>
                <a:lnTo>
                  <a:pt x="0" y="263651"/>
                </a:lnTo>
              </a:path>
            </a:pathLst>
          </a:custGeom>
          <a:ln w="25908">
            <a:solidFill>
              <a:srgbClr val="CC00CC"/>
            </a:solidFill>
          </a:ln>
        </p:spPr>
        <p:txBody>
          <a:bodyPr wrap="square" lIns="0" tIns="0" rIns="0" bIns="0" rtlCol="0"/>
          <a:lstStyle/>
          <a:p>
            <a:pPr algn="l" rtl="0"/>
            <a:endParaRPr/>
          </a:p>
        </p:txBody>
      </p:sp>
      <p:sp>
        <p:nvSpPr>
          <p:cNvPr id="58" name="object 58"/>
          <p:cNvSpPr/>
          <p:nvPr/>
        </p:nvSpPr>
        <p:spPr>
          <a:xfrm>
            <a:off x="5990082" y="3426714"/>
            <a:ext cx="1363980" cy="0"/>
          </a:xfrm>
          <a:custGeom>
            <a:avLst/>
            <a:gdLst/>
            <a:ahLst/>
            <a:cxnLst/>
            <a:rect l="l" t="t" r="r" b="b"/>
            <a:pathLst>
              <a:path w="1363979">
                <a:moveTo>
                  <a:pt x="1363979" y="0"/>
                </a:moveTo>
                <a:lnTo>
                  <a:pt x="0" y="0"/>
                </a:lnTo>
              </a:path>
            </a:pathLst>
          </a:custGeom>
          <a:ln w="25908">
            <a:solidFill>
              <a:srgbClr val="CC00CC"/>
            </a:solidFill>
          </a:ln>
        </p:spPr>
        <p:txBody>
          <a:bodyPr wrap="square" lIns="0" tIns="0" rIns="0" bIns="0" rtlCol="0"/>
          <a:lstStyle/>
          <a:p>
            <a:pPr algn="l" rtl="0"/>
            <a:endParaRPr/>
          </a:p>
        </p:txBody>
      </p:sp>
      <p:sp>
        <p:nvSpPr>
          <p:cNvPr id="59" name="object 59"/>
          <p:cNvSpPr/>
          <p:nvPr/>
        </p:nvSpPr>
        <p:spPr>
          <a:xfrm>
            <a:off x="4597146" y="3406902"/>
            <a:ext cx="1115695" cy="0"/>
          </a:xfrm>
          <a:custGeom>
            <a:avLst/>
            <a:gdLst/>
            <a:ahLst/>
            <a:cxnLst/>
            <a:rect l="l" t="t" r="r" b="b"/>
            <a:pathLst>
              <a:path w="1115695">
                <a:moveTo>
                  <a:pt x="1115568" y="0"/>
                </a:moveTo>
                <a:lnTo>
                  <a:pt x="0" y="0"/>
                </a:lnTo>
              </a:path>
            </a:pathLst>
          </a:custGeom>
          <a:ln w="25908">
            <a:solidFill>
              <a:srgbClr val="CC00CC"/>
            </a:solidFill>
          </a:ln>
        </p:spPr>
        <p:txBody>
          <a:bodyPr wrap="square" lIns="0" tIns="0" rIns="0" bIns="0" rtlCol="0"/>
          <a:lstStyle/>
          <a:p>
            <a:pPr algn="l" rtl="0"/>
            <a:endParaRPr/>
          </a:p>
        </p:txBody>
      </p:sp>
      <p:sp>
        <p:nvSpPr>
          <p:cNvPr id="60" name="object 60"/>
          <p:cNvSpPr/>
          <p:nvPr/>
        </p:nvSpPr>
        <p:spPr>
          <a:xfrm>
            <a:off x="5994653" y="3429761"/>
            <a:ext cx="0" cy="265430"/>
          </a:xfrm>
          <a:custGeom>
            <a:avLst/>
            <a:gdLst/>
            <a:ahLst/>
            <a:cxnLst/>
            <a:rect l="l" t="t" r="r" b="b"/>
            <a:pathLst>
              <a:path h="265429">
                <a:moveTo>
                  <a:pt x="0" y="0"/>
                </a:moveTo>
                <a:lnTo>
                  <a:pt x="0" y="265175"/>
                </a:lnTo>
              </a:path>
            </a:pathLst>
          </a:custGeom>
          <a:ln w="25908">
            <a:solidFill>
              <a:srgbClr val="CC00CC"/>
            </a:solidFill>
          </a:ln>
        </p:spPr>
        <p:txBody>
          <a:bodyPr wrap="square" lIns="0" tIns="0" rIns="0" bIns="0" rtlCol="0"/>
          <a:lstStyle/>
          <a:p>
            <a:pPr algn="l" rtl="0"/>
            <a:endParaRPr/>
          </a:p>
        </p:txBody>
      </p:sp>
      <p:sp>
        <p:nvSpPr>
          <p:cNvPr id="61" name="object 61"/>
          <p:cNvSpPr/>
          <p:nvPr/>
        </p:nvSpPr>
        <p:spPr>
          <a:xfrm>
            <a:off x="4598670" y="3691890"/>
            <a:ext cx="1400810" cy="0"/>
          </a:xfrm>
          <a:custGeom>
            <a:avLst/>
            <a:gdLst/>
            <a:ahLst/>
            <a:cxnLst/>
            <a:rect l="l" t="t" r="r" b="b"/>
            <a:pathLst>
              <a:path w="1400810">
                <a:moveTo>
                  <a:pt x="1400556" y="0"/>
                </a:moveTo>
                <a:lnTo>
                  <a:pt x="0" y="0"/>
                </a:lnTo>
              </a:path>
            </a:pathLst>
          </a:custGeom>
          <a:ln w="25908">
            <a:solidFill>
              <a:srgbClr val="CC00CC"/>
            </a:solidFill>
          </a:ln>
        </p:spPr>
        <p:txBody>
          <a:bodyPr wrap="square" lIns="0" tIns="0" rIns="0" bIns="0" rtlCol="0"/>
          <a:lstStyle/>
          <a:p>
            <a:pPr algn="l" rtl="0"/>
            <a:endParaRPr/>
          </a:p>
        </p:txBody>
      </p:sp>
      <p:sp>
        <p:nvSpPr>
          <p:cNvPr id="62" name="object 62"/>
          <p:cNvSpPr/>
          <p:nvPr/>
        </p:nvSpPr>
        <p:spPr>
          <a:xfrm>
            <a:off x="4847082" y="2570227"/>
            <a:ext cx="82550" cy="62865"/>
          </a:xfrm>
          <a:custGeom>
            <a:avLst/>
            <a:gdLst/>
            <a:ahLst/>
            <a:cxnLst/>
            <a:rect l="l" t="t" r="r" b="b"/>
            <a:pathLst>
              <a:path w="82550" h="62864">
                <a:moveTo>
                  <a:pt x="41147" y="0"/>
                </a:moveTo>
                <a:lnTo>
                  <a:pt x="25128" y="2452"/>
                </a:lnTo>
                <a:lnTo>
                  <a:pt x="12049" y="9143"/>
                </a:lnTo>
                <a:lnTo>
                  <a:pt x="3232" y="19073"/>
                </a:lnTo>
                <a:lnTo>
                  <a:pt x="0" y="31241"/>
                </a:lnTo>
                <a:lnTo>
                  <a:pt x="3232" y="43410"/>
                </a:lnTo>
                <a:lnTo>
                  <a:pt x="12049" y="53339"/>
                </a:lnTo>
                <a:lnTo>
                  <a:pt x="25128" y="60031"/>
                </a:lnTo>
                <a:lnTo>
                  <a:pt x="41147" y="62484"/>
                </a:lnTo>
                <a:lnTo>
                  <a:pt x="57167" y="60031"/>
                </a:lnTo>
                <a:lnTo>
                  <a:pt x="70246" y="53339"/>
                </a:lnTo>
                <a:lnTo>
                  <a:pt x="79063" y="43410"/>
                </a:lnTo>
                <a:lnTo>
                  <a:pt x="82295" y="31241"/>
                </a:lnTo>
                <a:lnTo>
                  <a:pt x="79063" y="19073"/>
                </a:lnTo>
                <a:lnTo>
                  <a:pt x="70246" y="9144"/>
                </a:lnTo>
                <a:lnTo>
                  <a:pt x="57167" y="2452"/>
                </a:lnTo>
                <a:lnTo>
                  <a:pt x="41147" y="0"/>
                </a:lnTo>
                <a:close/>
              </a:path>
            </a:pathLst>
          </a:custGeom>
          <a:solidFill>
            <a:srgbClr val="000000"/>
          </a:solidFill>
        </p:spPr>
        <p:txBody>
          <a:bodyPr wrap="square" lIns="0" tIns="0" rIns="0" bIns="0" rtlCol="0"/>
          <a:lstStyle/>
          <a:p>
            <a:pPr algn="l" rtl="0"/>
            <a:endParaRPr/>
          </a:p>
        </p:txBody>
      </p:sp>
      <p:sp>
        <p:nvSpPr>
          <p:cNvPr id="63" name="object 63"/>
          <p:cNvSpPr/>
          <p:nvPr/>
        </p:nvSpPr>
        <p:spPr>
          <a:xfrm>
            <a:off x="4847082" y="2570227"/>
            <a:ext cx="82550" cy="62865"/>
          </a:xfrm>
          <a:custGeom>
            <a:avLst/>
            <a:gdLst/>
            <a:ahLst/>
            <a:cxnLst/>
            <a:rect l="l" t="t" r="r" b="b"/>
            <a:pathLst>
              <a:path w="82550" h="62864">
                <a:moveTo>
                  <a:pt x="0" y="31241"/>
                </a:moveTo>
                <a:lnTo>
                  <a:pt x="3232" y="19073"/>
                </a:lnTo>
                <a:lnTo>
                  <a:pt x="12049" y="9143"/>
                </a:lnTo>
                <a:lnTo>
                  <a:pt x="25128" y="2452"/>
                </a:lnTo>
                <a:lnTo>
                  <a:pt x="41147" y="0"/>
                </a:lnTo>
                <a:lnTo>
                  <a:pt x="57167" y="2452"/>
                </a:lnTo>
                <a:lnTo>
                  <a:pt x="70246" y="9144"/>
                </a:lnTo>
                <a:lnTo>
                  <a:pt x="79063" y="19073"/>
                </a:lnTo>
                <a:lnTo>
                  <a:pt x="82295" y="31241"/>
                </a:lnTo>
                <a:lnTo>
                  <a:pt x="79063" y="43410"/>
                </a:lnTo>
                <a:lnTo>
                  <a:pt x="70246" y="53339"/>
                </a:lnTo>
                <a:lnTo>
                  <a:pt x="57167" y="60031"/>
                </a:lnTo>
                <a:lnTo>
                  <a:pt x="41147" y="62484"/>
                </a:lnTo>
                <a:lnTo>
                  <a:pt x="25128" y="60031"/>
                </a:lnTo>
                <a:lnTo>
                  <a:pt x="12049" y="53339"/>
                </a:lnTo>
                <a:lnTo>
                  <a:pt x="3232" y="43410"/>
                </a:lnTo>
                <a:lnTo>
                  <a:pt x="0" y="31241"/>
                </a:lnTo>
                <a:close/>
              </a:path>
            </a:pathLst>
          </a:custGeom>
          <a:ln w="25908">
            <a:solidFill>
              <a:srgbClr val="000000"/>
            </a:solidFill>
          </a:ln>
        </p:spPr>
        <p:txBody>
          <a:bodyPr wrap="square" lIns="0" tIns="0" rIns="0" bIns="0" rtlCol="0"/>
          <a:lstStyle/>
          <a:p>
            <a:pPr algn="l" rtl="0"/>
            <a:endParaRPr/>
          </a:p>
        </p:txBody>
      </p:sp>
      <p:sp>
        <p:nvSpPr>
          <p:cNvPr id="64" name="object 64"/>
          <p:cNvSpPr/>
          <p:nvPr/>
        </p:nvSpPr>
        <p:spPr>
          <a:xfrm>
            <a:off x="6496050" y="2574799"/>
            <a:ext cx="82550" cy="64135"/>
          </a:xfrm>
          <a:custGeom>
            <a:avLst/>
            <a:gdLst/>
            <a:ahLst/>
            <a:cxnLst/>
            <a:rect l="l" t="t" r="r" b="b"/>
            <a:pathLst>
              <a:path w="82550" h="64135">
                <a:moveTo>
                  <a:pt x="41148" y="0"/>
                </a:moveTo>
                <a:lnTo>
                  <a:pt x="25128" y="2518"/>
                </a:lnTo>
                <a:lnTo>
                  <a:pt x="12049" y="9382"/>
                </a:lnTo>
                <a:lnTo>
                  <a:pt x="3232" y="19556"/>
                </a:lnTo>
                <a:lnTo>
                  <a:pt x="0" y="32003"/>
                </a:lnTo>
                <a:lnTo>
                  <a:pt x="3232" y="44451"/>
                </a:lnTo>
                <a:lnTo>
                  <a:pt x="12049" y="54625"/>
                </a:lnTo>
                <a:lnTo>
                  <a:pt x="25128" y="61489"/>
                </a:lnTo>
                <a:lnTo>
                  <a:pt x="41148" y="64007"/>
                </a:lnTo>
                <a:lnTo>
                  <a:pt x="57167" y="61489"/>
                </a:lnTo>
                <a:lnTo>
                  <a:pt x="70246" y="54625"/>
                </a:lnTo>
                <a:lnTo>
                  <a:pt x="79063" y="44451"/>
                </a:lnTo>
                <a:lnTo>
                  <a:pt x="82296" y="32003"/>
                </a:lnTo>
                <a:lnTo>
                  <a:pt x="79063" y="19556"/>
                </a:lnTo>
                <a:lnTo>
                  <a:pt x="70246" y="9382"/>
                </a:lnTo>
                <a:lnTo>
                  <a:pt x="57167" y="2518"/>
                </a:lnTo>
                <a:lnTo>
                  <a:pt x="41148" y="0"/>
                </a:lnTo>
                <a:close/>
              </a:path>
            </a:pathLst>
          </a:custGeom>
          <a:solidFill>
            <a:srgbClr val="000000"/>
          </a:solidFill>
        </p:spPr>
        <p:txBody>
          <a:bodyPr wrap="square" lIns="0" tIns="0" rIns="0" bIns="0" rtlCol="0"/>
          <a:lstStyle/>
          <a:p>
            <a:pPr algn="l" rtl="0"/>
            <a:endParaRPr/>
          </a:p>
        </p:txBody>
      </p:sp>
      <p:sp>
        <p:nvSpPr>
          <p:cNvPr id="65" name="object 65"/>
          <p:cNvSpPr/>
          <p:nvPr/>
        </p:nvSpPr>
        <p:spPr>
          <a:xfrm>
            <a:off x="6496050" y="2574799"/>
            <a:ext cx="82550" cy="64135"/>
          </a:xfrm>
          <a:custGeom>
            <a:avLst/>
            <a:gdLst/>
            <a:ahLst/>
            <a:cxnLst/>
            <a:rect l="l" t="t" r="r" b="b"/>
            <a:pathLst>
              <a:path w="82550" h="64135">
                <a:moveTo>
                  <a:pt x="0" y="32003"/>
                </a:moveTo>
                <a:lnTo>
                  <a:pt x="3232" y="19556"/>
                </a:lnTo>
                <a:lnTo>
                  <a:pt x="12049" y="9382"/>
                </a:lnTo>
                <a:lnTo>
                  <a:pt x="25128" y="2518"/>
                </a:lnTo>
                <a:lnTo>
                  <a:pt x="41148" y="0"/>
                </a:lnTo>
                <a:lnTo>
                  <a:pt x="57167" y="2518"/>
                </a:lnTo>
                <a:lnTo>
                  <a:pt x="70246" y="9382"/>
                </a:lnTo>
                <a:lnTo>
                  <a:pt x="79063" y="19556"/>
                </a:lnTo>
                <a:lnTo>
                  <a:pt x="82296" y="32003"/>
                </a:lnTo>
                <a:lnTo>
                  <a:pt x="79063" y="44451"/>
                </a:lnTo>
                <a:lnTo>
                  <a:pt x="70246" y="54625"/>
                </a:lnTo>
                <a:lnTo>
                  <a:pt x="57167" y="61489"/>
                </a:lnTo>
                <a:lnTo>
                  <a:pt x="41148" y="64007"/>
                </a:lnTo>
                <a:lnTo>
                  <a:pt x="25128" y="61489"/>
                </a:lnTo>
                <a:lnTo>
                  <a:pt x="12049" y="54625"/>
                </a:lnTo>
                <a:lnTo>
                  <a:pt x="3232" y="44451"/>
                </a:lnTo>
                <a:lnTo>
                  <a:pt x="0" y="32003"/>
                </a:lnTo>
                <a:close/>
              </a:path>
            </a:pathLst>
          </a:custGeom>
          <a:ln w="25908">
            <a:solidFill>
              <a:srgbClr val="000000"/>
            </a:solidFill>
          </a:ln>
        </p:spPr>
        <p:txBody>
          <a:bodyPr wrap="square" lIns="0" tIns="0" rIns="0" bIns="0" rtlCol="0"/>
          <a:lstStyle/>
          <a:p>
            <a:pPr algn="l" rtl="0"/>
            <a:endParaRPr/>
          </a:p>
        </p:txBody>
      </p:sp>
      <p:sp>
        <p:nvSpPr>
          <p:cNvPr id="66" name="object 66"/>
          <p:cNvSpPr/>
          <p:nvPr/>
        </p:nvSpPr>
        <p:spPr>
          <a:xfrm>
            <a:off x="8128254" y="2580895"/>
            <a:ext cx="82550" cy="64135"/>
          </a:xfrm>
          <a:custGeom>
            <a:avLst/>
            <a:gdLst/>
            <a:ahLst/>
            <a:cxnLst/>
            <a:rect l="l" t="t" r="r" b="b"/>
            <a:pathLst>
              <a:path w="82550" h="64135">
                <a:moveTo>
                  <a:pt x="41148" y="0"/>
                </a:moveTo>
                <a:lnTo>
                  <a:pt x="25128" y="2518"/>
                </a:lnTo>
                <a:lnTo>
                  <a:pt x="12049" y="9382"/>
                </a:lnTo>
                <a:lnTo>
                  <a:pt x="3232" y="19556"/>
                </a:lnTo>
                <a:lnTo>
                  <a:pt x="0" y="32003"/>
                </a:lnTo>
                <a:lnTo>
                  <a:pt x="3232" y="44451"/>
                </a:lnTo>
                <a:lnTo>
                  <a:pt x="12049" y="54625"/>
                </a:lnTo>
                <a:lnTo>
                  <a:pt x="25128" y="61489"/>
                </a:lnTo>
                <a:lnTo>
                  <a:pt x="41148" y="64007"/>
                </a:lnTo>
                <a:lnTo>
                  <a:pt x="57167" y="61489"/>
                </a:lnTo>
                <a:lnTo>
                  <a:pt x="70246" y="54625"/>
                </a:lnTo>
                <a:lnTo>
                  <a:pt x="79063" y="44451"/>
                </a:lnTo>
                <a:lnTo>
                  <a:pt x="82296" y="32003"/>
                </a:lnTo>
                <a:lnTo>
                  <a:pt x="79063" y="19556"/>
                </a:lnTo>
                <a:lnTo>
                  <a:pt x="70246" y="9382"/>
                </a:lnTo>
                <a:lnTo>
                  <a:pt x="57167" y="2518"/>
                </a:lnTo>
                <a:lnTo>
                  <a:pt x="41148" y="0"/>
                </a:lnTo>
                <a:close/>
              </a:path>
            </a:pathLst>
          </a:custGeom>
          <a:solidFill>
            <a:srgbClr val="000000"/>
          </a:solidFill>
        </p:spPr>
        <p:txBody>
          <a:bodyPr wrap="square" lIns="0" tIns="0" rIns="0" bIns="0" rtlCol="0"/>
          <a:lstStyle/>
          <a:p>
            <a:pPr algn="l" rtl="0"/>
            <a:endParaRPr/>
          </a:p>
        </p:txBody>
      </p:sp>
      <p:sp>
        <p:nvSpPr>
          <p:cNvPr id="67" name="object 67"/>
          <p:cNvSpPr/>
          <p:nvPr/>
        </p:nvSpPr>
        <p:spPr>
          <a:xfrm>
            <a:off x="8128254" y="2580895"/>
            <a:ext cx="82550" cy="64135"/>
          </a:xfrm>
          <a:custGeom>
            <a:avLst/>
            <a:gdLst/>
            <a:ahLst/>
            <a:cxnLst/>
            <a:rect l="l" t="t" r="r" b="b"/>
            <a:pathLst>
              <a:path w="82550" h="64135">
                <a:moveTo>
                  <a:pt x="0" y="32003"/>
                </a:moveTo>
                <a:lnTo>
                  <a:pt x="3232" y="19556"/>
                </a:lnTo>
                <a:lnTo>
                  <a:pt x="12049" y="9382"/>
                </a:lnTo>
                <a:lnTo>
                  <a:pt x="25128" y="2518"/>
                </a:lnTo>
                <a:lnTo>
                  <a:pt x="41148" y="0"/>
                </a:lnTo>
                <a:lnTo>
                  <a:pt x="57167" y="2518"/>
                </a:lnTo>
                <a:lnTo>
                  <a:pt x="70246" y="9382"/>
                </a:lnTo>
                <a:lnTo>
                  <a:pt x="79063" y="19556"/>
                </a:lnTo>
                <a:lnTo>
                  <a:pt x="82296" y="32003"/>
                </a:lnTo>
                <a:lnTo>
                  <a:pt x="79063" y="44451"/>
                </a:lnTo>
                <a:lnTo>
                  <a:pt x="70246" y="54625"/>
                </a:lnTo>
                <a:lnTo>
                  <a:pt x="57167" y="61489"/>
                </a:lnTo>
                <a:lnTo>
                  <a:pt x="41148" y="64007"/>
                </a:lnTo>
                <a:lnTo>
                  <a:pt x="25128" y="61489"/>
                </a:lnTo>
                <a:lnTo>
                  <a:pt x="12049" y="54625"/>
                </a:lnTo>
                <a:lnTo>
                  <a:pt x="3232" y="44451"/>
                </a:lnTo>
                <a:lnTo>
                  <a:pt x="0" y="32003"/>
                </a:lnTo>
                <a:close/>
              </a:path>
            </a:pathLst>
          </a:custGeom>
          <a:ln w="25908">
            <a:solidFill>
              <a:srgbClr val="000000"/>
            </a:solidFill>
          </a:ln>
        </p:spPr>
        <p:txBody>
          <a:bodyPr wrap="square" lIns="0" tIns="0" rIns="0" bIns="0" rtlCol="0"/>
          <a:lstStyle/>
          <a:p>
            <a:pPr algn="l" rtl="0"/>
            <a:endParaRPr/>
          </a:p>
        </p:txBody>
      </p:sp>
      <p:sp>
        <p:nvSpPr>
          <p:cNvPr id="68" name="object 68"/>
          <p:cNvSpPr/>
          <p:nvPr/>
        </p:nvSpPr>
        <p:spPr>
          <a:xfrm>
            <a:off x="9766554" y="2580895"/>
            <a:ext cx="82550" cy="64135"/>
          </a:xfrm>
          <a:custGeom>
            <a:avLst/>
            <a:gdLst/>
            <a:ahLst/>
            <a:cxnLst/>
            <a:rect l="l" t="t" r="r" b="b"/>
            <a:pathLst>
              <a:path w="82550" h="64135">
                <a:moveTo>
                  <a:pt x="41148" y="0"/>
                </a:moveTo>
                <a:lnTo>
                  <a:pt x="25128" y="2518"/>
                </a:lnTo>
                <a:lnTo>
                  <a:pt x="12049" y="9382"/>
                </a:lnTo>
                <a:lnTo>
                  <a:pt x="3232" y="19556"/>
                </a:lnTo>
                <a:lnTo>
                  <a:pt x="0" y="32003"/>
                </a:lnTo>
                <a:lnTo>
                  <a:pt x="3232" y="44451"/>
                </a:lnTo>
                <a:lnTo>
                  <a:pt x="12049" y="54625"/>
                </a:lnTo>
                <a:lnTo>
                  <a:pt x="25128" y="61489"/>
                </a:lnTo>
                <a:lnTo>
                  <a:pt x="41148" y="64007"/>
                </a:lnTo>
                <a:lnTo>
                  <a:pt x="57167" y="61489"/>
                </a:lnTo>
                <a:lnTo>
                  <a:pt x="70246" y="54625"/>
                </a:lnTo>
                <a:lnTo>
                  <a:pt x="79063" y="44451"/>
                </a:lnTo>
                <a:lnTo>
                  <a:pt x="82296" y="32003"/>
                </a:lnTo>
                <a:lnTo>
                  <a:pt x="79063" y="19556"/>
                </a:lnTo>
                <a:lnTo>
                  <a:pt x="70246" y="9382"/>
                </a:lnTo>
                <a:lnTo>
                  <a:pt x="57167" y="2518"/>
                </a:lnTo>
                <a:lnTo>
                  <a:pt x="41148" y="0"/>
                </a:lnTo>
                <a:close/>
              </a:path>
            </a:pathLst>
          </a:custGeom>
          <a:solidFill>
            <a:srgbClr val="000000"/>
          </a:solidFill>
        </p:spPr>
        <p:txBody>
          <a:bodyPr wrap="square" lIns="0" tIns="0" rIns="0" bIns="0" rtlCol="0"/>
          <a:lstStyle/>
          <a:p>
            <a:pPr algn="l" rtl="0"/>
            <a:endParaRPr/>
          </a:p>
        </p:txBody>
      </p:sp>
      <p:sp>
        <p:nvSpPr>
          <p:cNvPr id="69" name="object 69"/>
          <p:cNvSpPr/>
          <p:nvPr/>
        </p:nvSpPr>
        <p:spPr>
          <a:xfrm>
            <a:off x="9766554" y="2580895"/>
            <a:ext cx="82550" cy="64135"/>
          </a:xfrm>
          <a:custGeom>
            <a:avLst/>
            <a:gdLst/>
            <a:ahLst/>
            <a:cxnLst/>
            <a:rect l="l" t="t" r="r" b="b"/>
            <a:pathLst>
              <a:path w="82550" h="64135">
                <a:moveTo>
                  <a:pt x="0" y="32003"/>
                </a:moveTo>
                <a:lnTo>
                  <a:pt x="3232" y="19556"/>
                </a:lnTo>
                <a:lnTo>
                  <a:pt x="12049" y="9382"/>
                </a:lnTo>
                <a:lnTo>
                  <a:pt x="25128" y="2518"/>
                </a:lnTo>
                <a:lnTo>
                  <a:pt x="41148" y="0"/>
                </a:lnTo>
                <a:lnTo>
                  <a:pt x="57167" y="2518"/>
                </a:lnTo>
                <a:lnTo>
                  <a:pt x="70246" y="9382"/>
                </a:lnTo>
                <a:lnTo>
                  <a:pt x="79063" y="19556"/>
                </a:lnTo>
                <a:lnTo>
                  <a:pt x="82296" y="32003"/>
                </a:lnTo>
                <a:lnTo>
                  <a:pt x="79063" y="44451"/>
                </a:lnTo>
                <a:lnTo>
                  <a:pt x="70246" y="54625"/>
                </a:lnTo>
                <a:lnTo>
                  <a:pt x="57167" y="61489"/>
                </a:lnTo>
                <a:lnTo>
                  <a:pt x="41148" y="64007"/>
                </a:lnTo>
                <a:lnTo>
                  <a:pt x="25128" y="61489"/>
                </a:lnTo>
                <a:lnTo>
                  <a:pt x="12049" y="54625"/>
                </a:lnTo>
                <a:lnTo>
                  <a:pt x="3232" y="44451"/>
                </a:lnTo>
                <a:lnTo>
                  <a:pt x="0" y="32003"/>
                </a:lnTo>
                <a:close/>
              </a:path>
            </a:pathLst>
          </a:custGeom>
          <a:ln w="25908">
            <a:solidFill>
              <a:srgbClr val="000000"/>
            </a:solidFill>
          </a:ln>
        </p:spPr>
        <p:txBody>
          <a:bodyPr wrap="square" lIns="0" tIns="0" rIns="0" bIns="0" rtlCol="0"/>
          <a:lstStyle/>
          <a:p>
            <a:pPr algn="l" rtl="0"/>
            <a:endParaRPr/>
          </a:p>
        </p:txBody>
      </p:sp>
      <p:sp>
        <p:nvSpPr>
          <p:cNvPr id="70" name="object 70"/>
          <p:cNvSpPr txBox="1">
            <a:spLocks noGrp="1"/>
          </p:cNvSpPr>
          <p:nvPr>
            <p:ph type="title"/>
          </p:nvPr>
        </p:nvSpPr>
        <p:spPr>
          <a:xfrm>
            <a:off x="2317192" y="403098"/>
            <a:ext cx="5598795" cy="864869"/>
          </a:xfrm>
          <a:prstGeom prst="rect">
            <a:avLst/>
          </a:prstGeom>
        </p:spPr>
        <p:txBody>
          <a:bodyPr vert="horz" wrap="square" lIns="0" tIns="0" rIns="0" bIns="0" rtlCol="0" anchor="ctr">
            <a:spAutoFit/>
          </a:bodyPr>
          <a:lstStyle/>
          <a:p>
            <a:pPr marL="12700" algn="l" rtl="0"/>
            <a:r>
              <a:rPr sz="4000" spc="85" dirty="0">
                <a:solidFill>
                  <a:srgbClr val="0D0D0D"/>
                </a:solidFill>
                <a:latin typeface="Tw Cen MT Condensed"/>
                <a:cs typeface="Tw Cen MT Condensed"/>
              </a:rPr>
              <a:t>TRES ZONAS</a:t>
            </a:r>
            <a:r>
              <a:rPr sz="4000" spc="60" dirty="0">
                <a:solidFill>
                  <a:srgbClr val="0D0D0D"/>
                </a:solidFill>
                <a:latin typeface="Tw Cen MT Condensed"/>
                <a:cs typeface="Tw Cen MT Condensed"/>
              </a:rPr>
              <a:t>DISTANCIA</a:t>
            </a:r>
            <a:r>
              <a:rPr sz="4000" spc="220" dirty="0">
                <a:solidFill>
                  <a:srgbClr val="0D0D0D"/>
                </a:solidFill>
                <a:latin typeface="Tw Cen MT Condensed"/>
                <a:cs typeface="Tw Cen MT Condensed"/>
              </a:rPr>
              <a:t> </a:t>
            </a:r>
            <a:r>
              <a:rPr sz="4000" spc="70" dirty="0">
                <a:solidFill>
                  <a:srgbClr val="0D0D0D"/>
                </a:solidFill>
                <a:latin typeface="Tw Cen MT Condensed"/>
                <a:cs typeface="Tw Cen MT Condensed"/>
              </a:rPr>
              <a:t>PROTECCION</a:t>
            </a:r>
            <a:endParaRPr sz="4000">
              <a:latin typeface="Tw Cen MT Condensed"/>
              <a:cs typeface="Tw Cen MT Condensed"/>
            </a:endParaRPr>
          </a:p>
          <a:p>
            <a:pPr marR="998219" algn="ctr" rtl="0">
              <a:spcBef>
                <a:spcPts val="240"/>
              </a:spcBef>
            </a:pPr>
            <a:r>
              <a:rPr sz="1400" spc="-15" dirty="0">
                <a:solidFill>
                  <a:srgbClr val="003399"/>
                </a:solidFill>
                <a:latin typeface="Arial"/>
                <a:cs typeface="Arial"/>
              </a:rPr>
              <a:t>Tiempo</a:t>
            </a:r>
            <a:endParaRPr sz="1400">
              <a:latin typeface="Arial"/>
              <a:cs typeface="Arial"/>
            </a:endParaRPr>
          </a:p>
        </p:txBody>
      </p:sp>
      <p:sp>
        <p:nvSpPr>
          <p:cNvPr id="71" name="object 71"/>
          <p:cNvSpPr/>
          <p:nvPr/>
        </p:nvSpPr>
        <p:spPr>
          <a:xfrm>
            <a:off x="4245102" y="1183386"/>
            <a:ext cx="52069" cy="1216660"/>
          </a:xfrm>
          <a:custGeom>
            <a:avLst/>
            <a:gdLst/>
            <a:ahLst/>
            <a:cxnLst/>
            <a:rect l="l" t="t" r="r" b="b"/>
            <a:pathLst>
              <a:path w="52069" h="1216660">
                <a:moveTo>
                  <a:pt x="38862" y="38862"/>
                </a:moveTo>
                <a:lnTo>
                  <a:pt x="12954" y="38862"/>
                </a:lnTo>
                <a:lnTo>
                  <a:pt x="12954" y="1216152"/>
                </a:lnTo>
                <a:lnTo>
                  <a:pt x="38862" y="1216152"/>
                </a:lnTo>
                <a:lnTo>
                  <a:pt x="38862" y="38862"/>
                </a:lnTo>
                <a:close/>
              </a:path>
              <a:path w="52069" h="1216660">
                <a:moveTo>
                  <a:pt x="25908" y="0"/>
                </a:moveTo>
                <a:lnTo>
                  <a:pt x="0" y="51815"/>
                </a:lnTo>
                <a:lnTo>
                  <a:pt x="12954" y="51815"/>
                </a:lnTo>
                <a:lnTo>
                  <a:pt x="12954" y="38862"/>
                </a:lnTo>
                <a:lnTo>
                  <a:pt x="45339" y="38862"/>
                </a:lnTo>
                <a:lnTo>
                  <a:pt x="25908" y="0"/>
                </a:lnTo>
                <a:close/>
              </a:path>
              <a:path w="52069" h="1216660">
                <a:moveTo>
                  <a:pt x="45339" y="38862"/>
                </a:moveTo>
                <a:lnTo>
                  <a:pt x="38862" y="38862"/>
                </a:lnTo>
                <a:lnTo>
                  <a:pt x="38862" y="51815"/>
                </a:lnTo>
                <a:lnTo>
                  <a:pt x="51816" y="51815"/>
                </a:lnTo>
                <a:lnTo>
                  <a:pt x="45339" y="38862"/>
                </a:lnTo>
                <a:close/>
              </a:path>
            </a:pathLst>
          </a:custGeom>
          <a:solidFill>
            <a:srgbClr val="00CC00"/>
          </a:solidFill>
        </p:spPr>
        <p:txBody>
          <a:bodyPr wrap="square" lIns="0" tIns="0" rIns="0" bIns="0" rtlCol="0"/>
          <a:lstStyle/>
          <a:p>
            <a:pPr algn="l" rtl="0"/>
            <a:endParaRPr/>
          </a:p>
        </p:txBody>
      </p:sp>
      <p:sp>
        <p:nvSpPr>
          <p:cNvPr id="72" name="object 72"/>
          <p:cNvSpPr/>
          <p:nvPr/>
        </p:nvSpPr>
        <p:spPr>
          <a:xfrm>
            <a:off x="10187179" y="2804922"/>
            <a:ext cx="52069" cy="990600"/>
          </a:xfrm>
          <a:custGeom>
            <a:avLst/>
            <a:gdLst/>
            <a:ahLst/>
            <a:cxnLst/>
            <a:rect l="l" t="t" r="r" b="b"/>
            <a:pathLst>
              <a:path w="52070" h="990600">
                <a:moveTo>
                  <a:pt x="12953" y="938783"/>
                </a:moveTo>
                <a:lnTo>
                  <a:pt x="0" y="938783"/>
                </a:lnTo>
                <a:lnTo>
                  <a:pt x="25907" y="990600"/>
                </a:lnTo>
                <a:lnTo>
                  <a:pt x="45339" y="951738"/>
                </a:lnTo>
                <a:lnTo>
                  <a:pt x="12953" y="951738"/>
                </a:lnTo>
                <a:lnTo>
                  <a:pt x="12953" y="938783"/>
                </a:lnTo>
                <a:close/>
              </a:path>
              <a:path w="52070" h="990600">
                <a:moveTo>
                  <a:pt x="38862" y="0"/>
                </a:moveTo>
                <a:lnTo>
                  <a:pt x="12953" y="0"/>
                </a:lnTo>
                <a:lnTo>
                  <a:pt x="12953" y="951738"/>
                </a:lnTo>
                <a:lnTo>
                  <a:pt x="38862" y="951738"/>
                </a:lnTo>
                <a:lnTo>
                  <a:pt x="38862" y="0"/>
                </a:lnTo>
                <a:close/>
              </a:path>
              <a:path w="52070" h="990600">
                <a:moveTo>
                  <a:pt x="51816" y="938783"/>
                </a:moveTo>
                <a:lnTo>
                  <a:pt x="38862" y="938783"/>
                </a:lnTo>
                <a:lnTo>
                  <a:pt x="38862" y="951738"/>
                </a:lnTo>
                <a:lnTo>
                  <a:pt x="45339" y="951738"/>
                </a:lnTo>
                <a:lnTo>
                  <a:pt x="51816" y="938783"/>
                </a:lnTo>
                <a:close/>
              </a:path>
            </a:pathLst>
          </a:custGeom>
          <a:solidFill>
            <a:srgbClr val="CC00CC"/>
          </a:solidFill>
        </p:spPr>
        <p:txBody>
          <a:bodyPr wrap="square" lIns="0" tIns="0" rIns="0" bIns="0" rtlCol="0"/>
          <a:lstStyle/>
          <a:p>
            <a:pPr algn="l" rtl="0"/>
            <a:endParaRPr/>
          </a:p>
        </p:txBody>
      </p:sp>
      <p:sp>
        <p:nvSpPr>
          <p:cNvPr id="73" name="object 73"/>
          <p:cNvSpPr txBox="1"/>
          <p:nvPr/>
        </p:nvSpPr>
        <p:spPr>
          <a:xfrm>
            <a:off x="9411082" y="3560317"/>
            <a:ext cx="414655" cy="215444"/>
          </a:xfrm>
          <a:prstGeom prst="rect">
            <a:avLst/>
          </a:prstGeom>
        </p:spPr>
        <p:txBody>
          <a:bodyPr vert="horz" wrap="square" lIns="0" tIns="0" rIns="0" bIns="0" rtlCol="0">
            <a:spAutoFit/>
          </a:bodyPr>
          <a:lstStyle/>
          <a:p>
            <a:pPr marL="12700" algn="l" rtl="0"/>
            <a:r>
              <a:rPr sz="1400" spc="-55" dirty="0">
                <a:solidFill>
                  <a:srgbClr val="003399"/>
                </a:solidFill>
                <a:latin typeface="Arial"/>
                <a:cs typeface="Arial"/>
              </a:rPr>
              <a:t>t</a:t>
            </a:r>
            <a:r>
              <a:rPr sz="1400" dirty="0">
                <a:solidFill>
                  <a:srgbClr val="003399"/>
                </a:solidFill>
                <a:latin typeface="Arial"/>
                <a:cs typeface="Arial"/>
              </a:rPr>
              <a:t>i</a:t>
            </a:r>
            <a:r>
              <a:rPr sz="1400" spc="-10" dirty="0">
                <a:solidFill>
                  <a:srgbClr val="003399"/>
                </a:solidFill>
                <a:latin typeface="Arial"/>
                <a:cs typeface="Arial"/>
              </a:rPr>
              <a:t>metro</a:t>
            </a:r>
            <a:r>
              <a:rPr sz="1400" dirty="0">
                <a:solidFill>
                  <a:srgbClr val="003399"/>
                </a:solidFill>
                <a:latin typeface="Arial"/>
                <a:cs typeface="Arial"/>
              </a:rPr>
              <a:t>mi</a:t>
            </a:r>
            <a:endParaRPr sz="1400">
              <a:latin typeface="Arial"/>
              <a:cs typeface="Arial"/>
            </a:endParaRPr>
          </a:p>
        </p:txBody>
      </p:sp>
      <p:sp>
        <p:nvSpPr>
          <p:cNvPr id="74" name="object 74"/>
          <p:cNvSpPr txBox="1"/>
          <p:nvPr/>
        </p:nvSpPr>
        <p:spPr>
          <a:xfrm>
            <a:off x="6102478" y="3867150"/>
            <a:ext cx="1931035" cy="215444"/>
          </a:xfrm>
          <a:prstGeom prst="rect">
            <a:avLst/>
          </a:prstGeom>
        </p:spPr>
        <p:txBody>
          <a:bodyPr vert="horz" wrap="square" lIns="0" tIns="0" rIns="0" bIns="0" rtlCol="0">
            <a:spAutoFit/>
          </a:bodyPr>
          <a:lstStyle/>
          <a:p>
            <a:pPr marL="12700" algn="l" rtl="0"/>
            <a:r>
              <a:rPr sz="1400" spc="-5" dirty="0">
                <a:solidFill>
                  <a:srgbClr val="003399"/>
                </a:solidFill>
                <a:latin typeface="Arial"/>
                <a:cs typeface="Arial"/>
              </a:rPr>
              <a:t>Zona</a:t>
            </a:r>
            <a:r>
              <a:rPr sz="1400" dirty="0">
                <a:solidFill>
                  <a:srgbClr val="003399"/>
                </a:solidFill>
                <a:latin typeface="Arial"/>
                <a:cs typeface="Arial"/>
              </a:rPr>
              <a:t>1 es</a:t>
            </a:r>
            <a:r>
              <a:rPr sz="1400" spc="-75" dirty="0">
                <a:solidFill>
                  <a:srgbClr val="003399"/>
                </a:solidFill>
                <a:latin typeface="Arial"/>
                <a:cs typeface="Arial"/>
              </a:rPr>
              <a:t> </a:t>
            </a:r>
            <a:r>
              <a:rPr sz="1400" spc="-5" dirty="0">
                <a:solidFill>
                  <a:srgbClr val="003399"/>
                </a:solidFill>
                <a:latin typeface="Arial"/>
                <a:cs typeface="Arial"/>
              </a:rPr>
              <a:t>Instantáneo</a:t>
            </a:r>
            <a:endParaRPr sz="1400">
              <a:latin typeface="Arial"/>
              <a:cs typeface="Arial"/>
            </a:endParaRPr>
          </a:p>
        </p:txBody>
      </p:sp>
      <p:sp>
        <p:nvSpPr>
          <p:cNvPr id="75" name="object 75"/>
          <p:cNvSpPr/>
          <p:nvPr/>
        </p:nvSpPr>
        <p:spPr>
          <a:xfrm>
            <a:off x="2529840" y="3467861"/>
            <a:ext cx="78105" cy="2095500"/>
          </a:xfrm>
          <a:custGeom>
            <a:avLst/>
            <a:gdLst/>
            <a:ahLst/>
            <a:cxnLst/>
            <a:rect l="l" t="t" r="r" b="b"/>
            <a:pathLst>
              <a:path w="78105" h="2095500">
                <a:moveTo>
                  <a:pt x="38862" y="77724"/>
                </a:moveTo>
                <a:lnTo>
                  <a:pt x="25907" y="94996"/>
                </a:lnTo>
                <a:lnTo>
                  <a:pt x="25907" y="2095500"/>
                </a:lnTo>
                <a:lnTo>
                  <a:pt x="51815" y="2095500"/>
                </a:lnTo>
                <a:lnTo>
                  <a:pt x="51815" y="94996"/>
                </a:lnTo>
                <a:lnTo>
                  <a:pt x="38862" y="77724"/>
                </a:lnTo>
                <a:close/>
              </a:path>
              <a:path w="78105" h="2095500">
                <a:moveTo>
                  <a:pt x="38862" y="0"/>
                </a:moveTo>
                <a:lnTo>
                  <a:pt x="0" y="129539"/>
                </a:lnTo>
                <a:lnTo>
                  <a:pt x="25907" y="94996"/>
                </a:lnTo>
                <a:lnTo>
                  <a:pt x="25907" y="77724"/>
                </a:lnTo>
                <a:lnTo>
                  <a:pt x="62179" y="77724"/>
                </a:lnTo>
                <a:lnTo>
                  <a:pt x="38862" y="0"/>
                </a:lnTo>
                <a:close/>
              </a:path>
              <a:path w="78105" h="2095500">
                <a:moveTo>
                  <a:pt x="62179" y="77724"/>
                </a:moveTo>
                <a:lnTo>
                  <a:pt x="51815" y="77724"/>
                </a:lnTo>
                <a:lnTo>
                  <a:pt x="51815" y="94996"/>
                </a:lnTo>
                <a:lnTo>
                  <a:pt x="77723" y="129539"/>
                </a:lnTo>
                <a:lnTo>
                  <a:pt x="62179" y="77724"/>
                </a:lnTo>
                <a:close/>
              </a:path>
              <a:path w="78105" h="2095500">
                <a:moveTo>
                  <a:pt x="38862" y="77724"/>
                </a:moveTo>
                <a:lnTo>
                  <a:pt x="25907" y="77724"/>
                </a:lnTo>
                <a:lnTo>
                  <a:pt x="25907" y="94996"/>
                </a:lnTo>
                <a:lnTo>
                  <a:pt x="38862" y="77724"/>
                </a:lnTo>
                <a:close/>
              </a:path>
              <a:path w="78105" h="2095500">
                <a:moveTo>
                  <a:pt x="51815" y="77724"/>
                </a:moveTo>
                <a:lnTo>
                  <a:pt x="38862" y="77724"/>
                </a:lnTo>
                <a:lnTo>
                  <a:pt x="51815" y="94996"/>
                </a:lnTo>
                <a:lnTo>
                  <a:pt x="51815" y="77724"/>
                </a:lnTo>
                <a:close/>
              </a:path>
            </a:pathLst>
          </a:custGeom>
          <a:solidFill>
            <a:srgbClr val="000000"/>
          </a:solidFill>
        </p:spPr>
        <p:txBody>
          <a:bodyPr wrap="square" lIns="0" tIns="0" rIns="0" bIns="0" rtlCol="0"/>
          <a:lstStyle/>
          <a:p>
            <a:pPr algn="l" rtl="0"/>
            <a:endParaRPr/>
          </a:p>
        </p:txBody>
      </p:sp>
      <p:sp>
        <p:nvSpPr>
          <p:cNvPr id="76" name="object 76"/>
          <p:cNvSpPr/>
          <p:nvPr/>
        </p:nvSpPr>
        <p:spPr>
          <a:xfrm>
            <a:off x="2568702" y="5524501"/>
            <a:ext cx="2054860" cy="78105"/>
          </a:xfrm>
          <a:custGeom>
            <a:avLst/>
            <a:gdLst/>
            <a:ahLst/>
            <a:cxnLst/>
            <a:rect l="l" t="t" r="r" b="b"/>
            <a:pathLst>
              <a:path w="2054860" h="78104">
                <a:moveTo>
                  <a:pt x="1976627" y="38862"/>
                </a:moveTo>
                <a:lnTo>
                  <a:pt x="1924812" y="77724"/>
                </a:lnTo>
                <a:lnTo>
                  <a:pt x="2011172" y="51815"/>
                </a:lnTo>
                <a:lnTo>
                  <a:pt x="1976627" y="51815"/>
                </a:lnTo>
                <a:lnTo>
                  <a:pt x="1976627" y="38862"/>
                </a:lnTo>
                <a:close/>
              </a:path>
              <a:path w="2054860" h="78104">
                <a:moveTo>
                  <a:pt x="1959356" y="25908"/>
                </a:moveTo>
                <a:lnTo>
                  <a:pt x="0" y="25908"/>
                </a:lnTo>
                <a:lnTo>
                  <a:pt x="0" y="51815"/>
                </a:lnTo>
                <a:lnTo>
                  <a:pt x="1959356" y="51815"/>
                </a:lnTo>
                <a:lnTo>
                  <a:pt x="1976627" y="38862"/>
                </a:lnTo>
                <a:lnTo>
                  <a:pt x="1959356" y="25908"/>
                </a:lnTo>
                <a:close/>
              </a:path>
              <a:path w="2054860" h="78104">
                <a:moveTo>
                  <a:pt x="2011172" y="25908"/>
                </a:moveTo>
                <a:lnTo>
                  <a:pt x="1976627" y="25908"/>
                </a:lnTo>
                <a:lnTo>
                  <a:pt x="1976627" y="51815"/>
                </a:lnTo>
                <a:lnTo>
                  <a:pt x="2011172" y="51815"/>
                </a:lnTo>
                <a:lnTo>
                  <a:pt x="2054352" y="38862"/>
                </a:lnTo>
                <a:lnTo>
                  <a:pt x="2011172" y="25908"/>
                </a:lnTo>
                <a:close/>
              </a:path>
              <a:path w="2054860" h="78104">
                <a:moveTo>
                  <a:pt x="1924812" y="0"/>
                </a:moveTo>
                <a:lnTo>
                  <a:pt x="1976627" y="38862"/>
                </a:lnTo>
                <a:lnTo>
                  <a:pt x="1976627" y="25908"/>
                </a:lnTo>
                <a:lnTo>
                  <a:pt x="2011172" y="25908"/>
                </a:lnTo>
                <a:lnTo>
                  <a:pt x="1924812" y="0"/>
                </a:lnTo>
                <a:close/>
              </a:path>
            </a:pathLst>
          </a:custGeom>
          <a:solidFill>
            <a:srgbClr val="000000"/>
          </a:solidFill>
        </p:spPr>
        <p:txBody>
          <a:bodyPr wrap="square" lIns="0" tIns="0" rIns="0" bIns="0" rtlCol="0"/>
          <a:lstStyle/>
          <a:p>
            <a:pPr algn="l" rtl="0"/>
            <a:endParaRPr/>
          </a:p>
        </p:txBody>
      </p:sp>
      <p:sp>
        <p:nvSpPr>
          <p:cNvPr id="77" name="object 77"/>
          <p:cNvSpPr/>
          <p:nvPr/>
        </p:nvSpPr>
        <p:spPr>
          <a:xfrm>
            <a:off x="2568702" y="3490722"/>
            <a:ext cx="1096010" cy="2072639"/>
          </a:xfrm>
          <a:custGeom>
            <a:avLst/>
            <a:gdLst/>
            <a:ahLst/>
            <a:cxnLst/>
            <a:rect l="l" t="t" r="r" b="b"/>
            <a:pathLst>
              <a:path w="1096010" h="2072639">
                <a:moveTo>
                  <a:pt x="0" y="2072639"/>
                </a:moveTo>
                <a:lnTo>
                  <a:pt x="1095755" y="0"/>
                </a:lnTo>
              </a:path>
            </a:pathLst>
          </a:custGeom>
          <a:ln w="25908">
            <a:solidFill>
              <a:srgbClr val="000000"/>
            </a:solidFill>
          </a:ln>
        </p:spPr>
        <p:txBody>
          <a:bodyPr wrap="square" lIns="0" tIns="0" rIns="0" bIns="0" rtlCol="0"/>
          <a:lstStyle/>
          <a:p>
            <a:pPr algn="l" rtl="0"/>
            <a:endParaRPr/>
          </a:p>
        </p:txBody>
      </p:sp>
      <p:sp>
        <p:nvSpPr>
          <p:cNvPr id="78" name="object 78"/>
          <p:cNvSpPr txBox="1"/>
          <p:nvPr/>
        </p:nvSpPr>
        <p:spPr>
          <a:xfrm>
            <a:off x="2279091" y="3366134"/>
            <a:ext cx="144780"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X</a:t>
            </a:r>
            <a:endParaRPr sz="1400">
              <a:latin typeface="Arial"/>
              <a:cs typeface="Arial"/>
            </a:endParaRPr>
          </a:p>
        </p:txBody>
      </p:sp>
      <p:sp>
        <p:nvSpPr>
          <p:cNvPr id="79" name="object 79"/>
          <p:cNvSpPr txBox="1"/>
          <p:nvPr/>
        </p:nvSpPr>
        <p:spPr>
          <a:xfrm>
            <a:off x="4419346" y="5660644"/>
            <a:ext cx="15430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R</a:t>
            </a:r>
            <a:endParaRPr sz="1400">
              <a:latin typeface="Arial"/>
              <a:cs typeface="Arial"/>
            </a:endParaRPr>
          </a:p>
        </p:txBody>
      </p:sp>
      <p:sp>
        <p:nvSpPr>
          <p:cNvPr id="80" name="object 80"/>
          <p:cNvSpPr/>
          <p:nvPr/>
        </p:nvSpPr>
        <p:spPr>
          <a:xfrm>
            <a:off x="1980438" y="5525262"/>
            <a:ext cx="619125" cy="1183005"/>
          </a:xfrm>
          <a:custGeom>
            <a:avLst/>
            <a:gdLst/>
            <a:ahLst/>
            <a:cxnLst/>
            <a:rect l="l" t="t" r="r" b="b"/>
            <a:pathLst>
              <a:path w="619125" h="1183004">
                <a:moveTo>
                  <a:pt x="0" y="1182624"/>
                </a:moveTo>
                <a:lnTo>
                  <a:pt x="618744" y="0"/>
                </a:lnTo>
              </a:path>
            </a:pathLst>
          </a:custGeom>
          <a:ln w="25908">
            <a:solidFill>
              <a:srgbClr val="000000"/>
            </a:solidFill>
          </a:ln>
        </p:spPr>
        <p:txBody>
          <a:bodyPr wrap="square" lIns="0" tIns="0" rIns="0" bIns="0" rtlCol="0"/>
          <a:lstStyle/>
          <a:p>
            <a:pPr algn="l" rtl="0"/>
            <a:endParaRPr/>
          </a:p>
        </p:txBody>
      </p:sp>
      <p:sp>
        <p:nvSpPr>
          <p:cNvPr id="81" name="object 81"/>
          <p:cNvSpPr/>
          <p:nvPr/>
        </p:nvSpPr>
        <p:spPr>
          <a:xfrm>
            <a:off x="2065782" y="3676650"/>
            <a:ext cx="1960245" cy="1999614"/>
          </a:xfrm>
          <a:custGeom>
            <a:avLst/>
            <a:gdLst/>
            <a:ahLst/>
            <a:cxnLst/>
            <a:rect l="l" t="t" r="r" b="b"/>
            <a:pathLst>
              <a:path w="1960245" h="1999614">
                <a:moveTo>
                  <a:pt x="0" y="999744"/>
                </a:moveTo>
                <a:lnTo>
                  <a:pt x="1130" y="951301"/>
                </a:lnTo>
                <a:lnTo>
                  <a:pt x="4485" y="903453"/>
                </a:lnTo>
                <a:lnTo>
                  <a:pt x="10016" y="856254"/>
                </a:lnTo>
                <a:lnTo>
                  <a:pt x="17669" y="809754"/>
                </a:lnTo>
                <a:lnTo>
                  <a:pt x="27395" y="764008"/>
                </a:lnTo>
                <a:lnTo>
                  <a:pt x="39140" y="719066"/>
                </a:lnTo>
                <a:lnTo>
                  <a:pt x="52856" y="674981"/>
                </a:lnTo>
                <a:lnTo>
                  <a:pt x="68488" y="631806"/>
                </a:lnTo>
                <a:lnTo>
                  <a:pt x="85988" y="589593"/>
                </a:lnTo>
                <a:lnTo>
                  <a:pt x="105302" y="548394"/>
                </a:lnTo>
                <a:lnTo>
                  <a:pt x="126381" y="508262"/>
                </a:lnTo>
                <a:lnTo>
                  <a:pt x="149171" y="469248"/>
                </a:lnTo>
                <a:lnTo>
                  <a:pt x="173623" y="431406"/>
                </a:lnTo>
                <a:lnTo>
                  <a:pt x="199685" y="394788"/>
                </a:lnTo>
                <a:lnTo>
                  <a:pt x="227306" y="359445"/>
                </a:lnTo>
                <a:lnTo>
                  <a:pt x="256433" y="325431"/>
                </a:lnTo>
                <a:lnTo>
                  <a:pt x="287016" y="292798"/>
                </a:lnTo>
                <a:lnTo>
                  <a:pt x="319004" y="261598"/>
                </a:lnTo>
                <a:lnTo>
                  <a:pt x="352345" y="231883"/>
                </a:lnTo>
                <a:lnTo>
                  <a:pt x="386988" y="203706"/>
                </a:lnTo>
                <a:lnTo>
                  <a:pt x="422881" y="177118"/>
                </a:lnTo>
                <a:lnTo>
                  <a:pt x="459974" y="152174"/>
                </a:lnTo>
                <a:lnTo>
                  <a:pt x="498214" y="128924"/>
                </a:lnTo>
                <a:lnTo>
                  <a:pt x="537551" y="107421"/>
                </a:lnTo>
                <a:lnTo>
                  <a:pt x="577932" y="87717"/>
                </a:lnTo>
                <a:lnTo>
                  <a:pt x="619308" y="69866"/>
                </a:lnTo>
                <a:lnTo>
                  <a:pt x="661626" y="53918"/>
                </a:lnTo>
                <a:lnTo>
                  <a:pt x="704836" y="39927"/>
                </a:lnTo>
                <a:lnTo>
                  <a:pt x="748885" y="27945"/>
                </a:lnTo>
                <a:lnTo>
                  <a:pt x="793723" y="18024"/>
                </a:lnTo>
                <a:lnTo>
                  <a:pt x="839297" y="10217"/>
                </a:lnTo>
                <a:lnTo>
                  <a:pt x="885558" y="4576"/>
                </a:lnTo>
                <a:lnTo>
                  <a:pt x="932453" y="1152"/>
                </a:lnTo>
                <a:lnTo>
                  <a:pt x="979932" y="0"/>
                </a:lnTo>
                <a:lnTo>
                  <a:pt x="1027406" y="1152"/>
                </a:lnTo>
                <a:lnTo>
                  <a:pt x="1074297" y="4576"/>
                </a:lnTo>
                <a:lnTo>
                  <a:pt x="1120554" y="10217"/>
                </a:lnTo>
                <a:lnTo>
                  <a:pt x="1166126" y="18024"/>
                </a:lnTo>
                <a:lnTo>
                  <a:pt x="1210962" y="27945"/>
                </a:lnTo>
                <a:lnTo>
                  <a:pt x="1255009" y="39927"/>
                </a:lnTo>
                <a:lnTo>
                  <a:pt x="1298217" y="53918"/>
                </a:lnTo>
                <a:lnTo>
                  <a:pt x="1340534" y="69866"/>
                </a:lnTo>
                <a:lnTo>
                  <a:pt x="1381909" y="87717"/>
                </a:lnTo>
                <a:lnTo>
                  <a:pt x="1422290" y="107421"/>
                </a:lnTo>
                <a:lnTo>
                  <a:pt x="1461627" y="128924"/>
                </a:lnTo>
                <a:lnTo>
                  <a:pt x="1499867" y="152174"/>
                </a:lnTo>
                <a:lnTo>
                  <a:pt x="1536960" y="177118"/>
                </a:lnTo>
                <a:lnTo>
                  <a:pt x="1572853" y="203706"/>
                </a:lnTo>
                <a:lnTo>
                  <a:pt x="1607497" y="231883"/>
                </a:lnTo>
                <a:lnTo>
                  <a:pt x="1640839" y="261598"/>
                </a:lnTo>
                <a:lnTo>
                  <a:pt x="1672828" y="292798"/>
                </a:lnTo>
                <a:lnTo>
                  <a:pt x="1703412" y="325431"/>
                </a:lnTo>
                <a:lnTo>
                  <a:pt x="1732541" y="359445"/>
                </a:lnTo>
                <a:lnTo>
                  <a:pt x="1760163" y="394788"/>
                </a:lnTo>
                <a:lnTo>
                  <a:pt x="1786226" y="431406"/>
                </a:lnTo>
                <a:lnTo>
                  <a:pt x="1810679" y="469248"/>
                </a:lnTo>
                <a:lnTo>
                  <a:pt x="1833472" y="508262"/>
                </a:lnTo>
                <a:lnTo>
                  <a:pt x="1854551" y="548394"/>
                </a:lnTo>
                <a:lnTo>
                  <a:pt x="1873867" y="589593"/>
                </a:lnTo>
                <a:lnTo>
                  <a:pt x="1891368" y="631806"/>
                </a:lnTo>
                <a:lnTo>
                  <a:pt x="1907002" y="674981"/>
                </a:lnTo>
                <a:lnTo>
                  <a:pt x="1920719" y="719066"/>
                </a:lnTo>
                <a:lnTo>
                  <a:pt x="1932466" y="764008"/>
                </a:lnTo>
                <a:lnTo>
                  <a:pt x="1942192" y="809754"/>
                </a:lnTo>
                <a:lnTo>
                  <a:pt x="1949846" y="856254"/>
                </a:lnTo>
                <a:lnTo>
                  <a:pt x="1955377" y="903453"/>
                </a:lnTo>
                <a:lnTo>
                  <a:pt x="1958733" y="951301"/>
                </a:lnTo>
                <a:lnTo>
                  <a:pt x="1959864" y="999744"/>
                </a:lnTo>
                <a:lnTo>
                  <a:pt x="1958733" y="1048186"/>
                </a:lnTo>
                <a:lnTo>
                  <a:pt x="1955377" y="1096034"/>
                </a:lnTo>
                <a:lnTo>
                  <a:pt x="1949846" y="1143233"/>
                </a:lnTo>
                <a:lnTo>
                  <a:pt x="1942192" y="1189733"/>
                </a:lnTo>
                <a:lnTo>
                  <a:pt x="1932466" y="1235479"/>
                </a:lnTo>
                <a:lnTo>
                  <a:pt x="1920719" y="1280421"/>
                </a:lnTo>
                <a:lnTo>
                  <a:pt x="1907002" y="1324506"/>
                </a:lnTo>
                <a:lnTo>
                  <a:pt x="1891368" y="1367681"/>
                </a:lnTo>
                <a:lnTo>
                  <a:pt x="1873867" y="1409894"/>
                </a:lnTo>
                <a:lnTo>
                  <a:pt x="1854551" y="1451093"/>
                </a:lnTo>
                <a:lnTo>
                  <a:pt x="1833472" y="1491225"/>
                </a:lnTo>
                <a:lnTo>
                  <a:pt x="1810679" y="1530239"/>
                </a:lnTo>
                <a:lnTo>
                  <a:pt x="1786226" y="1568081"/>
                </a:lnTo>
                <a:lnTo>
                  <a:pt x="1760163" y="1604699"/>
                </a:lnTo>
                <a:lnTo>
                  <a:pt x="1732541" y="1640042"/>
                </a:lnTo>
                <a:lnTo>
                  <a:pt x="1703412" y="1674056"/>
                </a:lnTo>
                <a:lnTo>
                  <a:pt x="1672828" y="1706689"/>
                </a:lnTo>
                <a:lnTo>
                  <a:pt x="1640839" y="1737889"/>
                </a:lnTo>
                <a:lnTo>
                  <a:pt x="1607497" y="1767604"/>
                </a:lnTo>
                <a:lnTo>
                  <a:pt x="1572853" y="1795781"/>
                </a:lnTo>
                <a:lnTo>
                  <a:pt x="1536960" y="1822369"/>
                </a:lnTo>
                <a:lnTo>
                  <a:pt x="1499867" y="1847313"/>
                </a:lnTo>
                <a:lnTo>
                  <a:pt x="1461627" y="1870563"/>
                </a:lnTo>
                <a:lnTo>
                  <a:pt x="1422290" y="1892066"/>
                </a:lnTo>
                <a:lnTo>
                  <a:pt x="1381909" y="1911770"/>
                </a:lnTo>
                <a:lnTo>
                  <a:pt x="1340534" y="1929621"/>
                </a:lnTo>
                <a:lnTo>
                  <a:pt x="1298217" y="1945569"/>
                </a:lnTo>
                <a:lnTo>
                  <a:pt x="1255009" y="1959560"/>
                </a:lnTo>
                <a:lnTo>
                  <a:pt x="1210962" y="1971542"/>
                </a:lnTo>
                <a:lnTo>
                  <a:pt x="1166126" y="1981463"/>
                </a:lnTo>
                <a:lnTo>
                  <a:pt x="1120554" y="1989270"/>
                </a:lnTo>
                <a:lnTo>
                  <a:pt x="1074297" y="1994911"/>
                </a:lnTo>
                <a:lnTo>
                  <a:pt x="1027406" y="1998335"/>
                </a:lnTo>
                <a:lnTo>
                  <a:pt x="979932" y="1999488"/>
                </a:lnTo>
                <a:lnTo>
                  <a:pt x="932453" y="1998335"/>
                </a:lnTo>
                <a:lnTo>
                  <a:pt x="885558" y="1994911"/>
                </a:lnTo>
                <a:lnTo>
                  <a:pt x="839297" y="1989270"/>
                </a:lnTo>
                <a:lnTo>
                  <a:pt x="793723" y="1981463"/>
                </a:lnTo>
                <a:lnTo>
                  <a:pt x="748885" y="1971542"/>
                </a:lnTo>
                <a:lnTo>
                  <a:pt x="704836" y="1959560"/>
                </a:lnTo>
                <a:lnTo>
                  <a:pt x="661626" y="1945569"/>
                </a:lnTo>
                <a:lnTo>
                  <a:pt x="619308" y="1929621"/>
                </a:lnTo>
                <a:lnTo>
                  <a:pt x="577932" y="1911770"/>
                </a:lnTo>
                <a:lnTo>
                  <a:pt x="537551" y="1892066"/>
                </a:lnTo>
                <a:lnTo>
                  <a:pt x="498214" y="1870563"/>
                </a:lnTo>
                <a:lnTo>
                  <a:pt x="459974" y="1847313"/>
                </a:lnTo>
                <a:lnTo>
                  <a:pt x="422881" y="1822369"/>
                </a:lnTo>
                <a:lnTo>
                  <a:pt x="386988" y="1795781"/>
                </a:lnTo>
                <a:lnTo>
                  <a:pt x="352345" y="1767604"/>
                </a:lnTo>
                <a:lnTo>
                  <a:pt x="319004" y="1737889"/>
                </a:lnTo>
                <a:lnTo>
                  <a:pt x="287016" y="1706689"/>
                </a:lnTo>
                <a:lnTo>
                  <a:pt x="256433" y="1674056"/>
                </a:lnTo>
                <a:lnTo>
                  <a:pt x="227306" y="1640042"/>
                </a:lnTo>
                <a:lnTo>
                  <a:pt x="199685" y="1604699"/>
                </a:lnTo>
                <a:lnTo>
                  <a:pt x="173623" y="1568081"/>
                </a:lnTo>
                <a:lnTo>
                  <a:pt x="149171" y="1530239"/>
                </a:lnTo>
                <a:lnTo>
                  <a:pt x="126381" y="1491225"/>
                </a:lnTo>
                <a:lnTo>
                  <a:pt x="105302" y="1451093"/>
                </a:lnTo>
                <a:lnTo>
                  <a:pt x="85988" y="1409894"/>
                </a:lnTo>
                <a:lnTo>
                  <a:pt x="68488" y="1367681"/>
                </a:lnTo>
                <a:lnTo>
                  <a:pt x="52856" y="1324506"/>
                </a:lnTo>
                <a:lnTo>
                  <a:pt x="39140" y="1280421"/>
                </a:lnTo>
                <a:lnTo>
                  <a:pt x="27395" y="1235479"/>
                </a:lnTo>
                <a:lnTo>
                  <a:pt x="17669" y="1189733"/>
                </a:lnTo>
                <a:lnTo>
                  <a:pt x="10016" y="1143233"/>
                </a:lnTo>
                <a:lnTo>
                  <a:pt x="4485" y="1096034"/>
                </a:lnTo>
                <a:lnTo>
                  <a:pt x="1130" y="1048186"/>
                </a:lnTo>
                <a:lnTo>
                  <a:pt x="0" y="999744"/>
                </a:lnTo>
                <a:close/>
              </a:path>
            </a:pathLst>
          </a:custGeom>
          <a:ln w="25908">
            <a:solidFill>
              <a:srgbClr val="00CC00"/>
            </a:solidFill>
          </a:ln>
        </p:spPr>
        <p:txBody>
          <a:bodyPr wrap="square" lIns="0" tIns="0" rIns="0" bIns="0" rtlCol="0"/>
          <a:lstStyle/>
          <a:p>
            <a:pPr algn="l" rtl="0"/>
            <a:endParaRPr/>
          </a:p>
        </p:txBody>
      </p:sp>
      <p:sp>
        <p:nvSpPr>
          <p:cNvPr id="82" name="object 82"/>
          <p:cNvSpPr/>
          <p:nvPr/>
        </p:nvSpPr>
        <p:spPr>
          <a:xfrm>
            <a:off x="2216659" y="4150614"/>
            <a:ext cx="1426845" cy="1498600"/>
          </a:xfrm>
          <a:custGeom>
            <a:avLst/>
            <a:gdLst/>
            <a:ahLst/>
            <a:cxnLst/>
            <a:rect l="l" t="t" r="r" b="b"/>
            <a:pathLst>
              <a:path w="1426845" h="1498600">
                <a:moveTo>
                  <a:pt x="0" y="749046"/>
                </a:moveTo>
                <a:lnTo>
                  <a:pt x="1517" y="699801"/>
                </a:lnTo>
                <a:lnTo>
                  <a:pt x="6005" y="651406"/>
                </a:lnTo>
                <a:lnTo>
                  <a:pt x="13372" y="603959"/>
                </a:lnTo>
                <a:lnTo>
                  <a:pt x="23521" y="557560"/>
                </a:lnTo>
                <a:lnTo>
                  <a:pt x="36361" y="512307"/>
                </a:lnTo>
                <a:lnTo>
                  <a:pt x="51796" y="468299"/>
                </a:lnTo>
                <a:lnTo>
                  <a:pt x="69733" y="425634"/>
                </a:lnTo>
                <a:lnTo>
                  <a:pt x="90077" y="384412"/>
                </a:lnTo>
                <a:lnTo>
                  <a:pt x="112735" y="344731"/>
                </a:lnTo>
                <a:lnTo>
                  <a:pt x="137613" y="306689"/>
                </a:lnTo>
                <a:lnTo>
                  <a:pt x="164617" y="270386"/>
                </a:lnTo>
                <a:lnTo>
                  <a:pt x="193652" y="235921"/>
                </a:lnTo>
                <a:lnTo>
                  <a:pt x="224625" y="203391"/>
                </a:lnTo>
                <a:lnTo>
                  <a:pt x="257441" y="172897"/>
                </a:lnTo>
                <a:lnTo>
                  <a:pt x="292008" y="144536"/>
                </a:lnTo>
                <a:lnTo>
                  <a:pt x="328230" y="118407"/>
                </a:lnTo>
                <a:lnTo>
                  <a:pt x="366014" y="94609"/>
                </a:lnTo>
                <a:lnTo>
                  <a:pt x="405266" y="73242"/>
                </a:lnTo>
                <a:lnTo>
                  <a:pt x="445891" y="54403"/>
                </a:lnTo>
                <a:lnTo>
                  <a:pt x="487797" y="38191"/>
                </a:lnTo>
                <a:lnTo>
                  <a:pt x="530888" y="24705"/>
                </a:lnTo>
                <a:lnTo>
                  <a:pt x="575071" y="14045"/>
                </a:lnTo>
                <a:lnTo>
                  <a:pt x="620252" y="6308"/>
                </a:lnTo>
                <a:lnTo>
                  <a:pt x="666337" y="1593"/>
                </a:lnTo>
                <a:lnTo>
                  <a:pt x="713232" y="0"/>
                </a:lnTo>
                <a:lnTo>
                  <a:pt x="760132" y="1593"/>
                </a:lnTo>
                <a:lnTo>
                  <a:pt x="806221" y="6308"/>
                </a:lnTo>
                <a:lnTo>
                  <a:pt x="851406" y="14045"/>
                </a:lnTo>
                <a:lnTo>
                  <a:pt x="895592" y="24705"/>
                </a:lnTo>
                <a:lnTo>
                  <a:pt x="938686" y="38191"/>
                </a:lnTo>
                <a:lnTo>
                  <a:pt x="980593" y="54403"/>
                </a:lnTo>
                <a:lnTo>
                  <a:pt x="1021220" y="73242"/>
                </a:lnTo>
                <a:lnTo>
                  <a:pt x="1060472" y="94609"/>
                </a:lnTo>
                <a:lnTo>
                  <a:pt x="1098256" y="118407"/>
                </a:lnTo>
                <a:lnTo>
                  <a:pt x="1134477" y="144536"/>
                </a:lnTo>
                <a:lnTo>
                  <a:pt x="1169043" y="172897"/>
                </a:lnTo>
                <a:lnTo>
                  <a:pt x="1201858" y="203391"/>
                </a:lnTo>
                <a:lnTo>
                  <a:pt x="1232830" y="235921"/>
                </a:lnTo>
                <a:lnTo>
                  <a:pt x="1261863" y="270386"/>
                </a:lnTo>
                <a:lnTo>
                  <a:pt x="1288865" y="306689"/>
                </a:lnTo>
                <a:lnTo>
                  <a:pt x="1313740" y="344731"/>
                </a:lnTo>
                <a:lnTo>
                  <a:pt x="1336396" y="384412"/>
                </a:lnTo>
                <a:lnTo>
                  <a:pt x="1356739" y="425634"/>
                </a:lnTo>
                <a:lnTo>
                  <a:pt x="1374674" y="468299"/>
                </a:lnTo>
                <a:lnTo>
                  <a:pt x="1390107" y="512307"/>
                </a:lnTo>
                <a:lnTo>
                  <a:pt x="1402945" y="557560"/>
                </a:lnTo>
                <a:lnTo>
                  <a:pt x="1413093" y="603959"/>
                </a:lnTo>
                <a:lnTo>
                  <a:pt x="1420459" y="651406"/>
                </a:lnTo>
                <a:lnTo>
                  <a:pt x="1424947" y="699801"/>
                </a:lnTo>
                <a:lnTo>
                  <a:pt x="1426464" y="749046"/>
                </a:lnTo>
                <a:lnTo>
                  <a:pt x="1424947" y="798290"/>
                </a:lnTo>
                <a:lnTo>
                  <a:pt x="1420459" y="846685"/>
                </a:lnTo>
                <a:lnTo>
                  <a:pt x="1413093" y="894132"/>
                </a:lnTo>
                <a:lnTo>
                  <a:pt x="1402945" y="940531"/>
                </a:lnTo>
                <a:lnTo>
                  <a:pt x="1390107" y="985784"/>
                </a:lnTo>
                <a:lnTo>
                  <a:pt x="1374674" y="1029792"/>
                </a:lnTo>
                <a:lnTo>
                  <a:pt x="1356739" y="1072457"/>
                </a:lnTo>
                <a:lnTo>
                  <a:pt x="1336396" y="1113679"/>
                </a:lnTo>
                <a:lnTo>
                  <a:pt x="1313740" y="1153360"/>
                </a:lnTo>
                <a:lnTo>
                  <a:pt x="1288865" y="1191402"/>
                </a:lnTo>
                <a:lnTo>
                  <a:pt x="1261863" y="1227705"/>
                </a:lnTo>
                <a:lnTo>
                  <a:pt x="1232830" y="1262170"/>
                </a:lnTo>
                <a:lnTo>
                  <a:pt x="1201858" y="1294700"/>
                </a:lnTo>
                <a:lnTo>
                  <a:pt x="1169043" y="1325194"/>
                </a:lnTo>
                <a:lnTo>
                  <a:pt x="1134477" y="1353555"/>
                </a:lnTo>
                <a:lnTo>
                  <a:pt x="1098256" y="1379684"/>
                </a:lnTo>
                <a:lnTo>
                  <a:pt x="1060472" y="1403482"/>
                </a:lnTo>
                <a:lnTo>
                  <a:pt x="1021220" y="1424849"/>
                </a:lnTo>
                <a:lnTo>
                  <a:pt x="980593" y="1443688"/>
                </a:lnTo>
                <a:lnTo>
                  <a:pt x="938686" y="1459900"/>
                </a:lnTo>
                <a:lnTo>
                  <a:pt x="895592" y="1473386"/>
                </a:lnTo>
                <a:lnTo>
                  <a:pt x="851406" y="1484046"/>
                </a:lnTo>
                <a:lnTo>
                  <a:pt x="806221" y="1491783"/>
                </a:lnTo>
                <a:lnTo>
                  <a:pt x="760132" y="1496498"/>
                </a:lnTo>
                <a:lnTo>
                  <a:pt x="713232" y="1498092"/>
                </a:lnTo>
                <a:lnTo>
                  <a:pt x="666337" y="1496498"/>
                </a:lnTo>
                <a:lnTo>
                  <a:pt x="620252" y="1491783"/>
                </a:lnTo>
                <a:lnTo>
                  <a:pt x="575071" y="1484046"/>
                </a:lnTo>
                <a:lnTo>
                  <a:pt x="530888" y="1473386"/>
                </a:lnTo>
                <a:lnTo>
                  <a:pt x="487797" y="1459900"/>
                </a:lnTo>
                <a:lnTo>
                  <a:pt x="445891" y="1443688"/>
                </a:lnTo>
                <a:lnTo>
                  <a:pt x="405266" y="1424849"/>
                </a:lnTo>
                <a:lnTo>
                  <a:pt x="366014" y="1403482"/>
                </a:lnTo>
                <a:lnTo>
                  <a:pt x="328230" y="1379684"/>
                </a:lnTo>
                <a:lnTo>
                  <a:pt x="292008" y="1353555"/>
                </a:lnTo>
                <a:lnTo>
                  <a:pt x="257441" y="1325194"/>
                </a:lnTo>
                <a:lnTo>
                  <a:pt x="224625" y="1294700"/>
                </a:lnTo>
                <a:lnTo>
                  <a:pt x="193652" y="1262170"/>
                </a:lnTo>
                <a:lnTo>
                  <a:pt x="164617" y="1227705"/>
                </a:lnTo>
                <a:lnTo>
                  <a:pt x="137613" y="1191402"/>
                </a:lnTo>
                <a:lnTo>
                  <a:pt x="112735" y="1153360"/>
                </a:lnTo>
                <a:lnTo>
                  <a:pt x="90077" y="1113679"/>
                </a:lnTo>
                <a:lnTo>
                  <a:pt x="69733" y="1072457"/>
                </a:lnTo>
                <a:lnTo>
                  <a:pt x="51796" y="1029792"/>
                </a:lnTo>
                <a:lnTo>
                  <a:pt x="36361" y="985784"/>
                </a:lnTo>
                <a:lnTo>
                  <a:pt x="23521" y="940531"/>
                </a:lnTo>
                <a:lnTo>
                  <a:pt x="13372" y="894132"/>
                </a:lnTo>
                <a:lnTo>
                  <a:pt x="6005" y="846685"/>
                </a:lnTo>
                <a:lnTo>
                  <a:pt x="1517" y="798290"/>
                </a:lnTo>
                <a:lnTo>
                  <a:pt x="0" y="749046"/>
                </a:lnTo>
                <a:close/>
              </a:path>
            </a:pathLst>
          </a:custGeom>
          <a:ln w="25908">
            <a:solidFill>
              <a:srgbClr val="00CC00"/>
            </a:solidFill>
          </a:ln>
        </p:spPr>
        <p:txBody>
          <a:bodyPr wrap="square" lIns="0" tIns="0" rIns="0" bIns="0" rtlCol="0"/>
          <a:lstStyle/>
          <a:p>
            <a:pPr algn="l" rtl="0"/>
            <a:endParaRPr/>
          </a:p>
        </p:txBody>
      </p:sp>
      <p:sp>
        <p:nvSpPr>
          <p:cNvPr id="83" name="object 83"/>
          <p:cNvSpPr/>
          <p:nvPr/>
        </p:nvSpPr>
        <p:spPr>
          <a:xfrm>
            <a:off x="2362962" y="4630673"/>
            <a:ext cx="894715" cy="982980"/>
          </a:xfrm>
          <a:custGeom>
            <a:avLst/>
            <a:gdLst/>
            <a:ahLst/>
            <a:cxnLst/>
            <a:rect l="l" t="t" r="r" b="b"/>
            <a:pathLst>
              <a:path w="894714" h="982979">
                <a:moveTo>
                  <a:pt x="0" y="491489"/>
                </a:moveTo>
                <a:lnTo>
                  <a:pt x="2309" y="441245"/>
                </a:lnTo>
                <a:lnTo>
                  <a:pt x="9087" y="392450"/>
                </a:lnTo>
                <a:lnTo>
                  <a:pt x="20109" y="345352"/>
                </a:lnTo>
                <a:lnTo>
                  <a:pt x="35151" y="300198"/>
                </a:lnTo>
                <a:lnTo>
                  <a:pt x="53987" y="257235"/>
                </a:lnTo>
                <a:lnTo>
                  <a:pt x="76392" y="216712"/>
                </a:lnTo>
                <a:lnTo>
                  <a:pt x="102142" y="178874"/>
                </a:lnTo>
                <a:lnTo>
                  <a:pt x="131011" y="143970"/>
                </a:lnTo>
                <a:lnTo>
                  <a:pt x="162775" y="112246"/>
                </a:lnTo>
                <a:lnTo>
                  <a:pt x="197210" y="83950"/>
                </a:lnTo>
                <a:lnTo>
                  <a:pt x="234089" y="59328"/>
                </a:lnTo>
                <a:lnTo>
                  <a:pt x="273189" y="38629"/>
                </a:lnTo>
                <a:lnTo>
                  <a:pt x="314284" y="22100"/>
                </a:lnTo>
                <a:lnTo>
                  <a:pt x="357150" y="9987"/>
                </a:lnTo>
                <a:lnTo>
                  <a:pt x="401561" y="2537"/>
                </a:lnTo>
                <a:lnTo>
                  <a:pt x="447294" y="0"/>
                </a:lnTo>
                <a:lnTo>
                  <a:pt x="493024" y="2537"/>
                </a:lnTo>
                <a:lnTo>
                  <a:pt x="537433" y="9987"/>
                </a:lnTo>
                <a:lnTo>
                  <a:pt x="580298" y="22100"/>
                </a:lnTo>
                <a:lnTo>
                  <a:pt x="621393" y="38629"/>
                </a:lnTo>
                <a:lnTo>
                  <a:pt x="660492" y="59328"/>
                </a:lnTo>
                <a:lnTo>
                  <a:pt x="697372" y="83950"/>
                </a:lnTo>
                <a:lnTo>
                  <a:pt x="731806" y="112246"/>
                </a:lnTo>
                <a:lnTo>
                  <a:pt x="763571" y="143970"/>
                </a:lnTo>
                <a:lnTo>
                  <a:pt x="792441" y="178874"/>
                </a:lnTo>
                <a:lnTo>
                  <a:pt x="818192" y="216712"/>
                </a:lnTo>
                <a:lnTo>
                  <a:pt x="840598" y="257235"/>
                </a:lnTo>
                <a:lnTo>
                  <a:pt x="859434" y="300198"/>
                </a:lnTo>
                <a:lnTo>
                  <a:pt x="874476" y="345352"/>
                </a:lnTo>
                <a:lnTo>
                  <a:pt x="885499" y="392450"/>
                </a:lnTo>
                <a:lnTo>
                  <a:pt x="892278" y="441245"/>
                </a:lnTo>
                <a:lnTo>
                  <a:pt x="894588" y="491489"/>
                </a:lnTo>
                <a:lnTo>
                  <a:pt x="892278" y="541734"/>
                </a:lnTo>
                <a:lnTo>
                  <a:pt x="885499" y="590529"/>
                </a:lnTo>
                <a:lnTo>
                  <a:pt x="874476" y="637627"/>
                </a:lnTo>
                <a:lnTo>
                  <a:pt x="859434" y="682781"/>
                </a:lnTo>
                <a:lnTo>
                  <a:pt x="840598" y="725744"/>
                </a:lnTo>
                <a:lnTo>
                  <a:pt x="818192" y="766267"/>
                </a:lnTo>
                <a:lnTo>
                  <a:pt x="792441" y="804105"/>
                </a:lnTo>
                <a:lnTo>
                  <a:pt x="763571" y="839009"/>
                </a:lnTo>
                <a:lnTo>
                  <a:pt x="731806" y="870733"/>
                </a:lnTo>
                <a:lnTo>
                  <a:pt x="697372" y="899029"/>
                </a:lnTo>
                <a:lnTo>
                  <a:pt x="660492" y="923651"/>
                </a:lnTo>
                <a:lnTo>
                  <a:pt x="621393" y="944350"/>
                </a:lnTo>
                <a:lnTo>
                  <a:pt x="580298" y="960879"/>
                </a:lnTo>
                <a:lnTo>
                  <a:pt x="537433" y="972992"/>
                </a:lnTo>
                <a:lnTo>
                  <a:pt x="493024" y="980442"/>
                </a:lnTo>
                <a:lnTo>
                  <a:pt x="447294" y="982979"/>
                </a:lnTo>
                <a:lnTo>
                  <a:pt x="401561" y="980442"/>
                </a:lnTo>
                <a:lnTo>
                  <a:pt x="357150" y="972992"/>
                </a:lnTo>
                <a:lnTo>
                  <a:pt x="314284" y="960879"/>
                </a:lnTo>
                <a:lnTo>
                  <a:pt x="273189" y="944350"/>
                </a:lnTo>
                <a:lnTo>
                  <a:pt x="234089" y="923651"/>
                </a:lnTo>
                <a:lnTo>
                  <a:pt x="197210" y="899029"/>
                </a:lnTo>
                <a:lnTo>
                  <a:pt x="162775" y="870733"/>
                </a:lnTo>
                <a:lnTo>
                  <a:pt x="131011" y="839009"/>
                </a:lnTo>
                <a:lnTo>
                  <a:pt x="102142" y="804105"/>
                </a:lnTo>
                <a:lnTo>
                  <a:pt x="76392" y="766267"/>
                </a:lnTo>
                <a:lnTo>
                  <a:pt x="53987" y="725744"/>
                </a:lnTo>
                <a:lnTo>
                  <a:pt x="35151" y="682781"/>
                </a:lnTo>
                <a:lnTo>
                  <a:pt x="20109" y="637627"/>
                </a:lnTo>
                <a:lnTo>
                  <a:pt x="9087" y="590529"/>
                </a:lnTo>
                <a:lnTo>
                  <a:pt x="2309" y="541734"/>
                </a:lnTo>
                <a:lnTo>
                  <a:pt x="0" y="491489"/>
                </a:lnTo>
                <a:close/>
              </a:path>
            </a:pathLst>
          </a:custGeom>
          <a:ln w="25908">
            <a:solidFill>
              <a:srgbClr val="00CC00"/>
            </a:solidFill>
          </a:ln>
        </p:spPr>
        <p:txBody>
          <a:bodyPr wrap="square" lIns="0" tIns="0" rIns="0" bIns="0" rtlCol="0"/>
          <a:lstStyle/>
          <a:p>
            <a:pPr algn="l" rtl="0"/>
            <a:endParaRPr/>
          </a:p>
        </p:txBody>
      </p:sp>
      <p:sp>
        <p:nvSpPr>
          <p:cNvPr id="84" name="object 84"/>
          <p:cNvSpPr/>
          <p:nvPr/>
        </p:nvSpPr>
        <p:spPr>
          <a:xfrm>
            <a:off x="1663036" y="4383847"/>
            <a:ext cx="1960880" cy="1999614"/>
          </a:xfrm>
          <a:custGeom>
            <a:avLst/>
            <a:gdLst/>
            <a:ahLst/>
            <a:cxnLst/>
            <a:rect l="l" t="t" r="r" b="b"/>
            <a:pathLst>
              <a:path w="1960880" h="1999614">
                <a:moveTo>
                  <a:pt x="1956082" y="1090995"/>
                </a:moveTo>
                <a:lnTo>
                  <a:pt x="1950445" y="1139120"/>
                </a:lnTo>
                <a:lnTo>
                  <a:pt x="1942645" y="1186445"/>
                </a:lnTo>
                <a:lnTo>
                  <a:pt x="1932741" y="1232922"/>
                </a:lnTo>
                <a:lnTo>
                  <a:pt x="1920787" y="1278505"/>
                </a:lnTo>
                <a:lnTo>
                  <a:pt x="1906840" y="1323145"/>
                </a:lnTo>
                <a:lnTo>
                  <a:pt x="1890955" y="1366796"/>
                </a:lnTo>
                <a:lnTo>
                  <a:pt x="1873189" y="1409410"/>
                </a:lnTo>
                <a:lnTo>
                  <a:pt x="1853598" y="1450939"/>
                </a:lnTo>
                <a:lnTo>
                  <a:pt x="1832237" y="1491337"/>
                </a:lnTo>
                <a:lnTo>
                  <a:pt x="1809163" y="1530557"/>
                </a:lnTo>
                <a:lnTo>
                  <a:pt x="1784433" y="1568549"/>
                </a:lnTo>
                <a:lnTo>
                  <a:pt x="1758100" y="1605269"/>
                </a:lnTo>
                <a:lnTo>
                  <a:pt x="1730223" y="1640667"/>
                </a:lnTo>
                <a:lnTo>
                  <a:pt x="1700857" y="1674697"/>
                </a:lnTo>
                <a:lnTo>
                  <a:pt x="1670057" y="1707311"/>
                </a:lnTo>
                <a:lnTo>
                  <a:pt x="1637881" y="1738463"/>
                </a:lnTo>
                <a:lnTo>
                  <a:pt x="1604383" y="1768104"/>
                </a:lnTo>
                <a:lnTo>
                  <a:pt x="1569620" y="1796187"/>
                </a:lnTo>
                <a:lnTo>
                  <a:pt x="1533648" y="1822665"/>
                </a:lnTo>
                <a:lnTo>
                  <a:pt x="1496524" y="1847491"/>
                </a:lnTo>
                <a:lnTo>
                  <a:pt x="1458302" y="1870617"/>
                </a:lnTo>
                <a:lnTo>
                  <a:pt x="1419039" y="1891996"/>
                </a:lnTo>
                <a:lnTo>
                  <a:pt x="1378792" y="1911580"/>
                </a:lnTo>
                <a:lnTo>
                  <a:pt x="1337615" y="1929323"/>
                </a:lnTo>
                <a:lnTo>
                  <a:pt x="1295566" y="1945176"/>
                </a:lnTo>
                <a:lnTo>
                  <a:pt x="1252699" y="1959093"/>
                </a:lnTo>
                <a:lnTo>
                  <a:pt x="1209072" y="1971026"/>
                </a:lnTo>
                <a:lnTo>
                  <a:pt x="1164740" y="1980928"/>
                </a:lnTo>
                <a:lnTo>
                  <a:pt x="1119760" y="1988751"/>
                </a:lnTo>
                <a:lnTo>
                  <a:pt x="1074186" y="1994449"/>
                </a:lnTo>
                <a:lnTo>
                  <a:pt x="1028076" y="1997973"/>
                </a:lnTo>
                <a:lnTo>
                  <a:pt x="981485" y="1999276"/>
                </a:lnTo>
                <a:lnTo>
                  <a:pt x="934470" y="1998312"/>
                </a:lnTo>
                <a:lnTo>
                  <a:pt x="887085" y="1995032"/>
                </a:lnTo>
                <a:lnTo>
                  <a:pt x="839914" y="1989457"/>
                </a:lnTo>
                <a:lnTo>
                  <a:pt x="793535" y="1981675"/>
                </a:lnTo>
                <a:lnTo>
                  <a:pt x="747995" y="1971743"/>
                </a:lnTo>
                <a:lnTo>
                  <a:pt x="703340" y="1959718"/>
                </a:lnTo>
                <a:lnTo>
                  <a:pt x="659616" y="1945658"/>
                </a:lnTo>
                <a:lnTo>
                  <a:pt x="616870" y="1929619"/>
                </a:lnTo>
                <a:lnTo>
                  <a:pt x="575147" y="1911658"/>
                </a:lnTo>
                <a:lnTo>
                  <a:pt x="534494" y="1891832"/>
                </a:lnTo>
                <a:lnTo>
                  <a:pt x="494957" y="1870198"/>
                </a:lnTo>
                <a:lnTo>
                  <a:pt x="456583" y="1846812"/>
                </a:lnTo>
                <a:lnTo>
                  <a:pt x="419417" y="1821733"/>
                </a:lnTo>
                <a:lnTo>
                  <a:pt x="383507" y="1795016"/>
                </a:lnTo>
                <a:lnTo>
                  <a:pt x="348897" y="1766719"/>
                </a:lnTo>
                <a:lnTo>
                  <a:pt x="315634" y="1736898"/>
                </a:lnTo>
                <a:lnTo>
                  <a:pt x="283765" y="1705611"/>
                </a:lnTo>
                <a:lnTo>
                  <a:pt x="253336" y="1672915"/>
                </a:lnTo>
                <a:lnTo>
                  <a:pt x="224393" y="1638865"/>
                </a:lnTo>
                <a:lnTo>
                  <a:pt x="196982" y="1603520"/>
                </a:lnTo>
                <a:lnTo>
                  <a:pt x="171149" y="1566937"/>
                </a:lnTo>
                <a:lnTo>
                  <a:pt x="146941" y="1529171"/>
                </a:lnTo>
                <a:lnTo>
                  <a:pt x="124404" y="1490281"/>
                </a:lnTo>
                <a:lnTo>
                  <a:pt x="103584" y="1450322"/>
                </a:lnTo>
                <a:lnTo>
                  <a:pt x="84528" y="1409353"/>
                </a:lnTo>
                <a:lnTo>
                  <a:pt x="67281" y="1367429"/>
                </a:lnTo>
                <a:lnTo>
                  <a:pt x="51890" y="1324609"/>
                </a:lnTo>
                <a:lnTo>
                  <a:pt x="38401" y="1280948"/>
                </a:lnTo>
                <a:lnTo>
                  <a:pt x="26860" y="1236503"/>
                </a:lnTo>
                <a:lnTo>
                  <a:pt x="17314" y="1191333"/>
                </a:lnTo>
                <a:lnTo>
                  <a:pt x="9809" y="1145492"/>
                </a:lnTo>
                <a:lnTo>
                  <a:pt x="4390" y="1099040"/>
                </a:lnTo>
                <a:lnTo>
                  <a:pt x="1105" y="1052031"/>
                </a:lnTo>
                <a:lnTo>
                  <a:pt x="0" y="1004524"/>
                </a:lnTo>
                <a:lnTo>
                  <a:pt x="1120" y="956576"/>
                </a:lnTo>
                <a:lnTo>
                  <a:pt x="4511" y="908242"/>
                </a:lnTo>
                <a:lnTo>
                  <a:pt x="10153" y="860116"/>
                </a:lnTo>
                <a:lnTo>
                  <a:pt x="17956" y="812790"/>
                </a:lnTo>
                <a:lnTo>
                  <a:pt x="27864" y="766312"/>
                </a:lnTo>
                <a:lnTo>
                  <a:pt x="39821" y="720729"/>
                </a:lnTo>
                <a:lnTo>
                  <a:pt x="53771" y="676087"/>
                </a:lnTo>
                <a:lnTo>
                  <a:pt x="69658" y="632436"/>
                </a:lnTo>
                <a:lnTo>
                  <a:pt x="87426" y="589821"/>
                </a:lnTo>
                <a:lnTo>
                  <a:pt x="107019" y="548291"/>
                </a:lnTo>
                <a:lnTo>
                  <a:pt x="128381" y="507892"/>
                </a:lnTo>
                <a:lnTo>
                  <a:pt x="151456" y="468672"/>
                </a:lnTo>
                <a:lnTo>
                  <a:pt x="176188" y="430679"/>
                </a:lnTo>
                <a:lnTo>
                  <a:pt x="202521" y="393959"/>
                </a:lnTo>
                <a:lnTo>
                  <a:pt x="230398" y="358561"/>
                </a:lnTo>
                <a:lnTo>
                  <a:pt x="259765" y="324531"/>
                </a:lnTo>
                <a:lnTo>
                  <a:pt x="290565" y="291917"/>
                </a:lnTo>
                <a:lnTo>
                  <a:pt x="322742" y="260766"/>
                </a:lnTo>
                <a:lnTo>
                  <a:pt x="356240" y="231126"/>
                </a:lnTo>
                <a:lnTo>
                  <a:pt x="391002" y="203044"/>
                </a:lnTo>
                <a:lnTo>
                  <a:pt x="426974" y="176567"/>
                </a:lnTo>
                <a:lnTo>
                  <a:pt x="464099" y="151742"/>
                </a:lnTo>
                <a:lnTo>
                  <a:pt x="502320" y="128618"/>
                </a:lnTo>
                <a:lnTo>
                  <a:pt x="541583" y="107241"/>
                </a:lnTo>
                <a:lnTo>
                  <a:pt x="581831" y="87659"/>
                </a:lnTo>
                <a:lnTo>
                  <a:pt x="623007" y="69919"/>
                </a:lnTo>
                <a:lnTo>
                  <a:pt x="665057" y="54069"/>
                </a:lnTo>
                <a:lnTo>
                  <a:pt x="707923" y="40155"/>
                </a:lnTo>
                <a:lnTo>
                  <a:pt x="751551" y="28226"/>
                </a:lnTo>
                <a:lnTo>
                  <a:pt x="795883" y="18328"/>
                </a:lnTo>
                <a:lnTo>
                  <a:pt x="840865" y="10509"/>
                </a:lnTo>
                <a:lnTo>
                  <a:pt x="886439" y="4816"/>
                </a:lnTo>
                <a:lnTo>
                  <a:pt x="932551" y="1297"/>
                </a:lnTo>
                <a:lnTo>
                  <a:pt x="979143" y="0"/>
                </a:lnTo>
                <a:lnTo>
                  <a:pt x="1026160" y="970"/>
                </a:lnTo>
                <a:lnTo>
                  <a:pt x="1073547" y="4256"/>
                </a:lnTo>
                <a:lnTo>
                  <a:pt x="1120714" y="9828"/>
                </a:lnTo>
                <a:lnTo>
                  <a:pt x="1167089" y="17606"/>
                </a:lnTo>
                <a:lnTo>
                  <a:pt x="1212626" y="27535"/>
                </a:lnTo>
                <a:lnTo>
                  <a:pt x="1257279" y="39557"/>
                </a:lnTo>
                <a:lnTo>
                  <a:pt x="1301001" y="53616"/>
                </a:lnTo>
                <a:lnTo>
                  <a:pt x="1343746" y="69654"/>
                </a:lnTo>
                <a:lnTo>
                  <a:pt x="1385468" y="87614"/>
                </a:lnTo>
                <a:lnTo>
                  <a:pt x="1426120" y="107440"/>
                </a:lnTo>
                <a:lnTo>
                  <a:pt x="1465657" y="129074"/>
                </a:lnTo>
                <a:lnTo>
                  <a:pt x="1504032" y="152459"/>
                </a:lnTo>
                <a:lnTo>
                  <a:pt x="1541198" y="177539"/>
                </a:lnTo>
                <a:lnTo>
                  <a:pt x="1577109" y="204257"/>
                </a:lnTo>
                <a:lnTo>
                  <a:pt x="1611720" y="232555"/>
                </a:lnTo>
                <a:lnTo>
                  <a:pt x="1644983" y="262376"/>
                </a:lnTo>
                <a:lnTo>
                  <a:pt x="1676853" y="293664"/>
                </a:lnTo>
                <a:lnTo>
                  <a:pt x="1707284" y="326362"/>
                </a:lnTo>
                <a:lnTo>
                  <a:pt x="1736228" y="360412"/>
                </a:lnTo>
                <a:lnTo>
                  <a:pt x="1763640" y="395758"/>
                </a:lnTo>
                <a:lnTo>
                  <a:pt x="1789473" y="432342"/>
                </a:lnTo>
                <a:lnTo>
                  <a:pt x="1813682" y="470108"/>
                </a:lnTo>
                <a:lnTo>
                  <a:pt x="1836220" y="508999"/>
                </a:lnTo>
                <a:lnTo>
                  <a:pt x="1857040" y="548957"/>
                </a:lnTo>
                <a:lnTo>
                  <a:pt x="1876096" y="589926"/>
                </a:lnTo>
                <a:lnTo>
                  <a:pt x="1893343" y="631849"/>
                </a:lnTo>
                <a:lnTo>
                  <a:pt x="1908733" y="674668"/>
                </a:lnTo>
                <a:lnTo>
                  <a:pt x="1922221" y="718327"/>
                </a:lnTo>
                <a:lnTo>
                  <a:pt x="1933760" y="762769"/>
                </a:lnTo>
                <a:lnTo>
                  <a:pt x="1943305" y="807937"/>
                </a:lnTo>
                <a:lnTo>
                  <a:pt x="1950807" y="853774"/>
                </a:lnTo>
                <a:lnTo>
                  <a:pt x="1956223" y="900222"/>
                </a:lnTo>
                <a:lnTo>
                  <a:pt x="1959504" y="947226"/>
                </a:lnTo>
                <a:lnTo>
                  <a:pt x="1960605" y="994727"/>
                </a:lnTo>
                <a:lnTo>
                  <a:pt x="1959480" y="1042669"/>
                </a:lnTo>
                <a:lnTo>
                  <a:pt x="1956082" y="1090995"/>
                </a:lnTo>
                <a:close/>
              </a:path>
            </a:pathLst>
          </a:custGeom>
          <a:ln w="25400">
            <a:solidFill>
              <a:srgbClr val="CC00CC"/>
            </a:solidFill>
            <a:prstDash val="lgDash"/>
          </a:ln>
        </p:spPr>
        <p:txBody>
          <a:bodyPr wrap="square" lIns="0" tIns="0" rIns="0" bIns="0" rtlCol="0"/>
          <a:lstStyle/>
          <a:p>
            <a:pPr algn="l" rtl="0"/>
            <a:endParaRPr/>
          </a:p>
        </p:txBody>
      </p:sp>
      <p:sp>
        <p:nvSpPr>
          <p:cNvPr id="85" name="object 85"/>
          <p:cNvSpPr/>
          <p:nvPr/>
        </p:nvSpPr>
        <p:spPr>
          <a:xfrm>
            <a:off x="2065529" y="4423914"/>
            <a:ext cx="1426845" cy="1497330"/>
          </a:xfrm>
          <a:custGeom>
            <a:avLst/>
            <a:gdLst/>
            <a:ahLst/>
            <a:cxnLst/>
            <a:rect l="l" t="t" r="r" b="b"/>
            <a:pathLst>
              <a:path w="1426845" h="1497329">
                <a:moveTo>
                  <a:pt x="1423669" y="815089"/>
                </a:moveTo>
                <a:lnTo>
                  <a:pt x="1417562" y="863980"/>
                </a:lnTo>
                <a:lnTo>
                  <a:pt x="1408576" y="911748"/>
                </a:lnTo>
                <a:lnTo>
                  <a:pt x="1396813" y="958302"/>
                </a:lnTo>
                <a:lnTo>
                  <a:pt x="1382376" y="1003553"/>
                </a:lnTo>
                <a:lnTo>
                  <a:pt x="1365368" y="1047411"/>
                </a:lnTo>
                <a:lnTo>
                  <a:pt x="1345892" y="1089788"/>
                </a:lnTo>
                <a:lnTo>
                  <a:pt x="1324050" y="1130593"/>
                </a:lnTo>
                <a:lnTo>
                  <a:pt x="1299946" y="1169737"/>
                </a:lnTo>
                <a:lnTo>
                  <a:pt x="1273681" y="1207131"/>
                </a:lnTo>
                <a:lnTo>
                  <a:pt x="1245359" y="1242685"/>
                </a:lnTo>
                <a:lnTo>
                  <a:pt x="1215083" y="1276309"/>
                </a:lnTo>
                <a:lnTo>
                  <a:pt x="1182955" y="1307915"/>
                </a:lnTo>
                <a:lnTo>
                  <a:pt x="1149078" y="1337411"/>
                </a:lnTo>
                <a:lnTo>
                  <a:pt x="1113555" y="1364710"/>
                </a:lnTo>
                <a:lnTo>
                  <a:pt x="1076489" y="1389721"/>
                </a:lnTo>
                <a:lnTo>
                  <a:pt x="1037981" y="1412355"/>
                </a:lnTo>
                <a:lnTo>
                  <a:pt x="998136" y="1432523"/>
                </a:lnTo>
                <a:lnTo>
                  <a:pt x="957056" y="1450134"/>
                </a:lnTo>
                <a:lnTo>
                  <a:pt x="914844" y="1465100"/>
                </a:lnTo>
                <a:lnTo>
                  <a:pt x="871602" y="1477330"/>
                </a:lnTo>
                <a:lnTo>
                  <a:pt x="827433" y="1486736"/>
                </a:lnTo>
                <a:lnTo>
                  <a:pt x="782441" y="1493228"/>
                </a:lnTo>
                <a:lnTo>
                  <a:pt x="736727" y="1496716"/>
                </a:lnTo>
                <a:lnTo>
                  <a:pt x="690394" y="1497111"/>
                </a:lnTo>
                <a:lnTo>
                  <a:pt x="643546" y="1494323"/>
                </a:lnTo>
                <a:lnTo>
                  <a:pt x="596995" y="1488363"/>
                </a:lnTo>
                <a:lnTo>
                  <a:pt x="551541" y="1479370"/>
                </a:lnTo>
                <a:lnTo>
                  <a:pt x="507270" y="1467453"/>
                </a:lnTo>
                <a:lnTo>
                  <a:pt x="464264" y="1452717"/>
                </a:lnTo>
                <a:lnTo>
                  <a:pt x="422610" y="1435271"/>
                </a:lnTo>
                <a:lnTo>
                  <a:pt x="382390" y="1415221"/>
                </a:lnTo>
                <a:lnTo>
                  <a:pt x="343690" y="1392675"/>
                </a:lnTo>
                <a:lnTo>
                  <a:pt x="306594" y="1367739"/>
                </a:lnTo>
                <a:lnTo>
                  <a:pt x="271186" y="1340521"/>
                </a:lnTo>
                <a:lnTo>
                  <a:pt x="237551" y="1311127"/>
                </a:lnTo>
                <a:lnTo>
                  <a:pt x="205772" y="1279665"/>
                </a:lnTo>
                <a:lnTo>
                  <a:pt x="175935" y="1246242"/>
                </a:lnTo>
                <a:lnTo>
                  <a:pt x="148124" y="1210965"/>
                </a:lnTo>
                <a:lnTo>
                  <a:pt x="122424" y="1173940"/>
                </a:lnTo>
                <a:lnTo>
                  <a:pt x="98917" y="1135276"/>
                </a:lnTo>
                <a:lnTo>
                  <a:pt x="77690" y="1095079"/>
                </a:lnTo>
                <a:lnTo>
                  <a:pt x="58826" y="1053456"/>
                </a:lnTo>
                <a:lnTo>
                  <a:pt x="42410" y="1010514"/>
                </a:lnTo>
                <a:lnTo>
                  <a:pt x="28526" y="966361"/>
                </a:lnTo>
                <a:lnTo>
                  <a:pt x="17259" y="921103"/>
                </a:lnTo>
                <a:lnTo>
                  <a:pt x="8692" y="874848"/>
                </a:lnTo>
                <a:lnTo>
                  <a:pt x="2911" y="827702"/>
                </a:lnTo>
                <a:lnTo>
                  <a:pt x="0" y="779773"/>
                </a:lnTo>
                <a:lnTo>
                  <a:pt x="42" y="731168"/>
                </a:lnTo>
                <a:lnTo>
                  <a:pt x="3123" y="681993"/>
                </a:lnTo>
                <a:lnTo>
                  <a:pt x="9227" y="633102"/>
                </a:lnTo>
                <a:lnTo>
                  <a:pt x="18211" y="585334"/>
                </a:lnTo>
                <a:lnTo>
                  <a:pt x="29972" y="538779"/>
                </a:lnTo>
                <a:lnTo>
                  <a:pt x="44406" y="493527"/>
                </a:lnTo>
                <a:lnTo>
                  <a:pt x="61413" y="449667"/>
                </a:lnTo>
                <a:lnTo>
                  <a:pt x="80887" y="407288"/>
                </a:lnTo>
                <a:lnTo>
                  <a:pt x="102728" y="366481"/>
                </a:lnTo>
                <a:lnTo>
                  <a:pt x="126831" y="327336"/>
                </a:lnTo>
                <a:lnTo>
                  <a:pt x="153095" y="289940"/>
                </a:lnTo>
                <a:lnTo>
                  <a:pt x="181416" y="254385"/>
                </a:lnTo>
                <a:lnTo>
                  <a:pt x="211691" y="220760"/>
                </a:lnTo>
                <a:lnTo>
                  <a:pt x="243818" y="189154"/>
                </a:lnTo>
                <a:lnTo>
                  <a:pt x="277694" y="159657"/>
                </a:lnTo>
                <a:lnTo>
                  <a:pt x="313217" y="132358"/>
                </a:lnTo>
                <a:lnTo>
                  <a:pt x="350282" y="107348"/>
                </a:lnTo>
                <a:lnTo>
                  <a:pt x="388789" y="84715"/>
                </a:lnTo>
                <a:lnTo>
                  <a:pt x="428633" y="64549"/>
                </a:lnTo>
                <a:lnTo>
                  <a:pt x="469711" y="46941"/>
                </a:lnTo>
                <a:lnTo>
                  <a:pt x="511923" y="31978"/>
                </a:lnTo>
                <a:lnTo>
                  <a:pt x="555163" y="19752"/>
                </a:lnTo>
                <a:lnTo>
                  <a:pt x="599330" y="10352"/>
                </a:lnTo>
                <a:lnTo>
                  <a:pt x="644321" y="3866"/>
                </a:lnTo>
                <a:lnTo>
                  <a:pt x="690033" y="386"/>
                </a:lnTo>
                <a:lnTo>
                  <a:pt x="736363" y="0"/>
                </a:lnTo>
                <a:lnTo>
                  <a:pt x="783208" y="2797"/>
                </a:lnTo>
                <a:lnTo>
                  <a:pt x="829764" y="8753"/>
                </a:lnTo>
                <a:lnTo>
                  <a:pt x="875222" y="17742"/>
                </a:lnTo>
                <a:lnTo>
                  <a:pt x="919498" y="29656"/>
                </a:lnTo>
                <a:lnTo>
                  <a:pt x="962508" y="44388"/>
                </a:lnTo>
                <a:lnTo>
                  <a:pt x="1004167" y="61831"/>
                </a:lnTo>
                <a:lnTo>
                  <a:pt x="1044390" y="81878"/>
                </a:lnTo>
                <a:lnTo>
                  <a:pt x="1083094" y="104422"/>
                </a:lnTo>
                <a:lnTo>
                  <a:pt x="1120194" y="129355"/>
                </a:lnTo>
                <a:lnTo>
                  <a:pt x="1155606" y="156572"/>
                </a:lnTo>
                <a:lnTo>
                  <a:pt x="1189244" y="185964"/>
                </a:lnTo>
                <a:lnTo>
                  <a:pt x="1221025" y="217424"/>
                </a:lnTo>
                <a:lnTo>
                  <a:pt x="1250865" y="250846"/>
                </a:lnTo>
                <a:lnTo>
                  <a:pt x="1278678" y="286122"/>
                </a:lnTo>
                <a:lnTo>
                  <a:pt x="1304381" y="323146"/>
                </a:lnTo>
                <a:lnTo>
                  <a:pt x="1327889" y="361809"/>
                </a:lnTo>
                <a:lnTo>
                  <a:pt x="1349117" y="402005"/>
                </a:lnTo>
                <a:lnTo>
                  <a:pt x="1367981" y="443628"/>
                </a:lnTo>
                <a:lnTo>
                  <a:pt x="1384397" y="486569"/>
                </a:lnTo>
                <a:lnTo>
                  <a:pt x="1398281" y="530722"/>
                </a:lnTo>
                <a:lnTo>
                  <a:pt x="1409547" y="575980"/>
                </a:lnTo>
                <a:lnTo>
                  <a:pt x="1418112" y="622235"/>
                </a:lnTo>
                <a:lnTo>
                  <a:pt x="1423891" y="669381"/>
                </a:lnTo>
                <a:lnTo>
                  <a:pt x="1426800" y="717310"/>
                </a:lnTo>
                <a:lnTo>
                  <a:pt x="1426754" y="765915"/>
                </a:lnTo>
                <a:lnTo>
                  <a:pt x="1423669" y="815089"/>
                </a:lnTo>
                <a:close/>
              </a:path>
            </a:pathLst>
          </a:custGeom>
          <a:ln w="25400">
            <a:solidFill>
              <a:srgbClr val="CC00CC"/>
            </a:solidFill>
            <a:prstDash val="lgDash"/>
          </a:ln>
        </p:spPr>
        <p:txBody>
          <a:bodyPr wrap="square" lIns="0" tIns="0" rIns="0" bIns="0" rtlCol="0"/>
          <a:lstStyle/>
          <a:p>
            <a:pPr algn="l" rtl="0"/>
            <a:endParaRPr/>
          </a:p>
        </p:txBody>
      </p:sp>
      <p:sp>
        <p:nvSpPr>
          <p:cNvPr id="86" name="object 86"/>
          <p:cNvSpPr/>
          <p:nvPr/>
        </p:nvSpPr>
        <p:spPr>
          <a:xfrm>
            <a:off x="2470329" y="4471187"/>
            <a:ext cx="896619" cy="982344"/>
          </a:xfrm>
          <a:custGeom>
            <a:avLst/>
            <a:gdLst/>
            <a:ahLst/>
            <a:cxnLst/>
            <a:rect l="l" t="t" r="r" b="b"/>
            <a:pathLst>
              <a:path w="896619" h="982345">
                <a:moveTo>
                  <a:pt x="893901" y="532865"/>
                </a:moveTo>
                <a:lnTo>
                  <a:pt x="886898" y="582705"/>
                </a:lnTo>
                <a:lnTo>
                  <a:pt x="875579" y="630679"/>
                </a:lnTo>
                <a:lnTo>
                  <a:pt x="860191" y="676563"/>
                </a:lnTo>
                <a:lnTo>
                  <a:pt x="840982" y="720133"/>
                </a:lnTo>
                <a:lnTo>
                  <a:pt x="818197" y="761163"/>
                </a:lnTo>
                <a:lnTo>
                  <a:pt x="792085" y="799428"/>
                </a:lnTo>
                <a:lnTo>
                  <a:pt x="762891" y="834703"/>
                </a:lnTo>
                <a:lnTo>
                  <a:pt x="730865" y="866764"/>
                </a:lnTo>
                <a:lnTo>
                  <a:pt x="696251" y="895386"/>
                </a:lnTo>
                <a:lnTo>
                  <a:pt x="659298" y="920343"/>
                </a:lnTo>
                <a:lnTo>
                  <a:pt x="620253" y="941411"/>
                </a:lnTo>
                <a:lnTo>
                  <a:pt x="579362" y="958365"/>
                </a:lnTo>
                <a:lnTo>
                  <a:pt x="536872" y="970980"/>
                </a:lnTo>
                <a:lnTo>
                  <a:pt x="493031" y="979031"/>
                </a:lnTo>
                <a:lnTo>
                  <a:pt x="448086" y="982292"/>
                </a:lnTo>
                <a:lnTo>
                  <a:pt x="402284" y="980540"/>
                </a:lnTo>
                <a:lnTo>
                  <a:pt x="356946" y="973757"/>
                </a:lnTo>
                <a:lnTo>
                  <a:pt x="313382" y="962204"/>
                </a:lnTo>
                <a:lnTo>
                  <a:pt x="271794" y="946150"/>
                </a:lnTo>
                <a:lnTo>
                  <a:pt x="232383" y="925861"/>
                </a:lnTo>
                <a:lnTo>
                  <a:pt x="195349" y="901605"/>
                </a:lnTo>
                <a:lnTo>
                  <a:pt x="160893" y="873650"/>
                </a:lnTo>
                <a:lnTo>
                  <a:pt x="129218" y="842262"/>
                </a:lnTo>
                <a:lnTo>
                  <a:pt x="100522" y="807709"/>
                </a:lnTo>
                <a:lnTo>
                  <a:pt x="75009" y="770259"/>
                </a:lnTo>
                <a:lnTo>
                  <a:pt x="52878" y="730178"/>
                </a:lnTo>
                <a:lnTo>
                  <a:pt x="34331" y="687734"/>
                </a:lnTo>
                <a:lnTo>
                  <a:pt x="19568" y="643195"/>
                </a:lnTo>
                <a:lnTo>
                  <a:pt x="8791" y="596827"/>
                </a:lnTo>
                <a:lnTo>
                  <a:pt x="2202" y="548898"/>
                </a:lnTo>
                <a:lnTo>
                  <a:pt x="0" y="499675"/>
                </a:lnTo>
                <a:lnTo>
                  <a:pt x="2386" y="449426"/>
                </a:lnTo>
                <a:lnTo>
                  <a:pt x="9374" y="399587"/>
                </a:lnTo>
                <a:lnTo>
                  <a:pt x="20679" y="351613"/>
                </a:lnTo>
                <a:lnTo>
                  <a:pt x="36055" y="305729"/>
                </a:lnTo>
                <a:lnTo>
                  <a:pt x="55255" y="262159"/>
                </a:lnTo>
                <a:lnTo>
                  <a:pt x="78032" y="221129"/>
                </a:lnTo>
                <a:lnTo>
                  <a:pt x="104139" y="182864"/>
                </a:lnTo>
                <a:lnTo>
                  <a:pt x="133328" y="147589"/>
                </a:lnTo>
                <a:lnTo>
                  <a:pt x="165353" y="115528"/>
                </a:lnTo>
                <a:lnTo>
                  <a:pt x="199966" y="86906"/>
                </a:lnTo>
                <a:lnTo>
                  <a:pt x="236920" y="61949"/>
                </a:lnTo>
                <a:lnTo>
                  <a:pt x="275969" y="40881"/>
                </a:lnTo>
                <a:lnTo>
                  <a:pt x="316865" y="23927"/>
                </a:lnTo>
                <a:lnTo>
                  <a:pt x="359361" y="11312"/>
                </a:lnTo>
                <a:lnTo>
                  <a:pt x="403210" y="3261"/>
                </a:lnTo>
                <a:lnTo>
                  <a:pt x="448164" y="0"/>
                </a:lnTo>
                <a:lnTo>
                  <a:pt x="493978" y="1751"/>
                </a:lnTo>
                <a:lnTo>
                  <a:pt x="539307" y="8535"/>
                </a:lnTo>
                <a:lnTo>
                  <a:pt x="582864" y="20088"/>
                </a:lnTo>
                <a:lnTo>
                  <a:pt x="624446" y="36142"/>
                </a:lnTo>
                <a:lnTo>
                  <a:pt x="663854" y="56431"/>
                </a:lnTo>
                <a:lnTo>
                  <a:pt x="700886" y="80687"/>
                </a:lnTo>
                <a:lnTo>
                  <a:pt x="735341" y="108642"/>
                </a:lnTo>
                <a:lnTo>
                  <a:pt x="767017" y="140030"/>
                </a:lnTo>
                <a:lnTo>
                  <a:pt x="795714" y="174583"/>
                </a:lnTo>
                <a:lnTo>
                  <a:pt x="821231" y="212033"/>
                </a:lnTo>
                <a:lnTo>
                  <a:pt x="843366" y="252114"/>
                </a:lnTo>
                <a:lnTo>
                  <a:pt x="861918" y="294558"/>
                </a:lnTo>
                <a:lnTo>
                  <a:pt x="876686" y="339097"/>
                </a:lnTo>
                <a:lnTo>
                  <a:pt x="887470" y="385465"/>
                </a:lnTo>
                <a:lnTo>
                  <a:pt x="894068" y="433394"/>
                </a:lnTo>
                <a:lnTo>
                  <a:pt x="896278" y="482617"/>
                </a:lnTo>
                <a:lnTo>
                  <a:pt x="893901" y="532865"/>
                </a:lnTo>
                <a:close/>
              </a:path>
            </a:pathLst>
          </a:custGeom>
          <a:ln w="25400">
            <a:solidFill>
              <a:srgbClr val="CC00CC"/>
            </a:solidFill>
            <a:prstDash val="lgDash"/>
          </a:ln>
        </p:spPr>
        <p:txBody>
          <a:bodyPr wrap="square" lIns="0" tIns="0" rIns="0" bIns="0" rtlCol="0"/>
          <a:lstStyle/>
          <a:p>
            <a:pPr algn="l" rtl="0"/>
            <a:endParaRPr/>
          </a:p>
        </p:txBody>
      </p:sp>
      <p:sp>
        <p:nvSpPr>
          <p:cNvPr id="87" name="object 87"/>
          <p:cNvSpPr txBox="1"/>
          <p:nvPr/>
        </p:nvSpPr>
        <p:spPr>
          <a:xfrm>
            <a:off x="2358948" y="5520131"/>
            <a:ext cx="144780"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A</a:t>
            </a:r>
            <a:endParaRPr sz="1400">
              <a:latin typeface="Arial"/>
              <a:cs typeface="Arial"/>
            </a:endParaRPr>
          </a:p>
        </p:txBody>
      </p:sp>
      <p:sp>
        <p:nvSpPr>
          <p:cNvPr id="88" name="object 88"/>
          <p:cNvSpPr txBox="1"/>
          <p:nvPr/>
        </p:nvSpPr>
        <p:spPr>
          <a:xfrm>
            <a:off x="3257169" y="4385691"/>
            <a:ext cx="144780"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B</a:t>
            </a:r>
            <a:endParaRPr sz="1400">
              <a:latin typeface="Arial"/>
              <a:cs typeface="Arial"/>
            </a:endParaRPr>
          </a:p>
        </p:txBody>
      </p:sp>
      <p:sp>
        <p:nvSpPr>
          <p:cNvPr id="89" name="object 89"/>
          <p:cNvSpPr txBox="1"/>
          <p:nvPr/>
        </p:nvSpPr>
        <p:spPr>
          <a:xfrm>
            <a:off x="3512948" y="3958082"/>
            <a:ext cx="15430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C</a:t>
            </a:r>
            <a:endParaRPr sz="1400">
              <a:latin typeface="Arial"/>
              <a:cs typeface="Arial"/>
            </a:endParaRPr>
          </a:p>
        </p:txBody>
      </p:sp>
      <p:sp>
        <p:nvSpPr>
          <p:cNvPr id="90" name="object 90"/>
          <p:cNvSpPr txBox="1"/>
          <p:nvPr/>
        </p:nvSpPr>
        <p:spPr>
          <a:xfrm>
            <a:off x="2518055" y="5955995"/>
            <a:ext cx="154305" cy="215444"/>
          </a:xfrm>
          <a:prstGeom prst="rect">
            <a:avLst/>
          </a:prstGeom>
        </p:spPr>
        <p:txBody>
          <a:bodyPr vert="horz" wrap="square" lIns="0" tIns="0" rIns="0" bIns="0" rtlCol="0">
            <a:spAutoFit/>
          </a:bodyPr>
          <a:lstStyle/>
          <a:p>
            <a:pPr marL="12700" algn="l" rtl="0"/>
            <a:r>
              <a:rPr sz="1400" dirty="0">
                <a:solidFill>
                  <a:srgbClr val="003399"/>
                </a:solidFill>
                <a:latin typeface="Arial"/>
                <a:cs typeface="Arial"/>
              </a:rPr>
              <a:t>D</a:t>
            </a:r>
            <a:endParaRPr sz="1400">
              <a:latin typeface="Arial"/>
              <a:cs typeface="Arial"/>
            </a:endParaRPr>
          </a:p>
        </p:txBody>
      </p:sp>
      <p:sp>
        <p:nvSpPr>
          <p:cNvPr id="91" name="object 91"/>
          <p:cNvSpPr/>
          <p:nvPr/>
        </p:nvSpPr>
        <p:spPr>
          <a:xfrm>
            <a:off x="3348989" y="3911346"/>
            <a:ext cx="187960" cy="0"/>
          </a:xfrm>
          <a:custGeom>
            <a:avLst/>
            <a:gdLst/>
            <a:ahLst/>
            <a:cxnLst/>
            <a:rect l="l" t="t" r="r" b="b"/>
            <a:pathLst>
              <a:path w="187960">
                <a:moveTo>
                  <a:pt x="0" y="0"/>
                </a:moveTo>
                <a:lnTo>
                  <a:pt x="187452" y="0"/>
                </a:lnTo>
              </a:path>
            </a:pathLst>
          </a:custGeom>
          <a:ln w="25908">
            <a:solidFill>
              <a:srgbClr val="000000"/>
            </a:solidFill>
          </a:ln>
        </p:spPr>
        <p:txBody>
          <a:bodyPr wrap="square" lIns="0" tIns="0" rIns="0" bIns="0" rtlCol="0"/>
          <a:lstStyle/>
          <a:p>
            <a:pPr algn="l" rtl="0"/>
            <a:endParaRPr/>
          </a:p>
        </p:txBody>
      </p:sp>
      <p:sp>
        <p:nvSpPr>
          <p:cNvPr id="92" name="object 92"/>
          <p:cNvSpPr/>
          <p:nvPr/>
        </p:nvSpPr>
        <p:spPr>
          <a:xfrm>
            <a:off x="3035047" y="4520946"/>
            <a:ext cx="186055" cy="0"/>
          </a:xfrm>
          <a:custGeom>
            <a:avLst/>
            <a:gdLst/>
            <a:ahLst/>
            <a:cxnLst/>
            <a:rect l="l" t="t" r="r" b="b"/>
            <a:pathLst>
              <a:path w="186055">
                <a:moveTo>
                  <a:pt x="0" y="0"/>
                </a:moveTo>
                <a:lnTo>
                  <a:pt x="185928" y="0"/>
                </a:lnTo>
              </a:path>
            </a:pathLst>
          </a:custGeom>
          <a:ln w="25908">
            <a:solidFill>
              <a:srgbClr val="000000"/>
            </a:solidFill>
          </a:ln>
        </p:spPr>
        <p:txBody>
          <a:bodyPr wrap="square" lIns="0" tIns="0" rIns="0" bIns="0" rtlCol="0"/>
          <a:lstStyle/>
          <a:p>
            <a:pPr algn="l" rtl="0"/>
            <a:endParaRPr/>
          </a:p>
        </p:txBody>
      </p:sp>
      <p:sp>
        <p:nvSpPr>
          <p:cNvPr id="93" name="object 93"/>
          <p:cNvSpPr/>
          <p:nvPr/>
        </p:nvSpPr>
        <p:spPr>
          <a:xfrm>
            <a:off x="2262378" y="6017514"/>
            <a:ext cx="184785" cy="0"/>
          </a:xfrm>
          <a:custGeom>
            <a:avLst/>
            <a:gdLst/>
            <a:ahLst/>
            <a:cxnLst/>
            <a:rect l="l" t="t" r="r" b="b"/>
            <a:pathLst>
              <a:path w="184784">
                <a:moveTo>
                  <a:pt x="0" y="0"/>
                </a:moveTo>
                <a:lnTo>
                  <a:pt x="184403" y="0"/>
                </a:lnTo>
              </a:path>
            </a:pathLst>
          </a:custGeom>
          <a:ln w="25908">
            <a:solidFill>
              <a:srgbClr val="000000"/>
            </a:solidFill>
          </a:ln>
        </p:spPr>
        <p:txBody>
          <a:bodyPr wrap="square" lIns="0" tIns="0" rIns="0" bIns="0" rtlCol="0"/>
          <a:lstStyle/>
          <a:p>
            <a:pPr algn="l" rtl="0"/>
            <a:endParaRPr/>
          </a:p>
        </p:txBody>
      </p:sp>
      <p:sp>
        <p:nvSpPr>
          <p:cNvPr id="94" name="object 94"/>
          <p:cNvSpPr/>
          <p:nvPr/>
        </p:nvSpPr>
        <p:spPr>
          <a:xfrm>
            <a:off x="1908809" y="6712457"/>
            <a:ext cx="187960" cy="0"/>
          </a:xfrm>
          <a:custGeom>
            <a:avLst/>
            <a:gdLst/>
            <a:ahLst/>
            <a:cxnLst/>
            <a:rect l="l" t="t" r="r" b="b"/>
            <a:pathLst>
              <a:path w="187959">
                <a:moveTo>
                  <a:pt x="0" y="0"/>
                </a:moveTo>
                <a:lnTo>
                  <a:pt x="187452" y="0"/>
                </a:lnTo>
              </a:path>
            </a:pathLst>
          </a:custGeom>
          <a:ln w="25908">
            <a:solidFill>
              <a:srgbClr val="000000"/>
            </a:solidFill>
          </a:ln>
        </p:spPr>
        <p:txBody>
          <a:bodyPr wrap="square" lIns="0" tIns="0" rIns="0" bIns="0" rtlCol="0"/>
          <a:lstStyle/>
          <a:p>
            <a:pPr algn="l" rtl="0"/>
            <a:endParaRPr/>
          </a:p>
        </p:txBody>
      </p:sp>
      <p:sp>
        <p:nvSpPr>
          <p:cNvPr id="96"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102</a:t>
            </a:fld>
            <a:endParaRPr spc="-5"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290755"/>
            <a:ext cx="10027920" cy="698653"/>
          </a:xfrm>
          <a:prstGeom prst="rect">
            <a:avLst/>
          </a:prstGeom>
        </p:spPr>
        <p:txBody>
          <a:bodyPr vert="horz" wrap="square" lIns="0" tIns="82296" rIns="0" bIns="0" rtlCol="0" anchor="ctr">
            <a:spAutoFit/>
          </a:bodyPr>
          <a:lstStyle/>
          <a:p>
            <a:pPr marL="26670" algn="l" rtl="0"/>
            <a:r>
              <a:rPr sz="4000" spc="60" dirty="0">
                <a:solidFill>
                  <a:srgbClr val="0D0D0D"/>
                </a:solidFill>
                <a:latin typeface="Tw Cen MT Condensed"/>
                <a:cs typeface="Tw Cen MT Condensed"/>
              </a:rPr>
              <a:t>DISTANCIA</a:t>
            </a:r>
            <a:r>
              <a:rPr sz="4000" spc="70" dirty="0">
                <a:solidFill>
                  <a:srgbClr val="0D0D0D"/>
                </a:solidFill>
                <a:latin typeface="Tw Cen MT Condensed"/>
                <a:cs typeface="Tw Cen MT Condensed"/>
              </a:rPr>
              <a:t>PROTECCION</a:t>
            </a:r>
            <a:r>
              <a:rPr sz="4000" spc="365" dirty="0">
                <a:solidFill>
                  <a:srgbClr val="0D0D0D"/>
                </a:solidFill>
                <a:latin typeface="Tw Cen MT Condensed"/>
                <a:cs typeface="Tw Cen MT Condensed"/>
              </a:rPr>
              <a:t> </a:t>
            </a:r>
            <a:r>
              <a:rPr sz="4000" spc="70" dirty="0">
                <a:solidFill>
                  <a:srgbClr val="E08600"/>
                </a:solidFill>
                <a:latin typeface="Tw Cen MT Condensed"/>
                <a:cs typeface="Tw Cen MT Condensed"/>
              </a:rPr>
              <a:t>RESUMEN</a:t>
            </a:r>
            <a:endParaRPr sz="4000">
              <a:latin typeface="Tw Cen MT Condensed"/>
              <a:cs typeface="Tw Cen MT Condensed"/>
            </a:endParaRPr>
          </a:p>
        </p:txBody>
      </p:sp>
      <p:sp>
        <p:nvSpPr>
          <p:cNvPr id="3" name="object 3"/>
          <p:cNvSpPr txBox="1"/>
          <p:nvPr/>
        </p:nvSpPr>
        <p:spPr>
          <a:xfrm>
            <a:off x="2294332" y="873252"/>
            <a:ext cx="6069965" cy="1904364"/>
          </a:xfrm>
          <a:prstGeom prst="rect">
            <a:avLst/>
          </a:prstGeom>
        </p:spPr>
        <p:txBody>
          <a:bodyPr vert="horz" wrap="square" lIns="0" tIns="0" rIns="0" bIns="0" rtlCol="0">
            <a:spAutoFit/>
          </a:bodyPr>
          <a:lstStyle/>
          <a:p>
            <a:pPr marL="12700" algn="l" rtl="0"/>
            <a:r>
              <a:rPr sz="2400" dirty="0">
                <a:latin typeface="Tw Cen MT"/>
                <a:cs typeface="Tw Cen MT"/>
              </a:rPr>
              <a:t>Actual y</a:t>
            </a:r>
            <a:r>
              <a:rPr sz="2400" spc="-15" dirty="0">
                <a:latin typeface="Tw Cen MT"/>
                <a:cs typeface="Tw Cen MT"/>
              </a:rPr>
              <a:t>Voltaje</a:t>
            </a:r>
            <a:r>
              <a:rPr sz="2400" spc="-70" dirty="0">
                <a:latin typeface="Tw Cen MT"/>
                <a:cs typeface="Tw Cen MT"/>
              </a:rPr>
              <a:t> </a:t>
            </a:r>
            <a:r>
              <a:rPr sz="2400" spc="-5" dirty="0">
                <a:latin typeface="Tw Cen MT"/>
                <a:cs typeface="Tw Cen MT"/>
              </a:rPr>
              <a:t>información</a:t>
            </a:r>
            <a:endParaRPr sz="2400">
              <a:latin typeface="Tw Cen MT"/>
              <a:cs typeface="Tw Cen MT"/>
            </a:endParaRPr>
          </a:p>
          <a:p>
            <a:pPr marL="12700" marR="5080" algn="l" rtl="0">
              <a:lnSpc>
                <a:spcPts val="4000"/>
              </a:lnSpc>
              <a:spcBef>
                <a:spcPts val="300"/>
              </a:spcBef>
            </a:pPr>
            <a:r>
              <a:rPr sz="2400" dirty="0">
                <a:latin typeface="Tw Cen MT"/>
                <a:cs typeface="Tw Cen MT"/>
              </a:rPr>
              <a:t>Elementos de fase: más</a:t>
            </a:r>
            <a:r>
              <a:rPr sz="2400" spc="-5" dirty="0">
                <a:latin typeface="Tw Cen MT"/>
                <a:cs typeface="Tw Cen MT"/>
              </a:rPr>
              <a:t>sensible</a:t>
            </a:r>
            <a:r>
              <a:rPr sz="2400" dirty="0">
                <a:latin typeface="Tw Cen MT"/>
                <a:cs typeface="Tw Cen MT"/>
              </a:rPr>
              <a:t>que</a:t>
            </a:r>
            <a:r>
              <a:rPr sz="2400" spc="-5" dirty="0">
                <a:latin typeface="Tw Cen MT"/>
                <a:cs typeface="Tw Cen MT"/>
              </a:rPr>
              <a:t>67</a:t>
            </a:r>
            <a:r>
              <a:rPr sz="2400" dirty="0">
                <a:latin typeface="Tw Cen MT"/>
                <a:cs typeface="Tw Cen MT"/>
              </a:rPr>
              <a:t>elementos</a:t>
            </a:r>
            <a:r>
              <a:rPr sz="2400" spc="-10" dirty="0">
                <a:latin typeface="Tw Cen MT"/>
                <a:cs typeface="Tw Cen MT"/>
              </a:rPr>
              <a:t>Suelo</a:t>
            </a:r>
            <a:r>
              <a:rPr sz="2400" dirty="0">
                <a:latin typeface="Tw Cen MT"/>
                <a:cs typeface="Tw Cen MT"/>
              </a:rPr>
              <a:t>elementos:</a:t>
            </a:r>
            <a:r>
              <a:rPr sz="2400" spc="-5" dirty="0">
                <a:latin typeface="Tw Cen MT"/>
                <a:cs typeface="Tw Cen MT"/>
              </a:rPr>
              <a:t>menos sensitivo</a:t>
            </a:r>
            <a:r>
              <a:rPr sz="2400" dirty="0">
                <a:latin typeface="Tw Cen MT"/>
                <a:cs typeface="Tw Cen MT"/>
              </a:rPr>
              <a:t>que</a:t>
            </a:r>
            <a:r>
              <a:rPr sz="2400" spc="-5" dirty="0">
                <a:latin typeface="Tw Cen MT"/>
                <a:cs typeface="Tw Cen MT"/>
              </a:rPr>
              <a:t>67N</a:t>
            </a:r>
            <a:r>
              <a:rPr sz="2400" spc="-80" dirty="0">
                <a:latin typeface="Tw Cen MT"/>
                <a:cs typeface="Tw Cen MT"/>
              </a:rPr>
              <a:t> </a:t>
            </a:r>
            <a:r>
              <a:rPr sz="2400" dirty="0">
                <a:latin typeface="Tw Cen MT"/>
                <a:cs typeface="Tw Cen MT"/>
              </a:rPr>
              <a:t>elementos</a:t>
            </a:r>
            <a:r>
              <a:rPr sz="2400" spc="-5" dirty="0">
                <a:latin typeface="Tw Cen MT"/>
                <a:cs typeface="Tw Cen MT"/>
              </a:rPr>
              <a:t>Aplicación: en bucle</a:t>
            </a:r>
            <a:r>
              <a:rPr sz="2400" dirty="0">
                <a:latin typeface="Tw Cen MT"/>
                <a:cs typeface="Tw Cen MT"/>
              </a:rPr>
              <a:t>y</a:t>
            </a:r>
            <a:r>
              <a:rPr sz="2400" spc="-5" dirty="0">
                <a:latin typeface="Tw Cen MT"/>
                <a:cs typeface="Tw Cen MT"/>
              </a:rPr>
              <a:t>paralelo</a:t>
            </a:r>
            <a:r>
              <a:rPr sz="2400" spc="-50" dirty="0">
                <a:latin typeface="Tw Cen MT"/>
                <a:cs typeface="Tw Cen MT"/>
              </a:rPr>
              <a:t> </a:t>
            </a:r>
            <a:r>
              <a:rPr sz="2400" spc="-5" dirty="0">
                <a:latin typeface="Tw Cen MT"/>
                <a:cs typeface="Tw Cen MT"/>
              </a:rPr>
              <a:t>líneas</a:t>
            </a:r>
            <a:endParaRPr sz="2400">
              <a:latin typeface="Tw Cen MT"/>
              <a:cs typeface="Tw Cen MT"/>
            </a:endParaRPr>
          </a:p>
        </p:txBody>
      </p:sp>
      <p:sp>
        <p:nvSpPr>
          <p:cNvPr id="5" name="object 5"/>
          <p:cNvSpPr/>
          <p:nvPr/>
        </p:nvSpPr>
        <p:spPr>
          <a:xfrm>
            <a:off x="4998893" y="4668160"/>
            <a:ext cx="2197100" cy="1013460"/>
          </a:xfrm>
          <a:custGeom>
            <a:avLst/>
            <a:gdLst/>
            <a:ahLst/>
            <a:cxnLst/>
            <a:rect l="l" t="t" r="r" b="b"/>
            <a:pathLst>
              <a:path w="2197100" h="1013460">
                <a:moveTo>
                  <a:pt x="0" y="1012968"/>
                </a:moveTo>
                <a:lnTo>
                  <a:pt x="2196955" y="1012968"/>
                </a:lnTo>
                <a:lnTo>
                  <a:pt x="2196955" y="0"/>
                </a:lnTo>
                <a:lnTo>
                  <a:pt x="0" y="0"/>
                </a:lnTo>
                <a:lnTo>
                  <a:pt x="0" y="1012968"/>
                </a:lnTo>
                <a:close/>
              </a:path>
            </a:pathLst>
          </a:custGeom>
          <a:ln w="13508">
            <a:solidFill>
              <a:srgbClr val="003399"/>
            </a:solidFill>
          </a:ln>
        </p:spPr>
        <p:txBody>
          <a:bodyPr wrap="square" lIns="0" tIns="0" rIns="0" bIns="0" rtlCol="0"/>
          <a:lstStyle/>
          <a:p>
            <a:pPr algn="l" rtl="0"/>
            <a:endParaRPr/>
          </a:p>
        </p:txBody>
      </p:sp>
      <p:sp>
        <p:nvSpPr>
          <p:cNvPr id="6" name="object 6"/>
          <p:cNvSpPr txBox="1"/>
          <p:nvPr/>
        </p:nvSpPr>
        <p:spPr>
          <a:xfrm>
            <a:off x="5105806" y="4832696"/>
            <a:ext cx="1983739" cy="641350"/>
          </a:xfrm>
          <a:prstGeom prst="rect">
            <a:avLst/>
          </a:prstGeom>
        </p:spPr>
        <p:txBody>
          <a:bodyPr vert="horz" wrap="square" lIns="0" tIns="0" rIns="0" bIns="0" rtlCol="0">
            <a:spAutoFit/>
          </a:bodyPr>
          <a:lstStyle/>
          <a:p>
            <a:pPr marL="501650" marR="5080" indent="-489584" algn="l" rtl="0">
              <a:lnSpc>
                <a:spcPct val="100899"/>
              </a:lnSpc>
            </a:pPr>
            <a:r>
              <a:rPr sz="2050" spc="10" dirty="0">
                <a:latin typeface="Arial"/>
                <a:cs typeface="Arial"/>
              </a:rPr>
              <a:t>Co</a:t>
            </a:r>
            <a:r>
              <a:rPr sz="2050" spc="15" dirty="0">
                <a:latin typeface="Arial"/>
                <a:cs typeface="Arial"/>
              </a:rPr>
              <a:t>milímetros</a:t>
            </a:r>
            <a:r>
              <a:rPr sz="2050" spc="10" dirty="0">
                <a:latin typeface="Arial"/>
                <a:cs typeface="Arial"/>
              </a:rPr>
              <a:t>Naciones Unidas</a:t>
            </a:r>
            <a:r>
              <a:rPr sz="2050" dirty="0">
                <a:latin typeface="Arial"/>
                <a:cs typeface="Arial"/>
              </a:rPr>
              <a:t>i</a:t>
            </a:r>
            <a:r>
              <a:rPr sz="2050" spc="10" dirty="0">
                <a:latin typeface="Arial"/>
                <a:cs typeface="Arial"/>
              </a:rPr>
              <a:t>California</a:t>
            </a:r>
            <a:r>
              <a:rPr sz="2050" dirty="0">
                <a:latin typeface="Arial"/>
                <a:cs typeface="Arial"/>
              </a:rPr>
              <a:t>ti</a:t>
            </a:r>
            <a:r>
              <a:rPr sz="2050" spc="10" dirty="0">
                <a:latin typeface="Arial"/>
                <a:cs typeface="Arial"/>
              </a:rPr>
              <a:t>en</a:t>
            </a:r>
            <a:r>
              <a:rPr sz="2050" spc="5" dirty="0">
                <a:latin typeface="Arial"/>
                <a:cs typeface="Arial"/>
              </a:rPr>
              <a:t>s</a:t>
            </a:r>
            <a:r>
              <a:rPr sz="2050" spc="10" dirty="0">
                <a:latin typeface="Arial"/>
                <a:cs typeface="Arial"/>
              </a:rPr>
              <a:t>Canal</a:t>
            </a:r>
            <a:endParaRPr sz="2050">
              <a:latin typeface="Arial"/>
              <a:cs typeface="Arial"/>
            </a:endParaRPr>
          </a:p>
        </p:txBody>
      </p:sp>
      <p:sp>
        <p:nvSpPr>
          <p:cNvPr id="7" name="object 7"/>
          <p:cNvSpPr/>
          <p:nvPr/>
        </p:nvSpPr>
        <p:spPr>
          <a:xfrm>
            <a:off x="3985008" y="3486457"/>
            <a:ext cx="338455" cy="337820"/>
          </a:xfrm>
          <a:custGeom>
            <a:avLst/>
            <a:gdLst/>
            <a:ahLst/>
            <a:cxnLst/>
            <a:rect l="l" t="t" r="r" b="b"/>
            <a:pathLst>
              <a:path w="338455" h="337820">
                <a:moveTo>
                  <a:pt x="0" y="337656"/>
                </a:moveTo>
                <a:lnTo>
                  <a:pt x="337993" y="337656"/>
                </a:lnTo>
                <a:lnTo>
                  <a:pt x="337993" y="0"/>
                </a:lnTo>
                <a:lnTo>
                  <a:pt x="0" y="0"/>
                </a:lnTo>
                <a:lnTo>
                  <a:pt x="0" y="337656"/>
                </a:lnTo>
                <a:close/>
              </a:path>
            </a:pathLst>
          </a:custGeom>
          <a:ln w="13512">
            <a:solidFill>
              <a:srgbClr val="000000"/>
            </a:solidFill>
          </a:ln>
        </p:spPr>
        <p:txBody>
          <a:bodyPr wrap="square" lIns="0" tIns="0" rIns="0" bIns="0" rtlCol="0"/>
          <a:lstStyle/>
          <a:p>
            <a:pPr algn="l" rtl="0"/>
            <a:endParaRPr/>
          </a:p>
        </p:txBody>
      </p:sp>
      <p:sp>
        <p:nvSpPr>
          <p:cNvPr id="8" name="object 8"/>
          <p:cNvSpPr/>
          <p:nvPr/>
        </p:nvSpPr>
        <p:spPr>
          <a:xfrm>
            <a:off x="4491998" y="4921496"/>
            <a:ext cx="339725" cy="0"/>
          </a:xfrm>
          <a:custGeom>
            <a:avLst/>
            <a:gdLst/>
            <a:ahLst/>
            <a:cxnLst/>
            <a:rect l="l" t="t" r="r" b="b"/>
            <a:pathLst>
              <a:path w="339725">
                <a:moveTo>
                  <a:pt x="0" y="0"/>
                </a:moveTo>
                <a:lnTo>
                  <a:pt x="339589" y="0"/>
                </a:lnTo>
              </a:path>
            </a:pathLst>
          </a:custGeom>
          <a:ln w="13506">
            <a:solidFill>
              <a:srgbClr val="000000"/>
            </a:solidFill>
          </a:ln>
        </p:spPr>
        <p:txBody>
          <a:bodyPr wrap="square" lIns="0" tIns="0" rIns="0" bIns="0" rtlCol="0"/>
          <a:lstStyle/>
          <a:p>
            <a:pPr algn="l" rtl="0"/>
            <a:endParaRPr/>
          </a:p>
        </p:txBody>
      </p:sp>
      <p:sp>
        <p:nvSpPr>
          <p:cNvPr id="9" name="object 9"/>
          <p:cNvSpPr/>
          <p:nvPr/>
        </p:nvSpPr>
        <p:spPr>
          <a:xfrm>
            <a:off x="4816376" y="4860718"/>
            <a:ext cx="182880" cy="121920"/>
          </a:xfrm>
          <a:custGeom>
            <a:avLst/>
            <a:gdLst/>
            <a:ahLst/>
            <a:cxnLst/>
            <a:rect l="l" t="t" r="r" b="b"/>
            <a:pathLst>
              <a:path w="182879" h="121920">
                <a:moveTo>
                  <a:pt x="0" y="0"/>
                </a:moveTo>
                <a:lnTo>
                  <a:pt x="0" y="121462"/>
                </a:lnTo>
                <a:lnTo>
                  <a:pt x="182516" y="60778"/>
                </a:lnTo>
                <a:lnTo>
                  <a:pt x="0" y="0"/>
                </a:lnTo>
                <a:close/>
              </a:path>
            </a:pathLst>
          </a:custGeom>
          <a:solidFill>
            <a:srgbClr val="000000"/>
          </a:solidFill>
        </p:spPr>
        <p:txBody>
          <a:bodyPr wrap="square" lIns="0" tIns="0" rIns="0" bIns="0" rtlCol="0"/>
          <a:lstStyle/>
          <a:p>
            <a:pPr algn="l" rtl="0"/>
            <a:endParaRPr/>
          </a:p>
        </p:txBody>
      </p:sp>
      <p:sp>
        <p:nvSpPr>
          <p:cNvPr id="10" name="object 10"/>
          <p:cNvSpPr/>
          <p:nvPr/>
        </p:nvSpPr>
        <p:spPr>
          <a:xfrm>
            <a:off x="4659398" y="5427886"/>
            <a:ext cx="339725" cy="0"/>
          </a:xfrm>
          <a:custGeom>
            <a:avLst/>
            <a:gdLst/>
            <a:ahLst/>
            <a:cxnLst/>
            <a:rect l="l" t="t" r="r" b="b"/>
            <a:pathLst>
              <a:path w="339725">
                <a:moveTo>
                  <a:pt x="0" y="0"/>
                </a:moveTo>
                <a:lnTo>
                  <a:pt x="339495" y="0"/>
                </a:lnTo>
              </a:path>
            </a:pathLst>
          </a:custGeom>
          <a:ln w="13506">
            <a:solidFill>
              <a:srgbClr val="000000"/>
            </a:solidFill>
          </a:ln>
        </p:spPr>
        <p:txBody>
          <a:bodyPr wrap="square" lIns="0" tIns="0" rIns="0" bIns="0" rtlCol="0"/>
          <a:lstStyle/>
          <a:p>
            <a:pPr algn="l" rtl="0"/>
            <a:endParaRPr/>
          </a:p>
        </p:txBody>
      </p:sp>
      <p:sp>
        <p:nvSpPr>
          <p:cNvPr id="11" name="object 11"/>
          <p:cNvSpPr/>
          <p:nvPr/>
        </p:nvSpPr>
        <p:spPr>
          <a:xfrm>
            <a:off x="4491997" y="5367108"/>
            <a:ext cx="182880" cy="121920"/>
          </a:xfrm>
          <a:custGeom>
            <a:avLst/>
            <a:gdLst/>
            <a:ahLst/>
            <a:cxnLst/>
            <a:rect l="l" t="t" r="r" b="b"/>
            <a:pathLst>
              <a:path w="182880" h="121920">
                <a:moveTo>
                  <a:pt x="182610" y="0"/>
                </a:moveTo>
                <a:lnTo>
                  <a:pt x="0" y="60778"/>
                </a:lnTo>
                <a:lnTo>
                  <a:pt x="182610" y="121556"/>
                </a:lnTo>
                <a:lnTo>
                  <a:pt x="182610" y="0"/>
                </a:lnTo>
                <a:close/>
              </a:path>
            </a:pathLst>
          </a:custGeom>
          <a:solidFill>
            <a:srgbClr val="000000"/>
          </a:solidFill>
        </p:spPr>
        <p:txBody>
          <a:bodyPr wrap="square" lIns="0" tIns="0" rIns="0" bIns="0" rtlCol="0"/>
          <a:lstStyle/>
          <a:p>
            <a:pPr algn="l" rtl="0"/>
            <a:endParaRPr/>
          </a:p>
        </p:txBody>
      </p:sp>
      <p:sp>
        <p:nvSpPr>
          <p:cNvPr id="12" name="object 12"/>
          <p:cNvSpPr/>
          <p:nvPr/>
        </p:nvSpPr>
        <p:spPr>
          <a:xfrm>
            <a:off x="3816012" y="4921496"/>
            <a:ext cx="170815" cy="0"/>
          </a:xfrm>
          <a:custGeom>
            <a:avLst/>
            <a:gdLst/>
            <a:ahLst/>
            <a:cxnLst/>
            <a:rect l="l" t="t" r="r" b="b"/>
            <a:pathLst>
              <a:path w="170814">
                <a:moveTo>
                  <a:pt x="0" y="0"/>
                </a:moveTo>
                <a:lnTo>
                  <a:pt x="170686" y="0"/>
                </a:lnTo>
              </a:path>
            </a:pathLst>
          </a:custGeom>
          <a:ln w="13506">
            <a:solidFill>
              <a:srgbClr val="000000"/>
            </a:solidFill>
          </a:ln>
        </p:spPr>
        <p:txBody>
          <a:bodyPr wrap="square" lIns="0" tIns="0" rIns="0" bIns="0" rtlCol="0"/>
          <a:lstStyle/>
          <a:p>
            <a:pPr algn="l" rtl="0"/>
            <a:endParaRPr/>
          </a:p>
        </p:txBody>
      </p:sp>
      <p:sp>
        <p:nvSpPr>
          <p:cNvPr id="13" name="object 13"/>
          <p:cNvSpPr/>
          <p:nvPr/>
        </p:nvSpPr>
        <p:spPr>
          <a:xfrm>
            <a:off x="3971488" y="4860718"/>
            <a:ext cx="182880" cy="121920"/>
          </a:xfrm>
          <a:custGeom>
            <a:avLst/>
            <a:gdLst/>
            <a:ahLst/>
            <a:cxnLst/>
            <a:rect l="l" t="t" r="r" b="b"/>
            <a:pathLst>
              <a:path w="182880" h="121920">
                <a:moveTo>
                  <a:pt x="0" y="0"/>
                </a:moveTo>
                <a:lnTo>
                  <a:pt x="0" y="121462"/>
                </a:lnTo>
                <a:lnTo>
                  <a:pt x="182516" y="60778"/>
                </a:lnTo>
                <a:lnTo>
                  <a:pt x="0" y="0"/>
                </a:lnTo>
                <a:close/>
              </a:path>
            </a:pathLst>
          </a:custGeom>
          <a:solidFill>
            <a:srgbClr val="000000"/>
          </a:solidFill>
        </p:spPr>
        <p:txBody>
          <a:bodyPr wrap="square" lIns="0" tIns="0" rIns="0" bIns="0" rtlCol="0"/>
          <a:lstStyle/>
          <a:p>
            <a:pPr algn="l" rtl="0"/>
            <a:endParaRPr/>
          </a:p>
        </p:txBody>
      </p:sp>
      <p:sp>
        <p:nvSpPr>
          <p:cNvPr id="14" name="object 14"/>
          <p:cNvSpPr/>
          <p:nvPr/>
        </p:nvSpPr>
        <p:spPr>
          <a:xfrm>
            <a:off x="3983318" y="5427886"/>
            <a:ext cx="170815" cy="0"/>
          </a:xfrm>
          <a:custGeom>
            <a:avLst/>
            <a:gdLst/>
            <a:ahLst/>
            <a:cxnLst/>
            <a:rect l="l" t="t" r="r" b="b"/>
            <a:pathLst>
              <a:path w="170814">
                <a:moveTo>
                  <a:pt x="0" y="0"/>
                </a:moveTo>
                <a:lnTo>
                  <a:pt x="170686" y="0"/>
                </a:lnTo>
              </a:path>
            </a:pathLst>
          </a:custGeom>
          <a:ln w="13506">
            <a:solidFill>
              <a:srgbClr val="000000"/>
            </a:solidFill>
          </a:ln>
        </p:spPr>
        <p:txBody>
          <a:bodyPr wrap="square" lIns="0" tIns="0" rIns="0" bIns="0" rtlCol="0"/>
          <a:lstStyle/>
          <a:p>
            <a:pPr algn="l" rtl="0"/>
            <a:endParaRPr/>
          </a:p>
        </p:txBody>
      </p:sp>
      <p:sp>
        <p:nvSpPr>
          <p:cNvPr id="15" name="object 15"/>
          <p:cNvSpPr/>
          <p:nvPr/>
        </p:nvSpPr>
        <p:spPr>
          <a:xfrm>
            <a:off x="3816011" y="5367108"/>
            <a:ext cx="182880" cy="121920"/>
          </a:xfrm>
          <a:custGeom>
            <a:avLst/>
            <a:gdLst/>
            <a:ahLst/>
            <a:cxnLst/>
            <a:rect l="l" t="t" r="r" b="b"/>
            <a:pathLst>
              <a:path w="182880" h="121920">
                <a:moveTo>
                  <a:pt x="182516" y="0"/>
                </a:moveTo>
                <a:lnTo>
                  <a:pt x="0" y="60778"/>
                </a:lnTo>
                <a:lnTo>
                  <a:pt x="182516" y="121556"/>
                </a:lnTo>
                <a:lnTo>
                  <a:pt x="182516" y="0"/>
                </a:lnTo>
                <a:close/>
              </a:path>
            </a:pathLst>
          </a:custGeom>
          <a:solidFill>
            <a:srgbClr val="000000"/>
          </a:solidFill>
        </p:spPr>
        <p:txBody>
          <a:bodyPr wrap="square" lIns="0" tIns="0" rIns="0" bIns="0" rtlCol="0"/>
          <a:lstStyle/>
          <a:p>
            <a:pPr algn="l" rtl="0"/>
            <a:endParaRPr/>
          </a:p>
        </p:txBody>
      </p:sp>
      <p:sp>
        <p:nvSpPr>
          <p:cNvPr id="16" name="object 16"/>
          <p:cNvSpPr/>
          <p:nvPr/>
        </p:nvSpPr>
        <p:spPr>
          <a:xfrm>
            <a:off x="3478019" y="3486457"/>
            <a:ext cx="297815" cy="0"/>
          </a:xfrm>
          <a:custGeom>
            <a:avLst/>
            <a:gdLst/>
            <a:ahLst/>
            <a:cxnLst/>
            <a:rect l="l" t="t" r="r" b="b"/>
            <a:pathLst>
              <a:path w="297814">
                <a:moveTo>
                  <a:pt x="0" y="0"/>
                </a:moveTo>
                <a:lnTo>
                  <a:pt x="297433" y="0"/>
                </a:lnTo>
              </a:path>
            </a:pathLst>
          </a:custGeom>
          <a:ln w="13506">
            <a:solidFill>
              <a:srgbClr val="000000"/>
            </a:solidFill>
          </a:ln>
        </p:spPr>
        <p:txBody>
          <a:bodyPr wrap="square" lIns="0" tIns="0" rIns="0" bIns="0" rtlCol="0"/>
          <a:lstStyle/>
          <a:p>
            <a:pPr algn="l" rtl="0"/>
            <a:endParaRPr/>
          </a:p>
        </p:txBody>
      </p:sp>
      <p:sp>
        <p:nvSpPr>
          <p:cNvPr id="17" name="object 17"/>
          <p:cNvSpPr/>
          <p:nvPr/>
        </p:nvSpPr>
        <p:spPr>
          <a:xfrm>
            <a:off x="3760242" y="3425679"/>
            <a:ext cx="182880" cy="121920"/>
          </a:xfrm>
          <a:custGeom>
            <a:avLst/>
            <a:gdLst/>
            <a:ahLst/>
            <a:cxnLst/>
            <a:rect l="l" t="t" r="r" b="b"/>
            <a:pathLst>
              <a:path w="182880" h="121920">
                <a:moveTo>
                  <a:pt x="0" y="0"/>
                </a:moveTo>
                <a:lnTo>
                  <a:pt x="0" y="121556"/>
                </a:lnTo>
                <a:lnTo>
                  <a:pt x="182516" y="60778"/>
                </a:lnTo>
                <a:lnTo>
                  <a:pt x="0" y="0"/>
                </a:lnTo>
                <a:close/>
              </a:path>
            </a:pathLst>
          </a:custGeom>
          <a:solidFill>
            <a:srgbClr val="000000"/>
          </a:solidFill>
        </p:spPr>
        <p:txBody>
          <a:bodyPr wrap="square" lIns="0" tIns="0" rIns="0" bIns="0" rtlCol="0"/>
          <a:lstStyle/>
          <a:p>
            <a:pPr algn="l" rtl="0"/>
            <a:endParaRPr/>
          </a:p>
        </p:txBody>
      </p:sp>
      <p:sp>
        <p:nvSpPr>
          <p:cNvPr id="18" name="object 18"/>
          <p:cNvSpPr/>
          <p:nvPr/>
        </p:nvSpPr>
        <p:spPr>
          <a:xfrm>
            <a:off x="4328277" y="3655285"/>
            <a:ext cx="3538854" cy="0"/>
          </a:xfrm>
          <a:custGeom>
            <a:avLst/>
            <a:gdLst/>
            <a:ahLst/>
            <a:cxnLst/>
            <a:rect l="l" t="t" r="r" b="b"/>
            <a:pathLst>
              <a:path w="3538854">
                <a:moveTo>
                  <a:pt x="0" y="0"/>
                </a:moveTo>
                <a:lnTo>
                  <a:pt x="3538299" y="0"/>
                </a:lnTo>
              </a:path>
            </a:pathLst>
          </a:custGeom>
          <a:ln w="22510">
            <a:solidFill>
              <a:srgbClr val="000000"/>
            </a:solidFill>
          </a:ln>
        </p:spPr>
        <p:txBody>
          <a:bodyPr wrap="square" lIns="0" tIns="0" rIns="0" bIns="0" rtlCol="0"/>
          <a:lstStyle/>
          <a:p>
            <a:pPr algn="l" rtl="0"/>
            <a:endParaRPr/>
          </a:p>
        </p:txBody>
      </p:sp>
      <p:sp>
        <p:nvSpPr>
          <p:cNvPr id="19" name="object 19"/>
          <p:cNvSpPr/>
          <p:nvPr/>
        </p:nvSpPr>
        <p:spPr>
          <a:xfrm>
            <a:off x="8907408" y="4563394"/>
            <a:ext cx="0" cy="273685"/>
          </a:xfrm>
          <a:custGeom>
            <a:avLst/>
            <a:gdLst/>
            <a:ahLst/>
            <a:cxnLst/>
            <a:rect l="l" t="t" r="r" b="b"/>
            <a:pathLst>
              <a:path h="273685">
                <a:moveTo>
                  <a:pt x="0" y="273689"/>
                </a:moveTo>
                <a:lnTo>
                  <a:pt x="0" y="0"/>
                </a:lnTo>
              </a:path>
            </a:pathLst>
          </a:custGeom>
          <a:ln w="13519">
            <a:solidFill>
              <a:srgbClr val="000000"/>
            </a:solidFill>
          </a:ln>
        </p:spPr>
        <p:txBody>
          <a:bodyPr wrap="square" lIns="0" tIns="0" rIns="0" bIns="0" rtlCol="0"/>
          <a:lstStyle/>
          <a:p>
            <a:pPr algn="l" rtl="0"/>
            <a:endParaRPr/>
          </a:p>
        </p:txBody>
      </p:sp>
      <p:sp>
        <p:nvSpPr>
          <p:cNvPr id="20" name="object 20"/>
          <p:cNvSpPr/>
          <p:nvPr/>
        </p:nvSpPr>
        <p:spPr>
          <a:xfrm>
            <a:off x="8907408" y="4442774"/>
            <a:ext cx="168910" cy="88900"/>
          </a:xfrm>
          <a:custGeom>
            <a:avLst/>
            <a:gdLst/>
            <a:ahLst/>
            <a:cxnLst/>
            <a:rect l="l" t="t" r="r" b="b"/>
            <a:pathLst>
              <a:path w="168909" h="88900">
                <a:moveTo>
                  <a:pt x="0" y="87227"/>
                </a:moveTo>
                <a:lnTo>
                  <a:pt x="10703" y="45395"/>
                </a:lnTo>
                <a:lnTo>
                  <a:pt x="38305" y="14256"/>
                </a:lnTo>
                <a:lnTo>
                  <a:pt x="77738" y="0"/>
                </a:lnTo>
                <a:lnTo>
                  <a:pt x="90882" y="0"/>
                </a:lnTo>
                <a:lnTo>
                  <a:pt x="130315" y="14256"/>
                </a:lnTo>
                <a:lnTo>
                  <a:pt x="157917" y="46521"/>
                </a:lnTo>
                <a:lnTo>
                  <a:pt x="167494" y="72783"/>
                </a:lnTo>
                <a:lnTo>
                  <a:pt x="168621" y="88353"/>
                </a:lnTo>
              </a:path>
            </a:pathLst>
          </a:custGeom>
          <a:ln w="13509">
            <a:solidFill>
              <a:srgbClr val="000000"/>
            </a:solidFill>
          </a:ln>
        </p:spPr>
        <p:txBody>
          <a:bodyPr wrap="square" lIns="0" tIns="0" rIns="0" bIns="0" rtlCol="0"/>
          <a:lstStyle/>
          <a:p>
            <a:pPr algn="l" rtl="0"/>
            <a:endParaRPr/>
          </a:p>
        </p:txBody>
      </p:sp>
      <p:sp>
        <p:nvSpPr>
          <p:cNvPr id="21" name="object 21"/>
          <p:cNvSpPr/>
          <p:nvPr/>
        </p:nvSpPr>
        <p:spPr>
          <a:xfrm>
            <a:off x="8738599" y="4442774"/>
            <a:ext cx="168910" cy="88900"/>
          </a:xfrm>
          <a:custGeom>
            <a:avLst/>
            <a:gdLst/>
            <a:ahLst/>
            <a:cxnLst/>
            <a:rect l="l" t="t" r="r" b="b"/>
            <a:pathLst>
              <a:path w="168909" h="88900">
                <a:moveTo>
                  <a:pt x="0" y="87227"/>
                </a:moveTo>
                <a:lnTo>
                  <a:pt x="10890" y="45395"/>
                </a:lnTo>
                <a:lnTo>
                  <a:pt x="38305" y="14256"/>
                </a:lnTo>
                <a:lnTo>
                  <a:pt x="77926" y="0"/>
                </a:lnTo>
                <a:lnTo>
                  <a:pt x="91070" y="0"/>
                </a:lnTo>
                <a:lnTo>
                  <a:pt x="130502" y="14256"/>
                </a:lnTo>
                <a:lnTo>
                  <a:pt x="159232" y="46521"/>
                </a:lnTo>
                <a:lnTo>
                  <a:pt x="167494" y="72783"/>
                </a:lnTo>
                <a:lnTo>
                  <a:pt x="168808" y="88353"/>
                </a:lnTo>
              </a:path>
            </a:pathLst>
          </a:custGeom>
          <a:ln w="13509">
            <a:solidFill>
              <a:srgbClr val="000000"/>
            </a:solidFill>
          </a:ln>
        </p:spPr>
        <p:txBody>
          <a:bodyPr wrap="square" lIns="0" tIns="0" rIns="0" bIns="0" rtlCol="0"/>
          <a:lstStyle/>
          <a:p>
            <a:pPr algn="l" rtl="0"/>
            <a:endParaRPr/>
          </a:p>
        </p:txBody>
      </p:sp>
      <p:sp>
        <p:nvSpPr>
          <p:cNvPr id="22" name="object 22"/>
          <p:cNvSpPr/>
          <p:nvPr/>
        </p:nvSpPr>
        <p:spPr>
          <a:xfrm>
            <a:off x="8738599" y="4530002"/>
            <a:ext cx="0" cy="32384"/>
          </a:xfrm>
          <a:custGeom>
            <a:avLst/>
            <a:gdLst/>
            <a:ahLst/>
            <a:cxnLst/>
            <a:rect l="l" t="t" r="r" b="b"/>
            <a:pathLst>
              <a:path h="32385">
                <a:moveTo>
                  <a:pt x="0" y="0"/>
                </a:moveTo>
                <a:lnTo>
                  <a:pt x="0" y="32264"/>
                </a:lnTo>
              </a:path>
            </a:pathLst>
          </a:custGeom>
          <a:ln w="13519">
            <a:solidFill>
              <a:srgbClr val="000000"/>
            </a:solidFill>
          </a:ln>
        </p:spPr>
        <p:txBody>
          <a:bodyPr wrap="square" lIns="0" tIns="0" rIns="0" bIns="0" rtlCol="0"/>
          <a:lstStyle/>
          <a:p>
            <a:pPr algn="l" rtl="0"/>
            <a:endParaRPr/>
          </a:p>
        </p:txBody>
      </p:sp>
      <p:sp>
        <p:nvSpPr>
          <p:cNvPr id="23" name="object 23"/>
          <p:cNvSpPr/>
          <p:nvPr/>
        </p:nvSpPr>
        <p:spPr>
          <a:xfrm>
            <a:off x="8907408" y="4530002"/>
            <a:ext cx="0" cy="32384"/>
          </a:xfrm>
          <a:custGeom>
            <a:avLst/>
            <a:gdLst/>
            <a:ahLst/>
            <a:cxnLst/>
            <a:rect l="l" t="t" r="r" b="b"/>
            <a:pathLst>
              <a:path h="32385">
                <a:moveTo>
                  <a:pt x="0" y="0"/>
                </a:moveTo>
                <a:lnTo>
                  <a:pt x="0" y="32264"/>
                </a:lnTo>
              </a:path>
            </a:pathLst>
          </a:custGeom>
          <a:ln w="13519">
            <a:solidFill>
              <a:srgbClr val="000000"/>
            </a:solidFill>
          </a:ln>
        </p:spPr>
        <p:txBody>
          <a:bodyPr wrap="square" lIns="0" tIns="0" rIns="0" bIns="0" rtlCol="0"/>
          <a:lstStyle/>
          <a:p>
            <a:pPr algn="l" rtl="0"/>
            <a:endParaRPr/>
          </a:p>
        </p:txBody>
      </p:sp>
      <p:sp>
        <p:nvSpPr>
          <p:cNvPr id="24" name="object 24"/>
          <p:cNvSpPr/>
          <p:nvPr/>
        </p:nvSpPr>
        <p:spPr>
          <a:xfrm>
            <a:off x="9076028" y="4530002"/>
            <a:ext cx="0" cy="32384"/>
          </a:xfrm>
          <a:custGeom>
            <a:avLst/>
            <a:gdLst/>
            <a:ahLst/>
            <a:cxnLst/>
            <a:rect l="l" t="t" r="r" b="b"/>
            <a:pathLst>
              <a:path h="32385">
                <a:moveTo>
                  <a:pt x="0" y="0"/>
                </a:moveTo>
                <a:lnTo>
                  <a:pt x="0" y="32264"/>
                </a:lnTo>
              </a:path>
            </a:pathLst>
          </a:custGeom>
          <a:ln w="13519">
            <a:solidFill>
              <a:srgbClr val="000000"/>
            </a:solidFill>
          </a:ln>
        </p:spPr>
        <p:txBody>
          <a:bodyPr wrap="square" lIns="0" tIns="0" rIns="0" bIns="0" rtlCol="0"/>
          <a:lstStyle/>
          <a:p>
            <a:pPr algn="l" rtl="0"/>
            <a:endParaRPr/>
          </a:p>
        </p:txBody>
      </p:sp>
      <p:sp>
        <p:nvSpPr>
          <p:cNvPr id="25" name="object 25"/>
          <p:cNvSpPr/>
          <p:nvPr/>
        </p:nvSpPr>
        <p:spPr>
          <a:xfrm>
            <a:off x="8738036" y="4307524"/>
            <a:ext cx="168910" cy="88900"/>
          </a:xfrm>
          <a:custGeom>
            <a:avLst/>
            <a:gdLst/>
            <a:ahLst/>
            <a:cxnLst/>
            <a:rect l="l" t="t" r="r" b="b"/>
            <a:pathLst>
              <a:path w="168909" h="88900">
                <a:moveTo>
                  <a:pt x="168621" y="1125"/>
                </a:moveTo>
                <a:lnTo>
                  <a:pt x="157917" y="42957"/>
                </a:lnTo>
                <a:lnTo>
                  <a:pt x="130315" y="74096"/>
                </a:lnTo>
                <a:lnTo>
                  <a:pt x="90882" y="88353"/>
                </a:lnTo>
                <a:lnTo>
                  <a:pt x="77738" y="88353"/>
                </a:lnTo>
                <a:lnTo>
                  <a:pt x="38305" y="74096"/>
                </a:lnTo>
                <a:lnTo>
                  <a:pt x="10703" y="41831"/>
                </a:lnTo>
                <a:lnTo>
                  <a:pt x="1126" y="15569"/>
                </a:lnTo>
                <a:lnTo>
                  <a:pt x="0" y="0"/>
                </a:lnTo>
              </a:path>
            </a:pathLst>
          </a:custGeom>
          <a:ln w="13509">
            <a:solidFill>
              <a:srgbClr val="000000"/>
            </a:solidFill>
          </a:ln>
        </p:spPr>
        <p:txBody>
          <a:bodyPr wrap="square" lIns="0" tIns="0" rIns="0" bIns="0" rtlCol="0"/>
          <a:lstStyle/>
          <a:p>
            <a:pPr algn="l" rtl="0"/>
            <a:endParaRPr/>
          </a:p>
        </p:txBody>
      </p:sp>
      <p:sp>
        <p:nvSpPr>
          <p:cNvPr id="26" name="object 26"/>
          <p:cNvSpPr/>
          <p:nvPr/>
        </p:nvSpPr>
        <p:spPr>
          <a:xfrm>
            <a:off x="8906657" y="4307524"/>
            <a:ext cx="168910" cy="88900"/>
          </a:xfrm>
          <a:custGeom>
            <a:avLst/>
            <a:gdLst/>
            <a:ahLst/>
            <a:cxnLst/>
            <a:rect l="l" t="t" r="r" b="b"/>
            <a:pathLst>
              <a:path w="168909" h="88900">
                <a:moveTo>
                  <a:pt x="168808" y="1125"/>
                </a:moveTo>
                <a:lnTo>
                  <a:pt x="157917" y="42957"/>
                </a:lnTo>
                <a:lnTo>
                  <a:pt x="130502" y="74096"/>
                </a:lnTo>
                <a:lnTo>
                  <a:pt x="90882" y="88353"/>
                </a:lnTo>
                <a:lnTo>
                  <a:pt x="77738" y="88353"/>
                </a:lnTo>
                <a:lnTo>
                  <a:pt x="38305" y="74096"/>
                </a:lnTo>
                <a:lnTo>
                  <a:pt x="9576" y="41831"/>
                </a:lnTo>
                <a:lnTo>
                  <a:pt x="1314" y="15569"/>
                </a:lnTo>
                <a:lnTo>
                  <a:pt x="0" y="0"/>
                </a:lnTo>
              </a:path>
            </a:pathLst>
          </a:custGeom>
          <a:ln w="13509">
            <a:solidFill>
              <a:srgbClr val="000000"/>
            </a:solidFill>
          </a:ln>
        </p:spPr>
        <p:txBody>
          <a:bodyPr wrap="square" lIns="0" tIns="0" rIns="0" bIns="0" rtlCol="0"/>
          <a:lstStyle/>
          <a:p>
            <a:pPr algn="l" rtl="0"/>
            <a:endParaRPr/>
          </a:p>
        </p:txBody>
      </p:sp>
      <p:sp>
        <p:nvSpPr>
          <p:cNvPr id="27" name="object 27"/>
          <p:cNvSpPr/>
          <p:nvPr/>
        </p:nvSpPr>
        <p:spPr>
          <a:xfrm>
            <a:off x="9075466" y="4276385"/>
            <a:ext cx="0" cy="32384"/>
          </a:xfrm>
          <a:custGeom>
            <a:avLst/>
            <a:gdLst/>
            <a:ahLst/>
            <a:cxnLst/>
            <a:rect l="l" t="t" r="r" b="b"/>
            <a:pathLst>
              <a:path h="32385">
                <a:moveTo>
                  <a:pt x="0" y="32264"/>
                </a:moveTo>
                <a:lnTo>
                  <a:pt x="0" y="0"/>
                </a:lnTo>
              </a:path>
            </a:pathLst>
          </a:custGeom>
          <a:ln w="13519">
            <a:solidFill>
              <a:srgbClr val="000000"/>
            </a:solidFill>
          </a:ln>
        </p:spPr>
        <p:txBody>
          <a:bodyPr wrap="square" lIns="0" tIns="0" rIns="0" bIns="0" rtlCol="0"/>
          <a:lstStyle/>
          <a:p>
            <a:pPr algn="l" rtl="0"/>
            <a:endParaRPr/>
          </a:p>
        </p:txBody>
      </p:sp>
      <p:sp>
        <p:nvSpPr>
          <p:cNvPr id="28" name="object 28"/>
          <p:cNvSpPr/>
          <p:nvPr/>
        </p:nvSpPr>
        <p:spPr>
          <a:xfrm>
            <a:off x="8906657" y="4276385"/>
            <a:ext cx="0" cy="32384"/>
          </a:xfrm>
          <a:custGeom>
            <a:avLst/>
            <a:gdLst/>
            <a:ahLst/>
            <a:cxnLst/>
            <a:rect l="l" t="t" r="r" b="b"/>
            <a:pathLst>
              <a:path h="32385">
                <a:moveTo>
                  <a:pt x="0" y="32264"/>
                </a:moveTo>
                <a:lnTo>
                  <a:pt x="0" y="0"/>
                </a:lnTo>
              </a:path>
            </a:pathLst>
          </a:custGeom>
          <a:ln w="13519">
            <a:solidFill>
              <a:srgbClr val="000000"/>
            </a:solidFill>
          </a:ln>
        </p:spPr>
        <p:txBody>
          <a:bodyPr wrap="square" lIns="0" tIns="0" rIns="0" bIns="0" rtlCol="0"/>
          <a:lstStyle/>
          <a:p>
            <a:pPr algn="l" rtl="0"/>
            <a:endParaRPr/>
          </a:p>
        </p:txBody>
      </p:sp>
      <p:sp>
        <p:nvSpPr>
          <p:cNvPr id="29" name="object 29"/>
          <p:cNvSpPr/>
          <p:nvPr/>
        </p:nvSpPr>
        <p:spPr>
          <a:xfrm>
            <a:off x="8738036" y="4276385"/>
            <a:ext cx="0" cy="32384"/>
          </a:xfrm>
          <a:custGeom>
            <a:avLst/>
            <a:gdLst/>
            <a:ahLst/>
            <a:cxnLst/>
            <a:rect l="l" t="t" r="r" b="b"/>
            <a:pathLst>
              <a:path h="32385">
                <a:moveTo>
                  <a:pt x="0" y="32264"/>
                </a:moveTo>
                <a:lnTo>
                  <a:pt x="0" y="0"/>
                </a:lnTo>
              </a:path>
            </a:pathLst>
          </a:custGeom>
          <a:ln w="13519">
            <a:solidFill>
              <a:srgbClr val="000000"/>
            </a:solidFill>
          </a:ln>
        </p:spPr>
        <p:txBody>
          <a:bodyPr wrap="square" lIns="0" tIns="0" rIns="0" bIns="0" rtlCol="0"/>
          <a:lstStyle/>
          <a:p>
            <a:pPr algn="l" rtl="0"/>
            <a:endParaRPr/>
          </a:p>
        </p:txBody>
      </p:sp>
      <p:sp>
        <p:nvSpPr>
          <p:cNvPr id="30" name="object 30"/>
          <p:cNvSpPr/>
          <p:nvPr/>
        </p:nvSpPr>
        <p:spPr>
          <a:xfrm>
            <a:off x="7872023" y="3486457"/>
            <a:ext cx="338455" cy="337820"/>
          </a:xfrm>
          <a:custGeom>
            <a:avLst/>
            <a:gdLst/>
            <a:ahLst/>
            <a:cxnLst/>
            <a:rect l="l" t="t" r="r" b="b"/>
            <a:pathLst>
              <a:path w="338454" h="337820">
                <a:moveTo>
                  <a:pt x="0" y="337656"/>
                </a:moveTo>
                <a:lnTo>
                  <a:pt x="337993" y="337656"/>
                </a:lnTo>
                <a:lnTo>
                  <a:pt x="337993" y="0"/>
                </a:lnTo>
                <a:lnTo>
                  <a:pt x="0" y="0"/>
                </a:lnTo>
                <a:lnTo>
                  <a:pt x="0" y="337656"/>
                </a:lnTo>
                <a:close/>
              </a:path>
            </a:pathLst>
          </a:custGeom>
          <a:ln w="13512">
            <a:solidFill>
              <a:srgbClr val="000000"/>
            </a:solidFill>
          </a:ln>
        </p:spPr>
        <p:txBody>
          <a:bodyPr wrap="square" lIns="0" tIns="0" rIns="0" bIns="0" rtlCol="0"/>
          <a:lstStyle/>
          <a:p>
            <a:pPr algn="l" rtl="0"/>
            <a:endParaRPr/>
          </a:p>
        </p:txBody>
      </p:sp>
      <p:sp>
        <p:nvSpPr>
          <p:cNvPr id="31" name="object 31"/>
          <p:cNvSpPr/>
          <p:nvPr/>
        </p:nvSpPr>
        <p:spPr>
          <a:xfrm>
            <a:off x="8420885" y="3613078"/>
            <a:ext cx="168910" cy="88900"/>
          </a:xfrm>
          <a:custGeom>
            <a:avLst/>
            <a:gdLst/>
            <a:ahLst/>
            <a:cxnLst/>
            <a:rect l="l" t="t" r="r" b="b"/>
            <a:pathLst>
              <a:path w="168909" h="88900">
                <a:moveTo>
                  <a:pt x="0" y="87040"/>
                </a:moveTo>
                <a:lnTo>
                  <a:pt x="10703" y="45208"/>
                </a:lnTo>
                <a:lnTo>
                  <a:pt x="38305" y="14256"/>
                </a:lnTo>
                <a:lnTo>
                  <a:pt x="77738" y="0"/>
                </a:lnTo>
                <a:lnTo>
                  <a:pt x="90882" y="0"/>
                </a:lnTo>
                <a:lnTo>
                  <a:pt x="130315" y="14256"/>
                </a:lnTo>
                <a:lnTo>
                  <a:pt x="157917" y="46521"/>
                </a:lnTo>
                <a:lnTo>
                  <a:pt x="167494" y="72783"/>
                </a:lnTo>
                <a:lnTo>
                  <a:pt x="168621" y="88353"/>
                </a:lnTo>
              </a:path>
            </a:pathLst>
          </a:custGeom>
          <a:ln w="13509">
            <a:solidFill>
              <a:srgbClr val="000000"/>
            </a:solidFill>
          </a:ln>
        </p:spPr>
        <p:txBody>
          <a:bodyPr wrap="square" lIns="0" tIns="0" rIns="0" bIns="0" rtlCol="0"/>
          <a:lstStyle/>
          <a:p>
            <a:pPr algn="l" rtl="0"/>
            <a:endParaRPr/>
          </a:p>
        </p:txBody>
      </p:sp>
      <p:sp>
        <p:nvSpPr>
          <p:cNvPr id="32" name="object 32"/>
          <p:cNvSpPr/>
          <p:nvPr/>
        </p:nvSpPr>
        <p:spPr>
          <a:xfrm>
            <a:off x="8252264" y="3613078"/>
            <a:ext cx="168910" cy="88900"/>
          </a:xfrm>
          <a:custGeom>
            <a:avLst/>
            <a:gdLst/>
            <a:ahLst/>
            <a:cxnLst/>
            <a:rect l="l" t="t" r="r" b="b"/>
            <a:pathLst>
              <a:path w="168909" h="88900">
                <a:moveTo>
                  <a:pt x="0" y="87040"/>
                </a:moveTo>
                <a:lnTo>
                  <a:pt x="10703" y="45208"/>
                </a:lnTo>
                <a:lnTo>
                  <a:pt x="38118" y="14256"/>
                </a:lnTo>
                <a:lnTo>
                  <a:pt x="77738" y="0"/>
                </a:lnTo>
                <a:lnTo>
                  <a:pt x="90882" y="0"/>
                </a:lnTo>
                <a:lnTo>
                  <a:pt x="130315" y="14256"/>
                </a:lnTo>
                <a:lnTo>
                  <a:pt x="159044" y="46521"/>
                </a:lnTo>
                <a:lnTo>
                  <a:pt x="167306" y="72783"/>
                </a:lnTo>
                <a:lnTo>
                  <a:pt x="168621" y="88353"/>
                </a:lnTo>
              </a:path>
            </a:pathLst>
          </a:custGeom>
          <a:ln w="13509">
            <a:solidFill>
              <a:srgbClr val="000000"/>
            </a:solidFill>
          </a:ln>
        </p:spPr>
        <p:txBody>
          <a:bodyPr wrap="square" lIns="0" tIns="0" rIns="0" bIns="0" rtlCol="0"/>
          <a:lstStyle/>
          <a:p>
            <a:pPr algn="l" rtl="0"/>
            <a:endParaRPr/>
          </a:p>
        </p:txBody>
      </p:sp>
      <p:sp>
        <p:nvSpPr>
          <p:cNvPr id="33" name="object 33"/>
          <p:cNvSpPr/>
          <p:nvPr/>
        </p:nvSpPr>
        <p:spPr>
          <a:xfrm>
            <a:off x="8252264" y="3700118"/>
            <a:ext cx="0" cy="32384"/>
          </a:xfrm>
          <a:custGeom>
            <a:avLst/>
            <a:gdLst/>
            <a:ahLst/>
            <a:cxnLst/>
            <a:rect l="l" t="t" r="r" b="b"/>
            <a:pathLst>
              <a:path h="32385">
                <a:moveTo>
                  <a:pt x="0" y="0"/>
                </a:moveTo>
                <a:lnTo>
                  <a:pt x="0" y="32264"/>
                </a:lnTo>
              </a:path>
            </a:pathLst>
          </a:custGeom>
          <a:ln w="13519">
            <a:solidFill>
              <a:srgbClr val="000000"/>
            </a:solidFill>
          </a:ln>
        </p:spPr>
        <p:txBody>
          <a:bodyPr wrap="square" lIns="0" tIns="0" rIns="0" bIns="0" rtlCol="0"/>
          <a:lstStyle/>
          <a:p>
            <a:pPr algn="l" rtl="0"/>
            <a:endParaRPr/>
          </a:p>
        </p:txBody>
      </p:sp>
      <p:sp>
        <p:nvSpPr>
          <p:cNvPr id="34" name="object 34"/>
          <p:cNvSpPr/>
          <p:nvPr/>
        </p:nvSpPr>
        <p:spPr>
          <a:xfrm>
            <a:off x="8420885" y="3700118"/>
            <a:ext cx="0" cy="32384"/>
          </a:xfrm>
          <a:custGeom>
            <a:avLst/>
            <a:gdLst/>
            <a:ahLst/>
            <a:cxnLst/>
            <a:rect l="l" t="t" r="r" b="b"/>
            <a:pathLst>
              <a:path h="32385">
                <a:moveTo>
                  <a:pt x="0" y="0"/>
                </a:moveTo>
                <a:lnTo>
                  <a:pt x="0" y="32264"/>
                </a:lnTo>
              </a:path>
            </a:pathLst>
          </a:custGeom>
          <a:ln w="13519">
            <a:solidFill>
              <a:srgbClr val="000000"/>
            </a:solidFill>
          </a:ln>
        </p:spPr>
        <p:txBody>
          <a:bodyPr wrap="square" lIns="0" tIns="0" rIns="0" bIns="0" rtlCol="0"/>
          <a:lstStyle/>
          <a:p>
            <a:pPr algn="l" rtl="0"/>
            <a:endParaRPr/>
          </a:p>
        </p:txBody>
      </p:sp>
      <p:sp>
        <p:nvSpPr>
          <p:cNvPr id="35" name="object 35"/>
          <p:cNvSpPr/>
          <p:nvPr/>
        </p:nvSpPr>
        <p:spPr>
          <a:xfrm>
            <a:off x="8589506" y="3700118"/>
            <a:ext cx="0" cy="32384"/>
          </a:xfrm>
          <a:custGeom>
            <a:avLst/>
            <a:gdLst/>
            <a:ahLst/>
            <a:cxnLst/>
            <a:rect l="l" t="t" r="r" b="b"/>
            <a:pathLst>
              <a:path h="32385">
                <a:moveTo>
                  <a:pt x="0" y="0"/>
                </a:moveTo>
                <a:lnTo>
                  <a:pt x="0" y="32264"/>
                </a:lnTo>
              </a:path>
            </a:pathLst>
          </a:custGeom>
          <a:ln w="13519">
            <a:solidFill>
              <a:srgbClr val="000000"/>
            </a:solidFill>
          </a:ln>
        </p:spPr>
        <p:txBody>
          <a:bodyPr wrap="square" lIns="0" tIns="0" rIns="0" bIns="0" rtlCol="0"/>
          <a:lstStyle/>
          <a:p>
            <a:pPr algn="l" rtl="0"/>
            <a:endParaRPr/>
          </a:p>
        </p:txBody>
      </p:sp>
      <p:sp>
        <p:nvSpPr>
          <p:cNvPr id="36" name="object 36"/>
          <p:cNvSpPr/>
          <p:nvPr/>
        </p:nvSpPr>
        <p:spPr>
          <a:xfrm>
            <a:off x="8589506" y="3718502"/>
            <a:ext cx="0" cy="1118870"/>
          </a:xfrm>
          <a:custGeom>
            <a:avLst/>
            <a:gdLst/>
            <a:ahLst/>
            <a:cxnLst/>
            <a:rect l="l" t="t" r="r" b="b"/>
            <a:pathLst>
              <a:path h="1118870">
                <a:moveTo>
                  <a:pt x="0" y="0"/>
                </a:moveTo>
                <a:lnTo>
                  <a:pt x="0" y="1118579"/>
                </a:lnTo>
              </a:path>
            </a:pathLst>
          </a:custGeom>
          <a:ln w="13519">
            <a:solidFill>
              <a:srgbClr val="000000"/>
            </a:solidFill>
          </a:ln>
        </p:spPr>
        <p:txBody>
          <a:bodyPr wrap="square" lIns="0" tIns="0" rIns="0" bIns="0" rtlCol="0"/>
          <a:lstStyle/>
          <a:p>
            <a:pPr algn="l" rtl="0"/>
            <a:endParaRPr/>
          </a:p>
        </p:txBody>
      </p:sp>
      <p:sp>
        <p:nvSpPr>
          <p:cNvPr id="37" name="object 37"/>
          <p:cNvSpPr/>
          <p:nvPr/>
        </p:nvSpPr>
        <p:spPr>
          <a:xfrm>
            <a:off x="8906657" y="3992941"/>
            <a:ext cx="0" cy="295910"/>
          </a:xfrm>
          <a:custGeom>
            <a:avLst/>
            <a:gdLst/>
            <a:ahLst/>
            <a:cxnLst/>
            <a:rect l="l" t="t" r="r" b="b"/>
            <a:pathLst>
              <a:path h="295910">
                <a:moveTo>
                  <a:pt x="0" y="0"/>
                </a:moveTo>
                <a:lnTo>
                  <a:pt x="0" y="295449"/>
                </a:lnTo>
              </a:path>
            </a:pathLst>
          </a:custGeom>
          <a:ln w="13519">
            <a:solidFill>
              <a:srgbClr val="000000"/>
            </a:solidFill>
          </a:ln>
        </p:spPr>
        <p:txBody>
          <a:bodyPr wrap="square" lIns="0" tIns="0" rIns="0" bIns="0" rtlCol="0"/>
          <a:lstStyle/>
          <a:p>
            <a:pPr algn="l" rtl="0"/>
            <a:endParaRPr/>
          </a:p>
        </p:txBody>
      </p:sp>
      <p:sp>
        <p:nvSpPr>
          <p:cNvPr id="38" name="object 38"/>
          <p:cNvSpPr/>
          <p:nvPr/>
        </p:nvSpPr>
        <p:spPr>
          <a:xfrm>
            <a:off x="8907033" y="3992941"/>
            <a:ext cx="338455" cy="0"/>
          </a:xfrm>
          <a:custGeom>
            <a:avLst/>
            <a:gdLst/>
            <a:ahLst/>
            <a:cxnLst/>
            <a:rect l="l" t="t" r="r" b="b"/>
            <a:pathLst>
              <a:path w="338454">
                <a:moveTo>
                  <a:pt x="0" y="0"/>
                </a:moveTo>
                <a:lnTo>
                  <a:pt x="337993" y="0"/>
                </a:lnTo>
              </a:path>
            </a:pathLst>
          </a:custGeom>
          <a:ln w="13506">
            <a:solidFill>
              <a:srgbClr val="000000"/>
            </a:solidFill>
          </a:ln>
        </p:spPr>
        <p:txBody>
          <a:bodyPr wrap="square" lIns="0" tIns="0" rIns="0" bIns="0" rtlCol="0"/>
          <a:lstStyle/>
          <a:p>
            <a:pPr algn="l" rtl="0"/>
            <a:endParaRPr/>
          </a:p>
        </p:txBody>
      </p:sp>
      <p:sp>
        <p:nvSpPr>
          <p:cNvPr id="39" name="object 39"/>
          <p:cNvSpPr/>
          <p:nvPr/>
        </p:nvSpPr>
        <p:spPr>
          <a:xfrm>
            <a:off x="9202776" y="3950735"/>
            <a:ext cx="85090" cy="84455"/>
          </a:xfrm>
          <a:custGeom>
            <a:avLst/>
            <a:gdLst/>
            <a:ahLst/>
            <a:cxnLst/>
            <a:rect l="l" t="t" r="r" b="b"/>
            <a:pathLst>
              <a:path w="85090" h="84454">
                <a:moveTo>
                  <a:pt x="42249" y="0"/>
                </a:moveTo>
                <a:lnTo>
                  <a:pt x="25824" y="3297"/>
                </a:lnTo>
                <a:lnTo>
                  <a:pt x="12393" y="12310"/>
                </a:lnTo>
                <a:lnTo>
                  <a:pt x="3327" y="25719"/>
                </a:lnTo>
                <a:lnTo>
                  <a:pt x="0" y="42207"/>
                </a:lnTo>
                <a:lnTo>
                  <a:pt x="3327" y="58615"/>
                </a:lnTo>
                <a:lnTo>
                  <a:pt x="12393" y="72033"/>
                </a:lnTo>
                <a:lnTo>
                  <a:pt x="25824" y="81090"/>
                </a:lnTo>
                <a:lnTo>
                  <a:pt x="42249" y="84414"/>
                </a:lnTo>
                <a:lnTo>
                  <a:pt x="58673" y="81090"/>
                </a:lnTo>
                <a:lnTo>
                  <a:pt x="72105" y="72033"/>
                </a:lnTo>
                <a:lnTo>
                  <a:pt x="81171" y="58615"/>
                </a:lnTo>
                <a:lnTo>
                  <a:pt x="84498" y="42207"/>
                </a:lnTo>
                <a:lnTo>
                  <a:pt x="81171" y="25719"/>
                </a:lnTo>
                <a:lnTo>
                  <a:pt x="72105" y="12310"/>
                </a:lnTo>
                <a:lnTo>
                  <a:pt x="58673" y="3297"/>
                </a:lnTo>
                <a:lnTo>
                  <a:pt x="42249" y="0"/>
                </a:lnTo>
                <a:close/>
              </a:path>
            </a:pathLst>
          </a:custGeom>
          <a:solidFill>
            <a:srgbClr val="000000"/>
          </a:solidFill>
        </p:spPr>
        <p:txBody>
          <a:bodyPr wrap="square" lIns="0" tIns="0" rIns="0" bIns="0" rtlCol="0"/>
          <a:lstStyle/>
          <a:p>
            <a:pPr algn="l" rtl="0"/>
            <a:endParaRPr/>
          </a:p>
        </p:txBody>
      </p:sp>
      <p:sp>
        <p:nvSpPr>
          <p:cNvPr id="40" name="object 40"/>
          <p:cNvSpPr/>
          <p:nvPr/>
        </p:nvSpPr>
        <p:spPr>
          <a:xfrm>
            <a:off x="9202776" y="3613079"/>
            <a:ext cx="85090" cy="84455"/>
          </a:xfrm>
          <a:custGeom>
            <a:avLst/>
            <a:gdLst/>
            <a:ahLst/>
            <a:cxnLst/>
            <a:rect l="l" t="t" r="r" b="b"/>
            <a:pathLst>
              <a:path w="85090" h="84454">
                <a:moveTo>
                  <a:pt x="42249" y="0"/>
                </a:moveTo>
                <a:lnTo>
                  <a:pt x="25824" y="3297"/>
                </a:lnTo>
                <a:lnTo>
                  <a:pt x="12393" y="12310"/>
                </a:lnTo>
                <a:lnTo>
                  <a:pt x="3327" y="25719"/>
                </a:lnTo>
                <a:lnTo>
                  <a:pt x="0" y="42207"/>
                </a:lnTo>
                <a:lnTo>
                  <a:pt x="3327" y="58615"/>
                </a:lnTo>
                <a:lnTo>
                  <a:pt x="12393" y="72033"/>
                </a:lnTo>
                <a:lnTo>
                  <a:pt x="25824" y="81090"/>
                </a:lnTo>
                <a:lnTo>
                  <a:pt x="42249" y="84414"/>
                </a:lnTo>
                <a:lnTo>
                  <a:pt x="58673" y="81090"/>
                </a:lnTo>
                <a:lnTo>
                  <a:pt x="72105" y="72033"/>
                </a:lnTo>
                <a:lnTo>
                  <a:pt x="81171" y="58615"/>
                </a:lnTo>
                <a:lnTo>
                  <a:pt x="84498" y="42207"/>
                </a:lnTo>
                <a:lnTo>
                  <a:pt x="81171" y="25719"/>
                </a:lnTo>
                <a:lnTo>
                  <a:pt x="72105" y="12310"/>
                </a:lnTo>
                <a:lnTo>
                  <a:pt x="58673" y="3297"/>
                </a:lnTo>
                <a:lnTo>
                  <a:pt x="42249" y="0"/>
                </a:lnTo>
                <a:close/>
              </a:path>
            </a:pathLst>
          </a:custGeom>
          <a:solidFill>
            <a:srgbClr val="000000"/>
          </a:solidFill>
        </p:spPr>
        <p:txBody>
          <a:bodyPr wrap="square" lIns="0" tIns="0" rIns="0" bIns="0" rtlCol="0"/>
          <a:lstStyle/>
          <a:p>
            <a:pPr algn="l" rtl="0"/>
            <a:endParaRPr/>
          </a:p>
        </p:txBody>
      </p:sp>
      <p:sp>
        <p:nvSpPr>
          <p:cNvPr id="41" name="object 41"/>
          <p:cNvSpPr/>
          <p:nvPr/>
        </p:nvSpPr>
        <p:spPr>
          <a:xfrm>
            <a:off x="8419384" y="3486457"/>
            <a:ext cx="297815" cy="0"/>
          </a:xfrm>
          <a:custGeom>
            <a:avLst/>
            <a:gdLst/>
            <a:ahLst/>
            <a:cxnLst/>
            <a:rect l="l" t="t" r="r" b="b"/>
            <a:pathLst>
              <a:path w="297815">
                <a:moveTo>
                  <a:pt x="297621" y="0"/>
                </a:moveTo>
                <a:lnTo>
                  <a:pt x="0" y="0"/>
                </a:lnTo>
              </a:path>
            </a:pathLst>
          </a:custGeom>
          <a:ln w="13506">
            <a:solidFill>
              <a:srgbClr val="000000"/>
            </a:solidFill>
          </a:ln>
        </p:spPr>
        <p:txBody>
          <a:bodyPr wrap="square" lIns="0" tIns="0" rIns="0" bIns="0" rtlCol="0"/>
          <a:lstStyle/>
          <a:p>
            <a:pPr algn="l" rtl="0"/>
            <a:endParaRPr/>
          </a:p>
        </p:txBody>
      </p:sp>
      <p:sp>
        <p:nvSpPr>
          <p:cNvPr id="42" name="object 42"/>
          <p:cNvSpPr/>
          <p:nvPr/>
        </p:nvSpPr>
        <p:spPr>
          <a:xfrm>
            <a:off x="8252264" y="3425679"/>
            <a:ext cx="182880" cy="121920"/>
          </a:xfrm>
          <a:custGeom>
            <a:avLst/>
            <a:gdLst/>
            <a:ahLst/>
            <a:cxnLst/>
            <a:rect l="l" t="t" r="r" b="b"/>
            <a:pathLst>
              <a:path w="182879" h="121920">
                <a:moveTo>
                  <a:pt x="182516" y="0"/>
                </a:moveTo>
                <a:lnTo>
                  <a:pt x="0" y="60778"/>
                </a:lnTo>
                <a:lnTo>
                  <a:pt x="182516" y="121556"/>
                </a:lnTo>
                <a:lnTo>
                  <a:pt x="182516" y="0"/>
                </a:lnTo>
                <a:close/>
              </a:path>
            </a:pathLst>
          </a:custGeom>
          <a:solidFill>
            <a:srgbClr val="000000"/>
          </a:solidFill>
        </p:spPr>
        <p:txBody>
          <a:bodyPr wrap="square" lIns="0" tIns="0" rIns="0" bIns="0" rtlCol="0"/>
          <a:lstStyle/>
          <a:p>
            <a:pPr algn="l" rtl="0"/>
            <a:endParaRPr/>
          </a:p>
        </p:txBody>
      </p:sp>
      <p:sp>
        <p:nvSpPr>
          <p:cNvPr id="43" name="object 43"/>
          <p:cNvSpPr/>
          <p:nvPr/>
        </p:nvSpPr>
        <p:spPr>
          <a:xfrm>
            <a:off x="4829897" y="5747742"/>
            <a:ext cx="1035685" cy="231775"/>
          </a:xfrm>
          <a:custGeom>
            <a:avLst/>
            <a:gdLst/>
            <a:ahLst/>
            <a:cxnLst/>
            <a:rect l="l" t="t" r="r" b="b"/>
            <a:pathLst>
              <a:path w="1035685" h="231775">
                <a:moveTo>
                  <a:pt x="0" y="0"/>
                </a:moveTo>
                <a:lnTo>
                  <a:pt x="2816" y="45189"/>
                </a:lnTo>
                <a:lnTo>
                  <a:pt x="13331" y="88184"/>
                </a:lnTo>
                <a:lnTo>
                  <a:pt x="30043" y="128984"/>
                </a:lnTo>
                <a:lnTo>
                  <a:pt x="52013" y="163162"/>
                </a:lnTo>
                <a:lnTo>
                  <a:pt x="78301" y="191826"/>
                </a:lnTo>
                <a:lnTo>
                  <a:pt x="125808" y="221596"/>
                </a:lnTo>
                <a:lnTo>
                  <a:pt x="176695" y="231500"/>
                </a:lnTo>
                <a:lnTo>
                  <a:pt x="1035385" y="231500"/>
                </a:lnTo>
              </a:path>
            </a:pathLst>
          </a:custGeom>
          <a:ln w="13506">
            <a:solidFill>
              <a:srgbClr val="000000"/>
            </a:solidFill>
          </a:ln>
        </p:spPr>
        <p:txBody>
          <a:bodyPr wrap="square" lIns="0" tIns="0" rIns="0" bIns="0" rtlCol="0"/>
          <a:lstStyle/>
          <a:p>
            <a:pPr algn="l" rtl="0"/>
            <a:endParaRPr/>
          </a:p>
        </p:txBody>
      </p:sp>
      <p:sp>
        <p:nvSpPr>
          <p:cNvPr id="44" name="object 44"/>
          <p:cNvSpPr/>
          <p:nvPr/>
        </p:nvSpPr>
        <p:spPr>
          <a:xfrm>
            <a:off x="6085916" y="5979241"/>
            <a:ext cx="158750" cy="128270"/>
          </a:xfrm>
          <a:custGeom>
            <a:avLst/>
            <a:gdLst/>
            <a:ahLst/>
            <a:cxnLst/>
            <a:rect l="l" t="t" r="r" b="b"/>
            <a:pathLst>
              <a:path w="158750" h="128270">
                <a:moveTo>
                  <a:pt x="158293" y="0"/>
                </a:moveTo>
                <a:lnTo>
                  <a:pt x="105528" y="9923"/>
                </a:lnTo>
                <a:lnTo>
                  <a:pt x="57271" y="40800"/>
                </a:lnTo>
                <a:lnTo>
                  <a:pt x="30794" y="70570"/>
                </a:lnTo>
                <a:lnTo>
                  <a:pt x="8825" y="106943"/>
                </a:lnTo>
                <a:lnTo>
                  <a:pt x="0" y="127896"/>
                </a:lnTo>
              </a:path>
            </a:pathLst>
          </a:custGeom>
          <a:ln w="13511">
            <a:solidFill>
              <a:srgbClr val="000000"/>
            </a:solidFill>
          </a:ln>
        </p:spPr>
        <p:txBody>
          <a:bodyPr wrap="square" lIns="0" tIns="0" rIns="0" bIns="0" rtlCol="0"/>
          <a:lstStyle/>
          <a:p>
            <a:pPr algn="l" rtl="0"/>
            <a:endParaRPr/>
          </a:p>
        </p:txBody>
      </p:sp>
      <p:sp>
        <p:nvSpPr>
          <p:cNvPr id="45" name="object 45"/>
          <p:cNvSpPr/>
          <p:nvPr/>
        </p:nvSpPr>
        <p:spPr>
          <a:xfrm>
            <a:off x="5865282" y="5979241"/>
            <a:ext cx="158750" cy="127000"/>
          </a:xfrm>
          <a:custGeom>
            <a:avLst/>
            <a:gdLst/>
            <a:ahLst/>
            <a:cxnLst/>
            <a:rect l="l" t="t" r="r" b="b"/>
            <a:pathLst>
              <a:path w="158750" h="127000">
                <a:moveTo>
                  <a:pt x="158293" y="126789"/>
                </a:moveTo>
                <a:lnTo>
                  <a:pt x="138952" y="88203"/>
                </a:lnTo>
                <a:lnTo>
                  <a:pt x="114354" y="54024"/>
                </a:lnTo>
                <a:lnTo>
                  <a:pt x="85249" y="28682"/>
                </a:lnTo>
                <a:lnTo>
                  <a:pt x="35301" y="4427"/>
                </a:lnTo>
                <a:lnTo>
                  <a:pt x="17650" y="1106"/>
                </a:lnTo>
                <a:lnTo>
                  <a:pt x="0" y="0"/>
                </a:lnTo>
              </a:path>
            </a:pathLst>
          </a:custGeom>
          <a:ln w="13511">
            <a:solidFill>
              <a:srgbClr val="000000"/>
            </a:solidFill>
          </a:ln>
        </p:spPr>
        <p:txBody>
          <a:bodyPr wrap="square" lIns="0" tIns="0" rIns="0" bIns="0" rtlCol="0"/>
          <a:lstStyle/>
          <a:p>
            <a:pPr algn="l" rtl="0"/>
            <a:endParaRPr/>
          </a:p>
        </p:txBody>
      </p:sp>
      <p:sp>
        <p:nvSpPr>
          <p:cNvPr id="46" name="object 46"/>
          <p:cNvSpPr/>
          <p:nvPr/>
        </p:nvSpPr>
        <p:spPr>
          <a:xfrm>
            <a:off x="7103840" y="5747742"/>
            <a:ext cx="177165" cy="231775"/>
          </a:xfrm>
          <a:custGeom>
            <a:avLst/>
            <a:gdLst/>
            <a:ahLst/>
            <a:cxnLst/>
            <a:rect l="l" t="t" r="r" b="b"/>
            <a:pathLst>
              <a:path w="177164" h="231775">
                <a:moveTo>
                  <a:pt x="0" y="231500"/>
                </a:moveTo>
                <a:lnTo>
                  <a:pt x="50886" y="221596"/>
                </a:lnTo>
                <a:lnTo>
                  <a:pt x="97454" y="191826"/>
                </a:lnTo>
                <a:lnTo>
                  <a:pt x="124681" y="163162"/>
                </a:lnTo>
                <a:lnTo>
                  <a:pt x="146651" y="127877"/>
                </a:lnTo>
                <a:lnTo>
                  <a:pt x="162612" y="88184"/>
                </a:lnTo>
                <a:lnTo>
                  <a:pt x="173127" y="45189"/>
                </a:lnTo>
                <a:lnTo>
                  <a:pt x="175756" y="22041"/>
                </a:lnTo>
                <a:lnTo>
                  <a:pt x="176695" y="0"/>
                </a:lnTo>
              </a:path>
            </a:pathLst>
          </a:custGeom>
          <a:ln w="13514">
            <a:solidFill>
              <a:srgbClr val="000000"/>
            </a:solidFill>
          </a:ln>
        </p:spPr>
        <p:txBody>
          <a:bodyPr wrap="square" lIns="0" tIns="0" rIns="0" bIns="0" rtlCol="0"/>
          <a:lstStyle/>
          <a:p>
            <a:pPr algn="l" rtl="0"/>
            <a:endParaRPr/>
          </a:p>
        </p:txBody>
      </p:sp>
      <p:sp>
        <p:nvSpPr>
          <p:cNvPr id="47" name="object 47"/>
          <p:cNvSpPr/>
          <p:nvPr/>
        </p:nvSpPr>
        <p:spPr>
          <a:xfrm>
            <a:off x="6244211" y="5979241"/>
            <a:ext cx="859155" cy="0"/>
          </a:xfrm>
          <a:custGeom>
            <a:avLst/>
            <a:gdLst/>
            <a:ahLst/>
            <a:cxnLst/>
            <a:rect l="l" t="t" r="r" b="b"/>
            <a:pathLst>
              <a:path w="859154">
                <a:moveTo>
                  <a:pt x="0" y="0"/>
                </a:moveTo>
                <a:lnTo>
                  <a:pt x="858690" y="0"/>
                </a:lnTo>
              </a:path>
            </a:pathLst>
          </a:custGeom>
          <a:ln w="13506">
            <a:solidFill>
              <a:srgbClr val="000000"/>
            </a:solidFill>
          </a:ln>
        </p:spPr>
        <p:txBody>
          <a:bodyPr wrap="square" lIns="0" tIns="0" rIns="0" bIns="0" rtlCol="0"/>
          <a:lstStyle/>
          <a:p>
            <a:pPr algn="l" rtl="0"/>
            <a:endParaRPr/>
          </a:p>
        </p:txBody>
      </p:sp>
      <p:sp>
        <p:nvSpPr>
          <p:cNvPr id="48" name="object 48"/>
          <p:cNvSpPr/>
          <p:nvPr/>
        </p:nvSpPr>
        <p:spPr>
          <a:xfrm>
            <a:off x="6023575" y="6107139"/>
            <a:ext cx="31750" cy="80645"/>
          </a:xfrm>
          <a:custGeom>
            <a:avLst/>
            <a:gdLst/>
            <a:ahLst/>
            <a:cxnLst/>
            <a:rect l="l" t="t" r="r" b="b"/>
            <a:pathLst>
              <a:path w="31750" h="80645">
                <a:moveTo>
                  <a:pt x="0" y="0"/>
                </a:moveTo>
                <a:lnTo>
                  <a:pt x="31733" y="80474"/>
                </a:lnTo>
              </a:path>
            </a:pathLst>
          </a:custGeom>
          <a:ln w="13517">
            <a:solidFill>
              <a:srgbClr val="000000"/>
            </a:solidFill>
          </a:ln>
        </p:spPr>
        <p:txBody>
          <a:bodyPr wrap="square" lIns="0" tIns="0" rIns="0" bIns="0" rtlCol="0"/>
          <a:lstStyle/>
          <a:p>
            <a:pPr algn="l" rtl="0"/>
            <a:endParaRPr/>
          </a:p>
        </p:txBody>
      </p:sp>
      <p:sp>
        <p:nvSpPr>
          <p:cNvPr id="49" name="object 49"/>
          <p:cNvSpPr/>
          <p:nvPr/>
        </p:nvSpPr>
        <p:spPr>
          <a:xfrm>
            <a:off x="6055310" y="6107139"/>
            <a:ext cx="31115" cy="80645"/>
          </a:xfrm>
          <a:custGeom>
            <a:avLst/>
            <a:gdLst/>
            <a:ahLst/>
            <a:cxnLst/>
            <a:rect l="l" t="t" r="r" b="b"/>
            <a:pathLst>
              <a:path w="31114" h="80645">
                <a:moveTo>
                  <a:pt x="30607" y="0"/>
                </a:moveTo>
                <a:lnTo>
                  <a:pt x="0" y="80474"/>
                </a:lnTo>
              </a:path>
            </a:pathLst>
          </a:custGeom>
          <a:ln w="13518">
            <a:solidFill>
              <a:srgbClr val="000000"/>
            </a:solidFill>
          </a:ln>
        </p:spPr>
        <p:txBody>
          <a:bodyPr wrap="square" lIns="0" tIns="0" rIns="0" bIns="0" rtlCol="0"/>
          <a:lstStyle/>
          <a:p>
            <a:pPr algn="l" rtl="0"/>
            <a:endParaRPr/>
          </a:p>
        </p:txBody>
      </p:sp>
      <p:sp>
        <p:nvSpPr>
          <p:cNvPr id="50" name="object 50"/>
          <p:cNvSpPr txBox="1"/>
          <p:nvPr/>
        </p:nvSpPr>
        <p:spPr>
          <a:xfrm>
            <a:off x="4579700" y="6232020"/>
            <a:ext cx="2981960" cy="527132"/>
          </a:xfrm>
          <a:prstGeom prst="rect">
            <a:avLst/>
          </a:prstGeom>
        </p:spPr>
        <p:txBody>
          <a:bodyPr vert="horz" wrap="square" lIns="0" tIns="0" rIns="0" bIns="0" rtlCol="0">
            <a:spAutoFit/>
          </a:bodyPr>
          <a:lstStyle/>
          <a:p>
            <a:pPr marL="757555" marR="5080" indent="-745490" algn="l" rtl="0">
              <a:lnSpc>
                <a:spcPct val="101299"/>
              </a:lnSpc>
            </a:pPr>
            <a:r>
              <a:rPr sz="1750" spc="10" dirty="0">
                <a:solidFill>
                  <a:srgbClr val="003399"/>
                </a:solidFill>
                <a:latin typeface="Arial"/>
                <a:cs typeface="Arial"/>
              </a:rPr>
              <a:t>Intercambio de</a:t>
            </a:r>
            <a:r>
              <a:rPr sz="1750" spc="5" dirty="0">
                <a:solidFill>
                  <a:srgbClr val="003399"/>
                </a:solidFill>
                <a:latin typeface="Arial"/>
                <a:cs typeface="Arial"/>
              </a:rPr>
              <a:t>información lógica</a:t>
            </a:r>
            <a:r>
              <a:rPr sz="1750" spc="10" dirty="0">
                <a:solidFill>
                  <a:srgbClr val="003399"/>
                </a:solidFill>
                <a:latin typeface="Arial"/>
                <a:cs typeface="Arial"/>
              </a:rPr>
              <a:t>en relevo</a:t>
            </a:r>
            <a:r>
              <a:rPr sz="1750" spc="-70" dirty="0">
                <a:solidFill>
                  <a:srgbClr val="003399"/>
                </a:solidFill>
                <a:latin typeface="Arial"/>
                <a:cs typeface="Arial"/>
              </a:rPr>
              <a:t> </a:t>
            </a:r>
            <a:r>
              <a:rPr sz="1750" spc="5" dirty="0">
                <a:solidFill>
                  <a:srgbClr val="003399"/>
                </a:solidFill>
                <a:latin typeface="Arial"/>
                <a:cs typeface="Arial"/>
              </a:rPr>
              <a:t>estado</a:t>
            </a:r>
            <a:endParaRPr sz="1750">
              <a:latin typeface="Arial"/>
              <a:cs typeface="Arial"/>
            </a:endParaRPr>
          </a:p>
        </p:txBody>
      </p:sp>
      <p:sp>
        <p:nvSpPr>
          <p:cNvPr id="51" name="object 51"/>
          <p:cNvSpPr/>
          <p:nvPr/>
        </p:nvSpPr>
        <p:spPr>
          <a:xfrm>
            <a:off x="3245328" y="4541632"/>
            <a:ext cx="0" cy="295910"/>
          </a:xfrm>
          <a:custGeom>
            <a:avLst/>
            <a:gdLst/>
            <a:ahLst/>
            <a:cxnLst/>
            <a:rect l="l" t="t" r="r" b="b"/>
            <a:pathLst>
              <a:path h="295910">
                <a:moveTo>
                  <a:pt x="0" y="295449"/>
                </a:moveTo>
                <a:lnTo>
                  <a:pt x="0" y="0"/>
                </a:lnTo>
              </a:path>
            </a:pathLst>
          </a:custGeom>
          <a:ln w="13519">
            <a:solidFill>
              <a:srgbClr val="000000"/>
            </a:solidFill>
          </a:ln>
        </p:spPr>
        <p:txBody>
          <a:bodyPr wrap="square" lIns="0" tIns="0" rIns="0" bIns="0" rtlCol="0"/>
          <a:lstStyle/>
          <a:p>
            <a:pPr algn="l" rtl="0"/>
            <a:endParaRPr/>
          </a:p>
        </p:txBody>
      </p:sp>
      <p:sp>
        <p:nvSpPr>
          <p:cNvPr id="52" name="object 52"/>
          <p:cNvSpPr/>
          <p:nvPr/>
        </p:nvSpPr>
        <p:spPr>
          <a:xfrm>
            <a:off x="3076651" y="4442774"/>
            <a:ext cx="168910" cy="88900"/>
          </a:xfrm>
          <a:custGeom>
            <a:avLst/>
            <a:gdLst/>
            <a:ahLst/>
            <a:cxnLst/>
            <a:rect l="l" t="t" r="r" b="b"/>
            <a:pathLst>
              <a:path w="168910" h="88900">
                <a:moveTo>
                  <a:pt x="168677" y="87227"/>
                </a:moveTo>
                <a:lnTo>
                  <a:pt x="157917" y="45395"/>
                </a:lnTo>
                <a:lnTo>
                  <a:pt x="130390" y="14256"/>
                </a:lnTo>
                <a:lnTo>
                  <a:pt x="90920" y="0"/>
                </a:lnTo>
                <a:lnTo>
                  <a:pt x="77757" y="0"/>
                </a:lnTo>
                <a:lnTo>
                  <a:pt x="38287" y="14256"/>
                </a:lnTo>
                <a:lnTo>
                  <a:pt x="10759" y="46521"/>
                </a:lnTo>
                <a:lnTo>
                  <a:pt x="1201" y="72783"/>
                </a:lnTo>
                <a:lnTo>
                  <a:pt x="0" y="88353"/>
                </a:lnTo>
              </a:path>
            </a:pathLst>
          </a:custGeom>
          <a:ln w="13509">
            <a:solidFill>
              <a:srgbClr val="000000"/>
            </a:solidFill>
          </a:ln>
        </p:spPr>
        <p:txBody>
          <a:bodyPr wrap="square" lIns="0" tIns="0" rIns="0" bIns="0" rtlCol="0"/>
          <a:lstStyle/>
          <a:p>
            <a:pPr algn="l" rtl="0"/>
            <a:endParaRPr/>
          </a:p>
        </p:txBody>
      </p:sp>
      <p:sp>
        <p:nvSpPr>
          <p:cNvPr id="53" name="object 53"/>
          <p:cNvSpPr/>
          <p:nvPr/>
        </p:nvSpPr>
        <p:spPr>
          <a:xfrm>
            <a:off x="3245328" y="4442774"/>
            <a:ext cx="168910" cy="88900"/>
          </a:xfrm>
          <a:custGeom>
            <a:avLst/>
            <a:gdLst/>
            <a:ahLst/>
            <a:cxnLst/>
            <a:rect l="l" t="t" r="r" b="b"/>
            <a:pathLst>
              <a:path w="168910" h="88900">
                <a:moveTo>
                  <a:pt x="168677" y="87227"/>
                </a:moveTo>
                <a:lnTo>
                  <a:pt x="157899" y="45395"/>
                </a:lnTo>
                <a:lnTo>
                  <a:pt x="130390" y="14256"/>
                </a:lnTo>
                <a:lnTo>
                  <a:pt x="90920" y="0"/>
                </a:lnTo>
                <a:lnTo>
                  <a:pt x="77757" y="0"/>
                </a:lnTo>
                <a:lnTo>
                  <a:pt x="38287" y="14256"/>
                </a:lnTo>
                <a:lnTo>
                  <a:pt x="9576" y="46521"/>
                </a:lnTo>
                <a:lnTo>
                  <a:pt x="1201" y="72783"/>
                </a:lnTo>
                <a:lnTo>
                  <a:pt x="0" y="88353"/>
                </a:lnTo>
              </a:path>
            </a:pathLst>
          </a:custGeom>
          <a:ln w="13509">
            <a:solidFill>
              <a:srgbClr val="000000"/>
            </a:solidFill>
          </a:ln>
        </p:spPr>
        <p:txBody>
          <a:bodyPr wrap="square" lIns="0" tIns="0" rIns="0" bIns="0" rtlCol="0"/>
          <a:lstStyle/>
          <a:p>
            <a:pPr algn="l" rtl="0"/>
            <a:endParaRPr/>
          </a:p>
        </p:txBody>
      </p:sp>
      <p:sp>
        <p:nvSpPr>
          <p:cNvPr id="54" name="object 54"/>
          <p:cNvSpPr/>
          <p:nvPr/>
        </p:nvSpPr>
        <p:spPr>
          <a:xfrm>
            <a:off x="3414006" y="4530002"/>
            <a:ext cx="0" cy="32384"/>
          </a:xfrm>
          <a:custGeom>
            <a:avLst/>
            <a:gdLst/>
            <a:ahLst/>
            <a:cxnLst/>
            <a:rect l="l" t="t" r="r" b="b"/>
            <a:pathLst>
              <a:path h="32385">
                <a:moveTo>
                  <a:pt x="0" y="0"/>
                </a:moveTo>
                <a:lnTo>
                  <a:pt x="0" y="32264"/>
                </a:lnTo>
              </a:path>
            </a:pathLst>
          </a:custGeom>
          <a:ln w="13519">
            <a:solidFill>
              <a:srgbClr val="000000"/>
            </a:solidFill>
          </a:ln>
        </p:spPr>
        <p:txBody>
          <a:bodyPr wrap="square" lIns="0" tIns="0" rIns="0" bIns="0" rtlCol="0"/>
          <a:lstStyle/>
          <a:p>
            <a:pPr algn="l" rtl="0"/>
            <a:endParaRPr/>
          </a:p>
        </p:txBody>
      </p:sp>
      <p:sp>
        <p:nvSpPr>
          <p:cNvPr id="55" name="object 55"/>
          <p:cNvSpPr/>
          <p:nvPr/>
        </p:nvSpPr>
        <p:spPr>
          <a:xfrm>
            <a:off x="3245328" y="4530002"/>
            <a:ext cx="0" cy="32384"/>
          </a:xfrm>
          <a:custGeom>
            <a:avLst/>
            <a:gdLst/>
            <a:ahLst/>
            <a:cxnLst/>
            <a:rect l="l" t="t" r="r" b="b"/>
            <a:pathLst>
              <a:path h="32385">
                <a:moveTo>
                  <a:pt x="0" y="0"/>
                </a:moveTo>
                <a:lnTo>
                  <a:pt x="0" y="32264"/>
                </a:lnTo>
              </a:path>
            </a:pathLst>
          </a:custGeom>
          <a:ln w="13519">
            <a:solidFill>
              <a:srgbClr val="000000"/>
            </a:solidFill>
          </a:ln>
        </p:spPr>
        <p:txBody>
          <a:bodyPr wrap="square" lIns="0" tIns="0" rIns="0" bIns="0" rtlCol="0"/>
          <a:lstStyle/>
          <a:p>
            <a:pPr algn="l" rtl="0"/>
            <a:endParaRPr/>
          </a:p>
        </p:txBody>
      </p:sp>
      <p:sp>
        <p:nvSpPr>
          <p:cNvPr id="56" name="object 56"/>
          <p:cNvSpPr/>
          <p:nvPr/>
        </p:nvSpPr>
        <p:spPr>
          <a:xfrm>
            <a:off x="3076651" y="4530002"/>
            <a:ext cx="0" cy="32384"/>
          </a:xfrm>
          <a:custGeom>
            <a:avLst/>
            <a:gdLst/>
            <a:ahLst/>
            <a:cxnLst/>
            <a:rect l="l" t="t" r="r" b="b"/>
            <a:pathLst>
              <a:path h="32385">
                <a:moveTo>
                  <a:pt x="0" y="0"/>
                </a:moveTo>
                <a:lnTo>
                  <a:pt x="0" y="32264"/>
                </a:lnTo>
              </a:path>
            </a:pathLst>
          </a:custGeom>
          <a:ln w="13519">
            <a:solidFill>
              <a:srgbClr val="000000"/>
            </a:solidFill>
          </a:ln>
        </p:spPr>
        <p:txBody>
          <a:bodyPr wrap="square" lIns="0" tIns="0" rIns="0" bIns="0" rtlCol="0"/>
          <a:lstStyle/>
          <a:p>
            <a:pPr algn="l" rtl="0"/>
            <a:endParaRPr/>
          </a:p>
        </p:txBody>
      </p:sp>
      <p:sp>
        <p:nvSpPr>
          <p:cNvPr id="57" name="object 57"/>
          <p:cNvSpPr/>
          <p:nvPr/>
        </p:nvSpPr>
        <p:spPr>
          <a:xfrm>
            <a:off x="3245967" y="4307524"/>
            <a:ext cx="168910" cy="88900"/>
          </a:xfrm>
          <a:custGeom>
            <a:avLst/>
            <a:gdLst/>
            <a:ahLst/>
            <a:cxnLst/>
            <a:rect l="l" t="t" r="r" b="b"/>
            <a:pathLst>
              <a:path w="168910" h="88900">
                <a:moveTo>
                  <a:pt x="0" y="1125"/>
                </a:moveTo>
                <a:lnTo>
                  <a:pt x="10759" y="42957"/>
                </a:lnTo>
                <a:lnTo>
                  <a:pt x="38287" y="74096"/>
                </a:lnTo>
                <a:lnTo>
                  <a:pt x="77757" y="88353"/>
                </a:lnTo>
                <a:lnTo>
                  <a:pt x="90920" y="88353"/>
                </a:lnTo>
                <a:lnTo>
                  <a:pt x="130390" y="74096"/>
                </a:lnTo>
                <a:lnTo>
                  <a:pt x="157917" y="41831"/>
                </a:lnTo>
                <a:lnTo>
                  <a:pt x="167475" y="15569"/>
                </a:lnTo>
                <a:lnTo>
                  <a:pt x="168677" y="0"/>
                </a:lnTo>
              </a:path>
            </a:pathLst>
          </a:custGeom>
          <a:ln w="13509">
            <a:solidFill>
              <a:srgbClr val="000000"/>
            </a:solidFill>
          </a:ln>
        </p:spPr>
        <p:txBody>
          <a:bodyPr wrap="square" lIns="0" tIns="0" rIns="0" bIns="0" rtlCol="0"/>
          <a:lstStyle/>
          <a:p>
            <a:pPr algn="l" rtl="0"/>
            <a:endParaRPr/>
          </a:p>
        </p:txBody>
      </p:sp>
      <p:sp>
        <p:nvSpPr>
          <p:cNvPr id="58" name="object 58"/>
          <p:cNvSpPr/>
          <p:nvPr/>
        </p:nvSpPr>
        <p:spPr>
          <a:xfrm>
            <a:off x="3077289" y="4307524"/>
            <a:ext cx="168910" cy="88900"/>
          </a:xfrm>
          <a:custGeom>
            <a:avLst/>
            <a:gdLst/>
            <a:ahLst/>
            <a:cxnLst/>
            <a:rect l="l" t="t" r="r" b="b"/>
            <a:pathLst>
              <a:path w="168910" h="88900">
                <a:moveTo>
                  <a:pt x="0" y="1125"/>
                </a:moveTo>
                <a:lnTo>
                  <a:pt x="10778" y="42957"/>
                </a:lnTo>
                <a:lnTo>
                  <a:pt x="38287" y="74096"/>
                </a:lnTo>
                <a:lnTo>
                  <a:pt x="77757" y="88353"/>
                </a:lnTo>
                <a:lnTo>
                  <a:pt x="90920" y="88353"/>
                </a:lnTo>
                <a:lnTo>
                  <a:pt x="130390" y="74096"/>
                </a:lnTo>
                <a:lnTo>
                  <a:pt x="159100" y="41831"/>
                </a:lnTo>
                <a:lnTo>
                  <a:pt x="167475" y="15569"/>
                </a:lnTo>
                <a:lnTo>
                  <a:pt x="168677" y="0"/>
                </a:lnTo>
              </a:path>
            </a:pathLst>
          </a:custGeom>
          <a:ln w="13509">
            <a:solidFill>
              <a:srgbClr val="000000"/>
            </a:solidFill>
          </a:ln>
        </p:spPr>
        <p:txBody>
          <a:bodyPr wrap="square" lIns="0" tIns="0" rIns="0" bIns="0" rtlCol="0"/>
          <a:lstStyle/>
          <a:p>
            <a:pPr algn="l" rtl="0"/>
            <a:endParaRPr/>
          </a:p>
        </p:txBody>
      </p:sp>
      <p:sp>
        <p:nvSpPr>
          <p:cNvPr id="59" name="object 59"/>
          <p:cNvSpPr/>
          <p:nvPr/>
        </p:nvSpPr>
        <p:spPr>
          <a:xfrm>
            <a:off x="3077289" y="4276385"/>
            <a:ext cx="0" cy="32384"/>
          </a:xfrm>
          <a:custGeom>
            <a:avLst/>
            <a:gdLst/>
            <a:ahLst/>
            <a:cxnLst/>
            <a:rect l="l" t="t" r="r" b="b"/>
            <a:pathLst>
              <a:path h="32385">
                <a:moveTo>
                  <a:pt x="0" y="32264"/>
                </a:moveTo>
                <a:lnTo>
                  <a:pt x="0" y="0"/>
                </a:lnTo>
              </a:path>
            </a:pathLst>
          </a:custGeom>
          <a:ln w="13519">
            <a:solidFill>
              <a:srgbClr val="000000"/>
            </a:solidFill>
          </a:ln>
        </p:spPr>
        <p:txBody>
          <a:bodyPr wrap="square" lIns="0" tIns="0" rIns="0" bIns="0" rtlCol="0"/>
          <a:lstStyle/>
          <a:p>
            <a:pPr algn="l" rtl="0"/>
            <a:endParaRPr/>
          </a:p>
        </p:txBody>
      </p:sp>
      <p:sp>
        <p:nvSpPr>
          <p:cNvPr id="60" name="object 60"/>
          <p:cNvSpPr/>
          <p:nvPr/>
        </p:nvSpPr>
        <p:spPr>
          <a:xfrm>
            <a:off x="3245967" y="4276385"/>
            <a:ext cx="0" cy="32384"/>
          </a:xfrm>
          <a:custGeom>
            <a:avLst/>
            <a:gdLst/>
            <a:ahLst/>
            <a:cxnLst/>
            <a:rect l="l" t="t" r="r" b="b"/>
            <a:pathLst>
              <a:path h="32385">
                <a:moveTo>
                  <a:pt x="0" y="32264"/>
                </a:moveTo>
                <a:lnTo>
                  <a:pt x="0" y="0"/>
                </a:lnTo>
              </a:path>
            </a:pathLst>
          </a:custGeom>
          <a:ln w="13519">
            <a:solidFill>
              <a:srgbClr val="000000"/>
            </a:solidFill>
          </a:ln>
        </p:spPr>
        <p:txBody>
          <a:bodyPr wrap="square" lIns="0" tIns="0" rIns="0" bIns="0" rtlCol="0"/>
          <a:lstStyle/>
          <a:p>
            <a:pPr algn="l" rtl="0"/>
            <a:endParaRPr/>
          </a:p>
        </p:txBody>
      </p:sp>
      <p:sp>
        <p:nvSpPr>
          <p:cNvPr id="61" name="object 61"/>
          <p:cNvSpPr/>
          <p:nvPr/>
        </p:nvSpPr>
        <p:spPr>
          <a:xfrm>
            <a:off x="3414644" y="4276385"/>
            <a:ext cx="0" cy="32384"/>
          </a:xfrm>
          <a:custGeom>
            <a:avLst/>
            <a:gdLst/>
            <a:ahLst/>
            <a:cxnLst/>
            <a:rect l="l" t="t" r="r" b="b"/>
            <a:pathLst>
              <a:path h="32385">
                <a:moveTo>
                  <a:pt x="0" y="32264"/>
                </a:moveTo>
                <a:lnTo>
                  <a:pt x="0" y="0"/>
                </a:lnTo>
              </a:path>
            </a:pathLst>
          </a:custGeom>
          <a:ln w="13519">
            <a:solidFill>
              <a:srgbClr val="000000"/>
            </a:solidFill>
          </a:ln>
        </p:spPr>
        <p:txBody>
          <a:bodyPr wrap="square" lIns="0" tIns="0" rIns="0" bIns="0" rtlCol="0"/>
          <a:lstStyle/>
          <a:p>
            <a:pPr algn="l" rtl="0"/>
            <a:endParaRPr/>
          </a:p>
        </p:txBody>
      </p:sp>
      <p:sp>
        <p:nvSpPr>
          <p:cNvPr id="62" name="object 62"/>
          <p:cNvSpPr/>
          <p:nvPr/>
        </p:nvSpPr>
        <p:spPr>
          <a:xfrm>
            <a:off x="3245967" y="3992941"/>
            <a:ext cx="0" cy="295910"/>
          </a:xfrm>
          <a:custGeom>
            <a:avLst/>
            <a:gdLst/>
            <a:ahLst/>
            <a:cxnLst/>
            <a:rect l="l" t="t" r="r" b="b"/>
            <a:pathLst>
              <a:path h="295910">
                <a:moveTo>
                  <a:pt x="0" y="0"/>
                </a:moveTo>
                <a:lnTo>
                  <a:pt x="0" y="295449"/>
                </a:lnTo>
              </a:path>
            </a:pathLst>
          </a:custGeom>
          <a:ln w="13519">
            <a:solidFill>
              <a:srgbClr val="000000"/>
            </a:solidFill>
          </a:ln>
        </p:spPr>
        <p:txBody>
          <a:bodyPr wrap="square" lIns="0" tIns="0" rIns="0" bIns="0" rtlCol="0"/>
          <a:lstStyle/>
          <a:p>
            <a:pPr algn="l" rtl="0"/>
            <a:endParaRPr/>
          </a:p>
        </p:txBody>
      </p:sp>
      <p:sp>
        <p:nvSpPr>
          <p:cNvPr id="63" name="object 63"/>
          <p:cNvSpPr/>
          <p:nvPr/>
        </p:nvSpPr>
        <p:spPr>
          <a:xfrm>
            <a:off x="2907655" y="3992941"/>
            <a:ext cx="338455" cy="0"/>
          </a:xfrm>
          <a:custGeom>
            <a:avLst/>
            <a:gdLst/>
            <a:ahLst/>
            <a:cxnLst/>
            <a:rect l="l" t="t" r="r" b="b"/>
            <a:pathLst>
              <a:path w="338455">
                <a:moveTo>
                  <a:pt x="337993" y="0"/>
                </a:moveTo>
                <a:lnTo>
                  <a:pt x="0" y="0"/>
                </a:lnTo>
              </a:path>
            </a:pathLst>
          </a:custGeom>
          <a:ln w="13506">
            <a:solidFill>
              <a:srgbClr val="000000"/>
            </a:solidFill>
          </a:ln>
        </p:spPr>
        <p:txBody>
          <a:bodyPr wrap="square" lIns="0" tIns="0" rIns="0" bIns="0" rtlCol="0"/>
          <a:lstStyle/>
          <a:p>
            <a:pPr algn="l" rtl="0"/>
            <a:endParaRPr/>
          </a:p>
        </p:txBody>
      </p:sp>
      <p:sp>
        <p:nvSpPr>
          <p:cNvPr id="64" name="object 64"/>
          <p:cNvSpPr/>
          <p:nvPr/>
        </p:nvSpPr>
        <p:spPr>
          <a:xfrm>
            <a:off x="2865405" y="3950735"/>
            <a:ext cx="85090" cy="84455"/>
          </a:xfrm>
          <a:custGeom>
            <a:avLst/>
            <a:gdLst/>
            <a:ahLst/>
            <a:cxnLst/>
            <a:rect l="l" t="t" r="r" b="b"/>
            <a:pathLst>
              <a:path w="85090" h="84454">
                <a:moveTo>
                  <a:pt x="42249" y="0"/>
                </a:moveTo>
                <a:lnTo>
                  <a:pt x="25804" y="3297"/>
                </a:lnTo>
                <a:lnTo>
                  <a:pt x="12374" y="12310"/>
                </a:lnTo>
                <a:lnTo>
                  <a:pt x="3320" y="25719"/>
                </a:lnTo>
                <a:lnTo>
                  <a:pt x="0" y="42207"/>
                </a:lnTo>
                <a:lnTo>
                  <a:pt x="3320" y="58615"/>
                </a:lnTo>
                <a:lnTo>
                  <a:pt x="12374" y="72033"/>
                </a:lnTo>
                <a:lnTo>
                  <a:pt x="25804" y="81090"/>
                </a:lnTo>
                <a:lnTo>
                  <a:pt x="42249" y="84414"/>
                </a:lnTo>
                <a:lnTo>
                  <a:pt x="58694" y="81090"/>
                </a:lnTo>
                <a:lnTo>
                  <a:pt x="72123" y="72033"/>
                </a:lnTo>
                <a:lnTo>
                  <a:pt x="81178" y="58615"/>
                </a:lnTo>
                <a:lnTo>
                  <a:pt x="84498" y="42207"/>
                </a:lnTo>
                <a:lnTo>
                  <a:pt x="81178" y="25719"/>
                </a:lnTo>
                <a:lnTo>
                  <a:pt x="72123" y="12310"/>
                </a:lnTo>
                <a:lnTo>
                  <a:pt x="58694" y="3297"/>
                </a:lnTo>
                <a:lnTo>
                  <a:pt x="42249" y="0"/>
                </a:lnTo>
                <a:close/>
              </a:path>
            </a:pathLst>
          </a:custGeom>
          <a:solidFill>
            <a:srgbClr val="000000"/>
          </a:solidFill>
        </p:spPr>
        <p:txBody>
          <a:bodyPr wrap="square" lIns="0" tIns="0" rIns="0" bIns="0" rtlCol="0"/>
          <a:lstStyle/>
          <a:p>
            <a:pPr algn="l" rtl="0"/>
            <a:endParaRPr/>
          </a:p>
        </p:txBody>
      </p:sp>
      <p:sp>
        <p:nvSpPr>
          <p:cNvPr id="65" name="object 65"/>
          <p:cNvSpPr/>
          <p:nvPr/>
        </p:nvSpPr>
        <p:spPr>
          <a:xfrm>
            <a:off x="2865405" y="3613079"/>
            <a:ext cx="85090" cy="84455"/>
          </a:xfrm>
          <a:custGeom>
            <a:avLst/>
            <a:gdLst/>
            <a:ahLst/>
            <a:cxnLst/>
            <a:rect l="l" t="t" r="r" b="b"/>
            <a:pathLst>
              <a:path w="85090" h="84454">
                <a:moveTo>
                  <a:pt x="42249" y="0"/>
                </a:moveTo>
                <a:lnTo>
                  <a:pt x="25804" y="3297"/>
                </a:lnTo>
                <a:lnTo>
                  <a:pt x="12374" y="12310"/>
                </a:lnTo>
                <a:lnTo>
                  <a:pt x="3320" y="25719"/>
                </a:lnTo>
                <a:lnTo>
                  <a:pt x="0" y="42207"/>
                </a:lnTo>
                <a:lnTo>
                  <a:pt x="3320" y="58615"/>
                </a:lnTo>
                <a:lnTo>
                  <a:pt x="12374" y="72033"/>
                </a:lnTo>
                <a:lnTo>
                  <a:pt x="25804" y="81090"/>
                </a:lnTo>
                <a:lnTo>
                  <a:pt x="42249" y="84414"/>
                </a:lnTo>
                <a:lnTo>
                  <a:pt x="58694" y="81090"/>
                </a:lnTo>
                <a:lnTo>
                  <a:pt x="72123" y="72033"/>
                </a:lnTo>
                <a:lnTo>
                  <a:pt x="81178" y="58615"/>
                </a:lnTo>
                <a:lnTo>
                  <a:pt x="84498" y="42207"/>
                </a:lnTo>
                <a:lnTo>
                  <a:pt x="81178" y="25719"/>
                </a:lnTo>
                <a:lnTo>
                  <a:pt x="72123" y="12310"/>
                </a:lnTo>
                <a:lnTo>
                  <a:pt x="58694" y="3297"/>
                </a:lnTo>
                <a:lnTo>
                  <a:pt x="42249" y="0"/>
                </a:lnTo>
                <a:close/>
              </a:path>
            </a:pathLst>
          </a:custGeom>
          <a:solidFill>
            <a:srgbClr val="000000"/>
          </a:solidFill>
        </p:spPr>
        <p:txBody>
          <a:bodyPr wrap="square" lIns="0" tIns="0" rIns="0" bIns="0" rtlCol="0"/>
          <a:lstStyle/>
          <a:p>
            <a:pPr algn="l" rtl="0"/>
            <a:endParaRPr/>
          </a:p>
        </p:txBody>
      </p:sp>
      <p:sp>
        <p:nvSpPr>
          <p:cNvPr id="66" name="object 66"/>
          <p:cNvSpPr/>
          <p:nvPr/>
        </p:nvSpPr>
        <p:spPr>
          <a:xfrm>
            <a:off x="3562516" y="3613078"/>
            <a:ext cx="168910" cy="88900"/>
          </a:xfrm>
          <a:custGeom>
            <a:avLst/>
            <a:gdLst/>
            <a:ahLst/>
            <a:cxnLst/>
            <a:rect l="l" t="t" r="r" b="b"/>
            <a:pathLst>
              <a:path w="168910" h="88900">
                <a:moveTo>
                  <a:pt x="168677" y="87040"/>
                </a:moveTo>
                <a:lnTo>
                  <a:pt x="157917" y="45208"/>
                </a:lnTo>
                <a:lnTo>
                  <a:pt x="130390" y="14256"/>
                </a:lnTo>
                <a:lnTo>
                  <a:pt x="90920" y="0"/>
                </a:lnTo>
                <a:lnTo>
                  <a:pt x="77757" y="0"/>
                </a:lnTo>
                <a:lnTo>
                  <a:pt x="38287" y="14256"/>
                </a:lnTo>
                <a:lnTo>
                  <a:pt x="10759" y="46521"/>
                </a:lnTo>
                <a:lnTo>
                  <a:pt x="1201" y="72783"/>
                </a:lnTo>
                <a:lnTo>
                  <a:pt x="0" y="88353"/>
                </a:lnTo>
              </a:path>
            </a:pathLst>
          </a:custGeom>
          <a:ln w="13509">
            <a:solidFill>
              <a:srgbClr val="000000"/>
            </a:solidFill>
          </a:ln>
        </p:spPr>
        <p:txBody>
          <a:bodyPr wrap="square" lIns="0" tIns="0" rIns="0" bIns="0" rtlCol="0"/>
          <a:lstStyle/>
          <a:p>
            <a:pPr algn="l" rtl="0"/>
            <a:endParaRPr/>
          </a:p>
        </p:txBody>
      </p:sp>
      <p:sp>
        <p:nvSpPr>
          <p:cNvPr id="67" name="object 67"/>
          <p:cNvSpPr/>
          <p:nvPr/>
        </p:nvSpPr>
        <p:spPr>
          <a:xfrm>
            <a:off x="3731193" y="3613078"/>
            <a:ext cx="168910" cy="88900"/>
          </a:xfrm>
          <a:custGeom>
            <a:avLst/>
            <a:gdLst/>
            <a:ahLst/>
            <a:cxnLst/>
            <a:rect l="l" t="t" r="r" b="b"/>
            <a:pathLst>
              <a:path w="168910" h="88900">
                <a:moveTo>
                  <a:pt x="168677" y="87040"/>
                </a:moveTo>
                <a:lnTo>
                  <a:pt x="157899" y="45208"/>
                </a:lnTo>
                <a:lnTo>
                  <a:pt x="130390" y="14256"/>
                </a:lnTo>
                <a:lnTo>
                  <a:pt x="90920" y="0"/>
                </a:lnTo>
                <a:lnTo>
                  <a:pt x="77757" y="0"/>
                </a:lnTo>
                <a:lnTo>
                  <a:pt x="38287" y="14256"/>
                </a:lnTo>
                <a:lnTo>
                  <a:pt x="9576" y="46521"/>
                </a:lnTo>
                <a:lnTo>
                  <a:pt x="1201" y="72783"/>
                </a:lnTo>
                <a:lnTo>
                  <a:pt x="0" y="88353"/>
                </a:lnTo>
              </a:path>
            </a:pathLst>
          </a:custGeom>
          <a:ln w="13509">
            <a:solidFill>
              <a:srgbClr val="000000"/>
            </a:solidFill>
          </a:ln>
        </p:spPr>
        <p:txBody>
          <a:bodyPr wrap="square" lIns="0" tIns="0" rIns="0" bIns="0" rtlCol="0"/>
          <a:lstStyle/>
          <a:p>
            <a:pPr algn="l" rtl="0"/>
            <a:endParaRPr/>
          </a:p>
        </p:txBody>
      </p:sp>
      <p:sp>
        <p:nvSpPr>
          <p:cNvPr id="68" name="object 68"/>
          <p:cNvSpPr/>
          <p:nvPr/>
        </p:nvSpPr>
        <p:spPr>
          <a:xfrm>
            <a:off x="3899871" y="3700118"/>
            <a:ext cx="0" cy="32384"/>
          </a:xfrm>
          <a:custGeom>
            <a:avLst/>
            <a:gdLst/>
            <a:ahLst/>
            <a:cxnLst/>
            <a:rect l="l" t="t" r="r" b="b"/>
            <a:pathLst>
              <a:path h="32385">
                <a:moveTo>
                  <a:pt x="0" y="0"/>
                </a:moveTo>
                <a:lnTo>
                  <a:pt x="0" y="32264"/>
                </a:lnTo>
              </a:path>
            </a:pathLst>
          </a:custGeom>
          <a:ln w="13519">
            <a:solidFill>
              <a:srgbClr val="000000"/>
            </a:solidFill>
          </a:ln>
        </p:spPr>
        <p:txBody>
          <a:bodyPr wrap="square" lIns="0" tIns="0" rIns="0" bIns="0" rtlCol="0"/>
          <a:lstStyle/>
          <a:p>
            <a:pPr algn="l" rtl="0"/>
            <a:endParaRPr/>
          </a:p>
        </p:txBody>
      </p:sp>
      <p:sp>
        <p:nvSpPr>
          <p:cNvPr id="69" name="object 69"/>
          <p:cNvSpPr/>
          <p:nvPr/>
        </p:nvSpPr>
        <p:spPr>
          <a:xfrm>
            <a:off x="3731193" y="3700118"/>
            <a:ext cx="0" cy="32384"/>
          </a:xfrm>
          <a:custGeom>
            <a:avLst/>
            <a:gdLst/>
            <a:ahLst/>
            <a:cxnLst/>
            <a:rect l="l" t="t" r="r" b="b"/>
            <a:pathLst>
              <a:path h="32385">
                <a:moveTo>
                  <a:pt x="0" y="0"/>
                </a:moveTo>
                <a:lnTo>
                  <a:pt x="0" y="32264"/>
                </a:lnTo>
              </a:path>
            </a:pathLst>
          </a:custGeom>
          <a:ln w="13519">
            <a:solidFill>
              <a:srgbClr val="000000"/>
            </a:solidFill>
          </a:ln>
        </p:spPr>
        <p:txBody>
          <a:bodyPr wrap="square" lIns="0" tIns="0" rIns="0" bIns="0" rtlCol="0"/>
          <a:lstStyle/>
          <a:p>
            <a:pPr algn="l" rtl="0"/>
            <a:endParaRPr/>
          </a:p>
        </p:txBody>
      </p:sp>
      <p:sp>
        <p:nvSpPr>
          <p:cNvPr id="70" name="object 70"/>
          <p:cNvSpPr/>
          <p:nvPr/>
        </p:nvSpPr>
        <p:spPr>
          <a:xfrm>
            <a:off x="3562516" y="3700118"/>
            <a:ext cx="0" cy="32384"/>
          </a:xfrm>
          <a:custGeom>
            <a:avLst/>
            <a:gdLst/>
            <a:ahLst/>
            <a:cxnLst/>
            <a:rect l="l" t="t" r="r" b="b"/>
            <a:pathLst>
              <a:path h="32385">
                <a:moveTo>
                  <a:pt x="0" y="0"/>
                </a:moveTo>
                <a:lnTo>
                  <a:pt x="0" y="32264"/>
                </a:lnTo>
              </a:path>
            </a:pathLst>
          </a:custGeom>
          <a:ln w="13519">
            <a:solidFill>
              <a:srgbClr val="000000"/>
            </a:solidFill>
          </a:ln>
        </p:spPr>
        <p:txBody>
          <a:bodyPr wrap="square" lIns="0" tIns="0" rIns="0" bIns="0" rtlCol="0"/>
          <a:lstStyle/>
          <a:p>
            <a:pPr algn="l" rtl="0"/>
            <a:endParaRPr/>
          </a:p>
        </p:txBody>
      </p:sp>
      <p:sp>
        <p:nvSpPr>
          <p:cNvPr id="71" name="object 71"/>
          <p:cNvSpPr/>
          <p:nvPr/>
        </p:nvSpPr>
        <p:spPr>
          <a:xfrm>
            <a:off x="3562516" y="3718502"/>
            <a:ext cx="0" cy="1118870"/>
          </a:xfrm>
          <a:custGeom>
            <a:avLst/>
            <a:gdLst/>
            <a:ahLst/>
            <a:cxnLst/>
            <a:rect l="l" t="t" r="r" b="b"/>
            <a:pathLst>
              <a:path h="1118870">
                <a:moveTo>
                  <a:pt x="0" y="0"/>
                </a:moveTo>
                <a:lnTo>
                  <a:pt x="0" y="1118579"/>
                </a:lnTo>
              </a:path>
            </a:pathLst>
          </a:custGeom>
          <a:ln w="13519">
            <a:solidFill>
              <a:srgbClr val="000000"/>
            </a:solidFill>
          </a:ln>
        </p:spPr>
        <p:txBody>
          <a:bodyPr wrap="square" lIns="0" tIns="0" rIns="0" bIns="0" rtlCol="0"/>
          <a:lstStyle/>
          <a:p>
            <a:pPr algn="l" rtl="0"/>
            <a:endParaRPr/>
          </a:p>
        </p:txBody>
      </p:sp>
      <p:sp>
        <p:nvSpPr>
          <p:cNvPr id="72" name="object 72"/>
          <p:cNvSpPr/>
          <p:nvPr/>
        </p:nvSpPr>
        <p:spPr>
          <a:xfrm>
            <a:off x="2907655" y="3655285"/>
            <a:ext cx="1072515" cy="0"/>
          </a:xfrm>
          <a:custGeom>
            <a:avLst/>
            <a:gdLst/>
            <a:ahLst/>
            <a:cxnLst/>
            <a:rect l="l" t="t" r="r" b="b"/>
            <a:pathLst>
              <a:path w="1072514">
                <a:moveTo>
                  <a:pt x="0" y="0"/>
                </a:moveTo>
                <a:lnTo>
                  <a:pt x="1072076" y="0"/>
                </a:lnTo>
              </a:path>
            </a:pathLst>
          </a:custGeom>
          <a:ln w="22510">
            <a:solidFill>
              <a:srgbClr val="000000"/>
            </a:solidFill>
          </a:ln>
        </p:spPr>
        <p:txBody>
          <a:bodyPr wrap="square" lIns="0" tIns="0" rIns="0" bIns="0" rtlCol="0"/>
          <a:lstStyle/>
          <a:p>
            <a:pPr algn="l" rtl="0"/>
            <a:endParaRPr/>
          </a:p>
        </p:txBody>
      </p:sp>
      <p:sp>
        <p:nvSpPr>
          <p:cNvPr id="73" name="object 73"/>
          <p:cNvSpPr txBox="1"/>
          <p:nvPr/>
        </p:nvSpPr>
        <p:spPr>
          <a:xfrm>
            <a:off x="9174868" y="3078496"/>
            <a:ext cx="188595" cy="278130"/>
          </a:xfrm>
          <a:prstGeom prst="rect">
            <a:avLst/>
          </a:prstGeom>
        </p:spPr>
        <p:txBody>
          <a:bodyPr vert="horz" wrap="square" lIns="0" tIns="0" rIns="0" bIns="0" rtlCol="0">
            <a:spAutoFit/>
          </a:bodyPr>
          <a:lstStyle/>
          <a:p>
            <a:pPr marL="12700" algn="l" rtl="0"/>
            <a:r>
              <a:rPr sz="1750" spc="15" dirty="0">
                <a:latin typeface="Arial"/>
                <a:cs typeface="Arial"/>
              </a:rPr>
              <a:t>R</a:t>
            </a:r>
            <a:endParaRPr sz="1750">
              <a:latin typeface="Arial"/>
              <a:cs typeface="Arial"/>
            </a:endParaRPr>
          </a:p>
        </p:txBody>
      </p:sp>
      <p:sp>
        <p:nvSpPr>
          <p:cNvPr id="74" name="object 74"/>
          <p:cNvSpPr txBox="1"/>
          <p:nvPr/>
        </p:nvSpPr>
        <p:spPr>
          <a:xfrm>
            <a:off x="2864443" y="3078496"/>
            <a:ext cx="151130" cy="278130"/>
          </a:xfrm>
          <a:prstGeom prst="rect">
            <a:avLst/>
          </a:prstGeom>
        </p:spPr>
        <p:txBody>
          <a:bodyPr vert="horz" wrap="square" lIns="0" tIns="0" rIns="0" bIns="0" rtlCol="0">
            <a:spAutoFit/>
          </a:bodyPr>
          <a:lstStyle/>
          <a:p>
            <a:pPr marL="12700" algn="l" rtl="0"/>
            <a:r>
              <a:rPr sz="1750" spc="10" dirty="0">
                <a:latin typeface="Arial"/>
                <a:cs typeface="Arial"/>
              </a:rPr>
              <a:t>l</a:t>
            </a:r>
            <a:endParaRPr sz="1750">
              <a:latin typeface="Arial"/>
              <a:cs typeface="Arial"/>
            </a:endParaRPr>
          </a:p>
        </p:txBody>
      </p:sp>
      <p:sp>
        <p:nvSpPr>
          <p:cNvPr id="75" name="object 75"/>
          <p:cNvSpPr/>
          <p:nvPr/>
        </p:nvSpPr>
        <p:spPr>
          <a:xfrm>
            <a:off x="2907654" y="3514596"/>
            <a:ext cx="0" cy="563245"/>
          </a:xfrm>
          <a:custGeom>
            <a:avLst/>
            <a:gdLst/>
            <a:ahLst/>
            <a:cxnLst/>
            <a:rect l="l" t="t" r="r" b="b"/>
            <a:pathLst>
              <a:path h="563245">
                <a:moveTo>
                  <a:pt x="0" y="0"/>
                </a:moveTo>
                <a:lnTo>
                  <a:pt x="0" y="562760"/>
                </a:lnTo>
              </a:path>
            </a:pathLst>
          </a:custGeom>
          <a:ln w="22532">
            <a:solidFill>
              <a:srgbClr val="000000"/>
            </a:solidFill>
          </a:ln>
        </p:spPr>
        <p:txBody>
          <a:bodyPr wrap="square" lIns="0" tIns="0" rIns="0" bIns="0" rtlCol="0"/>
          <a:lstStyle/>
          <a:p>
            <a:pPr algn="l" rtl="0"/>
            <a:endParaRPr/>
          </a:p>
        </p:txBody>
      </p:sp>
      <p:sp>
        <p:nvSpPr>
          <p:cNvPr id="76" name="object 76"/>
          <p:cNvSpPr/>
          <p:nvPr/>
        </p:nvSpPr>
        <p:spPr>
          <a:xfrm>
            <a:off x="2907654" y="3402043"/>
            <a:ext cx="0" cy="113030"/>
          </a:xfrm>
          <a:custGeom>
            <a:avLst/>
            <a:gdLst/>
            <a:ahLst/>
            <a:cxnLst/>
            <a:rect l="l" t="t" r="r" b="b"/>
            <a:pathLst>
              <a:path h="113029">
                <a:moveTo>
                  <a:pt x="0" y="0"/>
                </a:moveTo>
                <a:lnTo>
                  <a:pt x="0" y="112552"/>
                </a:lnTo>
              </a:path>
            </a:pathLst>
          </a:custGeom>
          <a:ln w="22532">
            <a:solidFill>
              <a:srgbClr val="000000"/>
            </a:solidFill>
          </a:ln>
        </p:spPr>
        <p:txBody>
          <a:bodyPr wrap="square" lIns="0" tIns="0" rIns="0" bIns="0" rtlCol="0"/>
          <a:lstStyle/>
          <a:p>
            <a:pPr algn="l" rtl="0"/>
            <a:endParaRPr/>
          </a:p>
        </p:txBody>
      </p:sp>
      <p:sp>
        <p:nvSpPr>
          <p:cNvPr id="77" name="object 77"/>
          <p:cNvSpPr/>
          <p:nvPr/>
        </p:nvSpPr>
        <p:spPr>
          <a:xfrm>
            <a:off x="9245025" y="3402043"/>
            <a:ext cx="0" cy="675640"/>
          </a:xfrm>
          <a:custGeom>
            <a:avLst/>
            <a:gdLst/>
            <a:ahLst/>
            <a:cxnLst/>
            <a:rect l="l" t="t" r="r" b="b"/>
            <a:pathLst>
              <a:path h="675639">
                <a:moveTo>
                  <a:pt x="0" y="0"/>
                </a:moveTo>
                <a:lnTo>
                  <a:pt x="0" y="253242"/>
                </a:lnTo>
                <a:lnTo>
                  <a:pt x="0" y="675312"/>
                </a:lnTo>
              </a:path>
            </a:pathLst>
          </a:custGeom>
          <a:ln w="22532">
            <a:solidFill>
              <a:srgbClr val="000000"/>
            </a:solidFill>
          </a:ln>
        </p:spPr>
        <p:txBody>
          <a:bodyPr wrap="square" lIns="0" tIns="0" rIns="0" bIns="0" rtlCol="0"/>
          <a:lstStyle/>
          <a:p>
            <a:pPr algn="l" rtl="0"/>
            <a:endParaRPr/>
          </a:p>
        </p:txBody>
      </p:sp>
      <p:sp>
        <p:nvSpPr>
          <p:cNvPr id="78" name="object 78"/>
          <p:cNvSpPr/>
          <p:nvPr/>
        </p:nvSpPr>
        <p:spPr>
          <a:xfrm>
            <a:off x="8215273" y="3655285"/>
            <a:ext cx="1029969" cy="0"/>
          </a:xfrm>
          <a:custGeom>
            <a:avLst/>
            <a:gdLst/>
            <a:ahLst/>
            <a:cxnLst/>
            <a:rect l="l" t="t" r="r" b="b"/>
            <a:pathLst>
              <a:path w="1029970">
                <a:moveTo>
                  <a:pt x="1029752" y="0"/>
                </a:moveTo>
                <a:lnTo>
                  <a:pt x="0" y="0"/>
                </a:lnTo>
              </a:path>
            </a:pathLst>
          </a:custGeom>
          <a:ln w="22510">
            <a:solidFill>
              <a:srgbClr val="000000"/>
            </a:solidFill>
          </a:ln>
        </p:spPr>
        <p:txBody>
          <a:bodyPr wrap="square" lIns="0" tIns="0" rIns="0" bIns="0" rtlCol="0"/>
          <a:lstStyle/>
          <a:p>
            <a:pPr algn="l" rtl="0"/>
            <a:endParaRPr/>
          </a:p>
        </p:txBody>
      </p:sp>
      <p:sp>
        <p:nvSpPr>
          <p:cNvPr id="79" name="object 79"/>
          <p:cNvSpPr/>
          <p:nvPr/>
        </p:nvSpPr>
        <p:spPr>
          <a:xfrm>
            <a:off x="7196037" y="4921496"/>
            <a:ext cx="339725" cy="0"/>
          </a:xfrm>
          <a:custGeom>
            <a:avLst/>
            <a:gdLst/>
            <a:ahLst/>
            <a:cxnLst/>
            <a:rect l="l" t="t" r="r" b="b"/>
            <a:pathLst>
              <a:path w="339725">
                <a:moveTo>
                  <a:pt x="0" y="0"/>
                </a:moveTo>
                <a:lnTo>
                  <a:pt x="339683" y="0"/>
                </a:lnTo>
              </a:path>
            </a:pathLst>
          </a:custGeom>
          <a:ln w="13506">
            <a:solidFill>
              <a:srgbClr val="000000"/>
            </a:solidFill>
          </a:ln>
        </p:spPr>
        <p:txBody>
          <a:bodyPr wrap="square" lIns="0" tIns="0" rIns="0" bIns="0" rtlCol="0"/>
          <a:lstStyle/>
          <a:p>
            <a:pPr algn="l" rtl="0"/>
            <a:endParaRPr/>
          </a:p>
        </p:txBody>
      </p:sp>
      <p:sp>
        <p:nvSpPr>
          <p:cNvPr id="80" name="object 80"/>
          <p:cNvSpPr/>
          <p:nvPr/>
        </p:nvSpPr>
        <p:spPr>
          <a:xfrm>
            <a:off x="7520509" y="4860718"/>
            <a:ext cx="182880" cy="121920"/>
          </a:xfrm>
          <a:custGeom>
            <a:avLst/>
            <a:gdLst/>
            <a:ahLst/>
            <a:cxnLst/>
            <a:rect l="l" t="t" r="r" b="b"/>
            <a:pathLst>
              <a:path w="182879" h="121920">
                <a:moveTo>
                  <a:pt x="0" y="0"/>
                </a:moveTo>
                <a:lnTo>
                  <a:pt x="0" y="121462"/>
                </a:lnTo>
                <a:lnTo>
                  <a:pt x="182516" y="60778"/>
                </a:lnTo>
                <a:lnTo>
                  <a:pt x="0" y="0"/>
                </a:lnTo>
                <a:close/>
              </a:path>
            </a:pathLst>
          </a:custGeom>
          <a:solidFill>
            <a:srgbClr val="000000"/>
          </a:solidFill>
        </p:spPr>
        <p:txBody>
          <a:bodyPr wrap="square" lIns="0" tIns="0" rIns="0" bIns="0" rtlCol="0"/>
          <a:lstStyle/>
          <a:p>
            <a:pPr algn="l" rtl="0"/>
            <a:endParaRPr/>
          </a:p>
        </p:txBody>
      </p:sp>
      <p:sp>
        <p:nvSpPr>
          <p:cNvPr id="81" name="object 81"/>
          <p:cNvSpPr/>
          <p:nvPr/>
        </p:nvSpPr>
        <p:spPr>
          <a:xfrm>
            <a:off x="7363155" y="5427886"/>
            <a:ext cx="340360" cy="0"/>
          </a:xfrm>
          <a:custGeom>
            <a:avLst/>
            <a:gdLst/>
            <a:ahLst/>
            <a:cxnLst/>
            <a:rect l="l" t="t" r="r" b="b"/>
            <a:pathLst>
              <a:path w="340360">
                <a:moveTo>
                  <a:pt x="0" y="0"/>
                </a:moveTo>
                <a:lnTo>
                  <a:pt x="339870" y="0"/>
                </a:lnTo>
              </a:path>
            </a:pathLst>
          </a:custGeom>
          <a:ln w="13506">
            <a:solidFill>
              <a:srgbClr val="000000"/>
            </a:solidFill>
          </a:ln>
        </p:spPr>
        <p:txBody>
          <a:bodyPr wrap="square" lIns="0" tIns="0" rIns="0" bIns="0" rtlCol="0"/>
          <a:lstStyle/>
          <a:p>
            <a:pPr algn="l" rtl="0"/>
            <a:endParaRPr/>
          </a:p>
        </p:txBody>
      </p:sp>
      <p:sp>
        <p:nvSpPr>
          <p:cNvPr id="82" name="object 82"/>
          <p:cNvSpPr/>
          <p:nvPr/>
        </p:nvSpPr>
        <p:spPr>
          <a:xfrm>
            <a:off x="7196036" y="5367108"/>
            <a:ext cx="182880" cy="121920"/>
          </a:xfrm>
          <a:custGeom>
            <a:avLst/>
            <a:gdLst/>
            <a:ahLst/>
            <a:cxnLst/>
            <a:rect l="l" t="t" r="r" b="b"/>
            <a:pathLst>
              <a:path w="182879" h="121920">
                <a:moveTo>
                  <a:pt x="182516" y="0"/>
                </a:moveTo>
                <a:lnTo>
                  <a:pt x="0" y="60778"/>
                </a:lnTo>
                <a:lnTo>
                  <a:pt x="182516" y="121556"/>
                </a:lnTo>
                <a:lnTo>
                  <a:pt x="182516" y="0"/>
                </a:lnTo>
                <a:close/>
              </a:path>
            </a:pathLst>
          </a:custGeom>
          <a:solidFill>
            <a:srgbClr val="000000"/>
          </a:solidFill>
        </p:spPr>
        <p:txBody>
          <a:bodyPr wrap="square" lIns="0" tIns="0" rIns="0" bIns="0" rtlCol="0"/>
          <a:lstStyle/>
          <a:p>
            <a:pPr algn="l" rtl="0"/>
            <a:endParaRPr/>
          </a:p>
        </p:txBody>
      </p:sp>
      <p:sp>
        <p:nvSpPr>
          <p:cNvPr id="83" name="object 83"/>
          <p:cNvSpPr/>
          <p:nvPr/>
        </p:nvSpPr>
        <p:spPr>
          <a:xfrm>
            <a:off x="8041020" y="4921496"/>
            <a:ext cx="170815" cy="0"/>
          </a:xfrm>
          <a:custGeom>
            <a:avLst/>
            <a:gdLst/>
            <a:ahLst/>
            <a:cxnLst/>
            <a:rect l="l" t="t" r="r" b="b"/>
            <a:pathLst>
              <a:path w="170815">
                <a:moveTo>
                  <a:pt x="0" y="0"/>
                </a:moveTo>
                <a:lnTo>
                  <a:pt x="170686" y="0"/>
                </a:lnTo>
              </a:path>
            </a:pathLst>
          </a:custGeom>
          <a:ln w="13506">
            <a:solidFill>
              <a:srgbClr val="000000"/>
            </a:solidFill>
          </a:ln>
        </p:spPr>
        <p:txBody>
          <a:bodyPr wrap="square" lIns="0" tIns="0" rIns="0" bIns="0" rtlCol="0"/>
          <a:lstStyle/>
          <a:p>
            <a:pPr algn="l" rtl="0"/>
            <a:endParaRPr/>
          </a:p>
        </p:txBody>
      </p:sp>
      <p:sp>
        <p:nvSpPr>
          <p:cNvPr id="84" name="object 84"/>
          <p:cNvSpPr/>
          <p:nvPr/>
        </p:nvSpPr>
        <p:spPr>
          <a:xfrm>
            <a:off x="8196495" y="4860718"/>
            <a:ext cx="182880" cy="121920"/>
          </a:xfrm>
          <a:custGeom>
            <a:avLst/>
            <a:gdLst/>
            <a:ahLst/>
            <a:cxnLst/>
            <a:rect l="l" t="t" r="r" b="b"/>
            <a:pathLst>
              <a:path w="182879" h="121920">
                <a:moveTo>
                  <a:pt x="0" y="0"/>
                </a:moveTo>
                <a:lnTo>
                  <a:pt x="0" y="121462"/>
                </a:lnTo>
                <a:lnTo>
                  <a:pt x="182516" y="60778"/>
                </a:lnTo>
                <a:lnTo>
                  <a:pt x="0" y="0"/>
                </a:lnTo>
                <a:close/>
              </a:path>
            </a:pathLst>
          </a:custGeom>
          <a:solidFill>
            <a:srgbClr val="000000"/>
          </a:solidFill>
        </p:spPr>
        <p:txBody>
          <a:bodyPr wrap="square" lIns="0" tIns="0" rIns="0" bIns="0" rtlCol="0"/>
          <a:lstStyle/>
          <a:p>
            <a:pPr algn="l" rtl="0"/>
            <a:endParaRPr/>
          </a:p>
        </p:txBody>
      </p:sp>
      <p:sp>
        <p:nvSpPr>
          <p:cNvPr id="85" name="object 85"/>
          <p:cNvSpPr/>
          <p:nvPr/>
        </p:nvSpPr>
        <p:spPr>
          <a:xfrm>
            <a:off x="8208137" y="5427886"/>
            <a:ext cx="171450" cy="0"/>
          </a:xfrm>
          <a:custGeom>
            <a:avLst/>
            <a:gdLst/>
            <a:ahLst/>
            <a:cxnLst/>
            <a:rect l="l" t="t" r="r" b="b"/>
            <a:pathLst>
              <a:path w="171450">
                <a:moveTo>
                  <a:pt x="0" y="0"/>
                </a:moveTo>
                <a:lnTo>
                  <a:pt x="170874" y="0"/>
                </a:lnTo>
              </a:path>
            </a:pathLst>
          </a:custGeom>
          <a:ln w="13506">
            <a:solidFill>
              <a:srgbClr val="000000"/>
            </a:solidFill>
          </a:ln>
        </p:spPr>
        <p:txBody>
          <a:bodyPr wrap="square" lIns="0" tIns="0" rIns="0" bIns="0" rtlCol="0"/>
          <a:lstStyle/>
          <a:p>
            <a:pPr algn="l" rtl="0"/>
            <a:endParaRPr/>
          </a:p>
        </p:txBody>
      </p:sp>
      <p:sp>
        <p:nvSpPr>
          <p:cNvPr id="86" name="object 86"/>
          <p:cNvSpPr/>
          <p:nvPr/>
        </p:nvSpPr>
        <p:spPr>
          <a:xfrm>
            <a:off x="8041019" y="5367108"/>
            <a:ext cx="182880" cy="121920"/>
          </a:xfrm>
          <a:custGeom>
            <a:avLst/>
            <a:gdLst/>
            <a:ahLst/>
            <a:cxnLst/>
            <a:rect l="l" t="t" r="r" b="b"/>
            <a:pathLst>
              <a:path w="182879" h="121920">
                <a:moveTo>
                  <a:pt x="182516" y="0"/>
                </a:moveTo>
                <a:lnTo>
                  <a:pt x="0" y="60778"/>
                </a:lnTo>
                <a:lnTo>
                  <a:pt x="182516" y="121556"/>
                </a:lnTo>
                <a:lnTo>
                  <a:pt x="182516" y="0"/>
                </a:lnTo>
                <a:close/>
              </a:path>
            </a:pathLst>
          </a:custGeom>
          <a:solidFill>
            <a:srgbClr val="000000"/>
          </a:solidFill>
        </p:spPr>
        <p:txBody>
          <a:bodyPr wrap="square" lIns="0" tIns="0" rIns="0" bIns="0" rtlCol="0"/>
          <a:lstStyle/>
          <a:p>
            <a:pPr algn="l" rtl="0"/>
            <a:endParaRPr/>
          </a:p>
        </p:txBody>
      </p:sp>
      <p:sp>
        <p:nvSpPr>
          <p:cNvPr id="87" name="object 87"/>
          <p:cNvSpPr/>
          <p:nvPr/>
        </p:nvSpPr>
        <p:spPr>
          <a:xfrm>
            <a:off x="3055526" y="4836988"/>
            <a:ext cx="760730" cy="675640"/>
          </a:xfrm>
          <a:custGeom>
            <a:avLst/>
            <a:gdLst/>
            <a:ahLst/>
            <a:cxnLst/>
            <a:rect l="l" t="t" r="r" b="b"/>
            <a:pathLst>
              <a:path w="760730" h="675639">
                <a:moveTo>
                  <a:pt x="0" y="675312"/>
                </a:moveTo>
                <a:lnTo>
                  <a:pt x="760484" y="675312"/>
                </a:lnTo>
                <a:lnTo>
                  <a:pt x="760484" y="0"/>
                </a:lnTo>
                <a:lnTo>
                  <a:pt x="0" y="0"/>
                </a:lnTo>
                <a:lnTo>
                  <a:pt x="0" y="675312"/>
                </a:lnTo>
                <a:close/>
              </a:path>
            </a:pathLst>
          </a:custGeom>
          <a:ln w="13512">
            <a:solidFill>
              <a:srgbClr val="003399"/>
            </a:solidFill>
          </a:ln>
        </p:spPr>
        <p:txBody>
          <a:bodyPr wrap="square" lIns="0" tIns="0" rIns="0" bIns="0" rtlCol="0"/>
          <a:lstStyle/>
          <a:p>
            <a:pPr algn="l" rtl="0"/>
            <a:endParaRPr/>
          </a:p>
        </p:txBody>
      </p:sp>
      <p:sp>
        <p:nvSpPr>
          <p:cNvPr id="88" name="object 88"/>
          <p:cNvSpPr txBox="1"/>
          <p:nvPr/>
        </p:nvSpPr>
        <p:spPr>
          <a:xfrm>
            <a:off x="3136094" y="5046770"/>
            <a:ext cx="599440" cy="223138"/>
          </a:xfrm>
          <a:prstGeom prst="rect">
            <a:avLst/>
          </a:prstGeom>
        </p:spPr>
        <p:txBody>
          <a:bodyPr vert="horz" wrap="square" lIns="0" tIns="0" rIns="0" bIns="0" rtlCol="0">
            <a:spAutoFit/>
          </a:bodyPr>
          <a:lstStyle/>
          <a:p>
            <a:pPr marL="12700" algn="l" rtl="0"/>
            <a:r>
              <a:rPr sz="1450" spc="15" dirty="0">
                <a:latin typeface="Arial"/>
                <a:cs typeface="Arial"/>
              </a:rPr>
              <a:t>Re</a:t>
            </a:r>
            <a:r>
              <a:rPr sz="1450" spc="5" dirty="0">
                <a:latin typeface="Arial"/>
                <a:cs typeface="Arial"/>
              </a:rPr>
              <a:t>yo</a:t>
            </a:r>
            <a:r>
              <a:rPr sz="1450" spc="15" dirty="0">
                <a:latin typeface="Arial"/>
                <a:cs typeface="Arial"/>
              </a:rPr>
              <a:t>a</a:t>
            </a:r>
            <a:r>
              <a:rPr sz="1450" spc="10" dirty="0">
                <a:latin typeface="Arial"/>
                <a:cs typeface="Arial"/>
              </a:rPr>
              <a:t>sí</a:t>
            </a:r>
            <a:endParaRPr sz="1450">
              <a:latin typeface="Arial"/>
              <a:cs typeface="Arial"/>
            </a:endParaRPr>
          </a:p>
        </p:txBody>
      </p:sp>
      <p:sp>
        <p:nvSpPr>
          <p:cNvPr id="89" name="object 89"/>
          <p:cNvSpPr/>
          <p:nvPr/>
        </p:nvSpPr>
        <p:spPr>
          <a:xfrm>
            <a:off x="8379012" y="4836988"/>
            <a:ext cx="760730" cy="675640"/>
          </a:xfrm>
          <a:custGeom>
            <a:avLst/>
            <a:gdLst/>
            <a:ahLst/>
            <a:cxnLst/>
            <a:rect l="l" t="t" r="r" b="b"/>
            <a:pathLst>
              <a:path w="760729" h="675639">
                <a:moveTo>
                  <a:pt x="0" y="675312"/>
                </a:moveTo>
                <a:lnTo>
                  <a:pt x="760484" y="675312"/>
                </a:lnTo>
                <a:lnTo>
                  <a:pt x="760484" y="0"/>
                </a:lnTo>
                <a:lnTo>
                  <a:pt x="0" y="0"/>
                </a:lnTo>
                <a:lnTo>
                  <a:pt x="0" y="675312"/>
                </a:lnTo>
                <a:close/>
              </a:path>
            </a:pathLst>
          </a:custGeom>
          <a:ln w="13512">
            <a:solidFill>
              <a:srgbClr val="003399"/>
            </a:solidFill>
          </a:ln>
        </p:spPr>
        <p:txBody>
          <a:bodyPr wrap="square" lIns="0" tIns="0" rIns="0" bIns="0" rtlCol="0"/>
          <a:lstStyle/>
          <a:p>
            <a:pPr algn="l" rtl="0"/>
            <a:endParaRPr/>
          </a:p>
        </p:txBody>
      </p:sp>
      <p:sp>
        <p:nvSpPr>
          <p:cNvPr id="90" name="object 90"/>
          <p:cNvSpPr txBox="1"/>
          <p:nvPr/>
        </p:nvSpPr>
        <p:spPr>
          <a:xfrm>
            <a:off x="8459447" y="5046770"/>
            <a:ext cx="599440" cy="223138"/>
          </a:xfrm>
          <a:prstGeom prst="rect">
            <a:avLst/>
          </a:prstGeom>
        </p:spPr>
        <p:txBody>
          <a:bodyPr vert="horz" wrap="square" lIns="0" tIns="0" rIns="0" bIns="0" rtlCol="0">
            <a:spAutoFit/>
          </a:bodyPr>
          <a:lstStyle/>
          <a:p>
            <a:pPr marL="12700" algn="l" rtl="0"/>
            <a:r>
              <a:rPr sz="1450" spc="15" dirty="0">
                <a:latin typeface="Arial"/>
                <a:cs typeface="Arial"/>
              </a:rPr>
              <a:t>Re</a:t>
            </a:r>
            <a:r>
              <a:rPr sz="1450" spc="5" dirty="0">
                <a:latin typeface="Arial"/>
                <a:cs typeface="Arial"/>
              </a:rPr>
              <a:t>yo</a:t>
            </a:r>
            <a:r>
              <a:rPr sz="1450" spc="15" dirty="0">
                <a:latin typeface="Arial"/>
                <a:cs typeface="Arial"/>
              </a:rPr>
              <a:t>a</a:t>
            </a:r>
            <a:r>
              <a:rPr sz="1450" spc="10" dirty="0">
                <a:latin typeface="Arial"/>
                <a:cs typeface="Arial"/>
              </a:rPr>
              <a:t>sí</a:t>
            </a:r>
            <a:endParaRPr sz="1450">
              <a:latin typeface="Arial"/>
              <a:cs typeface="Arial"/>
            </a:endParaRPr>
          </a:p>
        </p:txBody>
      </p:sp>
      <p:sp>
        <p:nvSpPr>
          <p:cNvPr id="91" name="object 91"/>
          <p:cNvSpPr/>
          <p:nvPr/>
        </p:nvSpPr>
        <p:spPr>
          <a:xfrm>
            <a:off x="4154005" y="4752574"/>
            <a:ext cx="338455" cy="337820"/>
          </a:xfrm>
          <a:custGeom>
            <a:avLst/>
            <a:gdLst/>
            <a:ahLst/>
            <a:cxnLst/>
            <a:rect l="l" t="t" r="r" b="b"/>
            <a:pathLst>
              <a:path w="338455" h="337820">
                <a:moveTo>
                  <a:pt x="0" y="337656"/>
                </a:moveTo>
                <a:lnTo>
                  <a:pt x="337993" y="337656"/>
                </a:lnTo>
                <a:lnTo>
                  <a:pt x="337993" y="0"/>
                </a:lnTo>
                <a:lnTo>
                  <a:pt x="0" y="0"/>
                </a:lnTo>
                <a:lnTo>
                  <a:pt x="0" y="337656"/>
                </a:lnTo>
                <a:close/>
              </a:path>
            </a:pathLst>
          </a:custGeom>
          <a:ln w="13512">
            <a:solidFill>
              <a:srgbClr val="003399"/>
            </a:solidFill>
          </a:ln>
        </p:spPr>
        <p:txBody>
          <a:bodyPr wrap="square" lIns="0" tIns="0" rIns="0" bIns="0" rtlCol="0"/>
          <a:lstStyle/>
          <a:p>
            <a:pPr algn="l" rtl="0"/>
            <a:endParaRPr/>
          </a:p>
        </p:txBody>
      </p:sp>
      <p:sp>
        <p:nvSpPr>
          <p:cNvPr id="92" name="object 92"/>
          <p:cNvSpPr txBox="1"/>
          <p:nvPr/>
        </p:nvSpPr>
        <p:spPr>
          <a:xfrm>
            <a:off x="4241482" y="4766683"/>
            <a:ext cx="163195" cy="278130"/>
          </a:xfrm>
          <a:prstGeom prst="rect">
            <a:avLst/>
          </a:prstGeom>
        </p:spPr>
        <p:txBody>
          <a:bodyPr vert="horz" wrap="square" lIns="0" tIns="0" rIns="0" bIns="0" rtlCol="0">
            <a:spAutoFit/>
          </a:bodyPr>
          <a:lstStyle/>
          <a:p>
            <a:pPr marL="12700" algn="l" rtl="0"/>
            <a:r>
              <a:rPr sz="1750" spc="15" dirty="0">
                <a:latin typeface="Arial"/>
                <a:cs typeface="Arial"/>
              </a:rPr>
              <a:t>t</a:t>
            </a:r>
            <a:endParaRPr sz="1750">
              <a:latin typeface="Arial"/>
              <a:cs typeface="Arial"/>
            </a:endParaRPr>
          </a:p>
        </p:txBody>
      </p:sp>
      <p:sp>
        <p:nvSpPr>
          <p:cNvPr id="93" name="object 93"/>
          <p:cNvSpPr/>
          <p:nvPr/>
        </p:nvSpPr>
        <p:spPr>
          <a:xfrm>
            <a:off x="4154005" y="5259058"/>
            <a:ext cx="338455" cy="337820"/>
          </a:xfrm>
          <a:custGeom>
            <a:avLst/>
            <a:gdLst/>
            <a:ahLst/>
            <a:cxnLst/>
            <a:rect l="l" t="t" r="r" b="b"/>
            <a:pathLst>
              <a:path w="338455" h="337820">
                <a:moveTo>
                  <a:pt x="0" y="337656"/>
                </a:moveTo>
                <a:lnTo>
                  <a:pt x="337993" y="337656"/>
                </a:lnTo>
                <a:lnTo>
                  <a:pt x="337993" y="0"/>
                </a:lnTo>
                <a:lnTo>
                  <a:pt x="0" y="0"/>
                </a:lnTo>
                <a:lnTo>
                  <a:pt x="0" y="337656"/>
                </a:lnTo>
                <a:close/>
              </a:path>
            </a:pathLst>
          </a:custGeom>
          <a:ln w="13512">
            <a:solidFill>
              <a:srgbClr val="003399"/>
            </a:solidFill>
          </a:ln>
        </p:spPr>
        <p:txBody>
          <a:bodyPr wrap="square" lIns="0" tIns="0" rIns="0" bIns="0" rtlCol="0"/>
          <a:lstStyle/>
          <a:p>
            <a:pPr algn="l" rtl="0"/>
            <a:endParaRPr/>
          </a:p>
        </p:txBody>
      </p:sp>
      <p:sp>
        <p:nvSpPr>
          <p:cNvPr id="94" name="object 94"/>
          <p:cNvSpPr txBox="1"/>
          <p:nvPr/>
        </p:nvSpPr>
        <p:spPr>
          <a:xfrm>
            <a:off x="4228939" y="5273168"/>
            <a:ext cx="188595" cy="278130"/>
          </a:xfrm>
          <a:prstGeom prst="rect">
            <a:avLst/>
          </a:prstGeom>
        </p:spPr>
        <p:txBody>
          <a:bodyPr vert="horz" wrap="square" lIns="0" tIns="0" rIns="0" bIns="0" rtlCol="0">
            <a:spAutoFit/>
          </a:bodyPr>
          <a:lstStyle/>
          <a:p>
            <a:pPr marL="12700" algn="l" rtl="0"/>
            <a:r>
              <a:rPr sz="1750" spc="15" dirty="0">
                <a:latin typeface="Arial"/>
                <a:cs typeface="Arial"/>
              </a:rPr>
              <a:t>R</a:t>
            </a:r>
            <a:endParaRPr sz="1750">
              <a:latin typeface="Arial"/>
              <a:cs typeface="Arial"/>
            </a:endParaRPr>
          </a:p>
        </p:txBody>
      </p:sp>
      <p:sp>
        <p:nvSpPr>
          <p:cNvPr id="95" name="object 95"/>
          <p:cNvSpPr/>
          <p:nvPr/>
        </p:nvSpPr>
        <p:spPr>
          <a:xfrm>
            <a:off x="7703026" y="4752574"/>
            <a:ext cx="338455" cy="337820"/>
          </a:xfrm>
          <a:custGeom>
            <a:avLst/>
            <a:gdLst/>
            <a:ahLst/>
            <a:cxnLst/>
            <a:rect l="l" t="t" r="r" b="b"/>
            <a:pathLst>
              <a:path w="338454" h="337820">
                <a:moveTo>
                  <a:pt x="0" y="337656"/>
                </a:moveTo>
                <a:lnTo>
                  <a:pt x="337993" y="337656"/>
                </a:lnTo>
                <a:lnTo>
                  <a:pt x="337993" y="0"/>
                </a:lnTo>
                <a:lnTo>
                  <a:pt x="0" y="0"/>
                </a:lnTo>
                <a:lnTo>
                  <a:pt x="0" y="337656"/>
                </a:lnTo>
                <a:close/>
              </a:path>
            </a:pathLst>
          </a:custGeom>
          <a:ln w="13512">
            <a:solidFill>
              <a:srgbClr val="003399"/>
            </a:solidFill>
          </a:ln>
        </p:spPr>
        <p:txBody>
          <a:bodyPr wrap="square" lIns="0" tIns="0" rIns="0" bIns="0" rtlCol="0"/>
          <a:lstStyle/>
          <a:p>
            <a:pPr algn="l" rtl="0"/>
            <a:endParaRPr/>
          </a:p>
        </p:txBody>
      </p:sp>
      <p:sp>
        <p:nvSpPr>
          <p:cNvPr id="96" name="object 96"/>
          <p:cNvSpPr txBox="1"/>
          <p:nvPr/>
        </p:nvSpPr>
        <p:spPr>
          <a:xfrm>
            <a:off x="7777829" y="4766683"/>
            <a:ext cx="188595" cy="278130"/>
          </a:xfrm>
          <a:prstGeom prst="rect">
            <a:avLst/>
          </a:prstGeom>
        </p:spPr>
        <p:txBody>
          <a:bodyPr vert="horz" wrap="square" lIns="0" tIns="0" rIns="0" bIns="0" rtlCol="0">
            <a:spAutoFit/>
          </a:bodyPr>
          <a:lstStyle/>
          <a:p>
            <a:pPr marL="12700" algn="l" rtl="0"/>
            <a:r>
              <a:rPr sz="1750" spc="15" dirty="0">
                <a:latin typeface="Arial"/>
                <a:cs typeface="Arial"/>
              </a:rPr>
              <a:t>R</a:t>
            </a:r>
            <a:endParaRPr sz="1750">
              <a:latin typeface="Arial"/>
              <a:cs typeface="Arial"/>
            </a:endParaRPr>
          </a:p>
        </p:txBody>
      </p:sp>
      <p:sp>
        <p:nvSpPr>
          <p:cNvPr id="97" name="object 97"/>
          <p:cNvSpPr/>
          <p:nvPr/>
        </p:nvSpPr>
        <p:spPr>
          <a:xfrm>
            <a:off x="7703026" y="5259058"/>
            <a:ext cx="338455" cy="337820"/>
          </a:xfrm>
          <a:custGeom>
            <a:avLst/>
            <a:gdLst/>
            <a:ahLst/>
            <a:cxnLst/>
            <a:rect l="l" t="t" r="r" b="b"/>
            <a:pathLst>
              <a:path w="338454" h="337820">
                <a:moveTo>
                  <a:pt x="0" y="337656"/>
                </a:moveTo>
                <a:lnTo>
                  <a:pt x="337993" y="337656"/>
                </a:lnTo>
                <a:lnTo>
                  <a:pt x="337993" y="0"/>
                </a:lnTo>
                <a:lnTo>
                  <a:pt x="0" y="0"/>
                </a:lnTo>
                <a:lnTo>
                  <a:pt x="0" y="337656"/>
                </a:lnTo>
                <a:close/>
              </a:path>
            </a:pathLst>
          </a:custGeom>
          <a:ln w="13512">
            <a:solidFill>
              <a:srgbClr val="FFD566"/>
            </a:solidFill>
          </a:ln>
        </p:spPr>
        <p:txBody>
          <a:bodyPr wrap="square" lIns="0" tIns="0" rIns="0" bIns="0" rtlCol="0"/>
          <a:lstStyle/>
          <a:p>
            <a:pPr algn="l" rtl="0"/>
            <a:endParaRPr/>
          </a:p>
        </p:txBody>
      </p:sp>
      <p:sp>
        <p:nvSpPr>
          <p:cNvPr id="98" name="object 98"/>
          <p:cNvSpPr/>
          <p:nvPr/>
        </p:nvSpPr>
        <p:spPr>
          <a:xfrm>
            <a:off x="7703026" y="5259058"/>
            <a:ext cx="338455" cy="337820"/>
          </a:xfrm>
          <a:custGeom>
            <a:avLst/>
            <a:gdLst/>
            <a:ahLst/>
            <a:cxnLst/>
            <a:rect l="l" t="t" r="r" b="b"/>
            <a:pathLst>
              <a:path w="338454" h="337820">
                <a:moveTo>
                  <a:pt x="0" y="337656"/>
                </a:moveTo>
                <a:lnTo>
                  <a:pt x="337993" y="337656"/>
                </a:lnTo>
                <a:lnTo>
                  <a:pt x="337993" y="0"/>
                </a:lnTo>
                <a:lnTo>
                  <a:pt x="0" y="0"/>
                </a:lnTo>
                <a:lnTo>
                  <a:pt x="0" y="337656"/>
                </a:lnTo>
                <a:close/>
              </a:path>
            </a:pathLst>
          </a:custGeom>
          <a:ln w="13512">
            <a:solidFill>
              <a:srgbClr val="003399"/>
            </a:solidFill>
          </a:ln>
        </p:spPr>
        <p:txBody>
          <a:bodyPr wrap="square" lIns="0" tIns="0" rIns="0" bIns="0" rtlCol="0"/>
          <a:lstStyle/>
          <a:p>
            <a:pPr algn="l" rtl="0"/>
            <a:endParaRPr/>
          </a:p>
        </p:txBody>
      </p:sp>
      <p:sp>
        <p:nvSpPr>
          <p:cNvPr id="99" name="object 99"/>
          <p:cNvSpPr txBox="1"/>
          <p:nvPr/>
        </p:nvSpPr>
        <p:spPr>
          <a:xfrm>
            <a:off x="7790410" y="5273168"/>
            <a:ext cx="163195" cy="278130"/>
          </a:xfrm>
          <a:prstGeom prst="rect">
            <a:avLst/>
          </a:prstGeom>
        </p:spPr>
        <p:txBody>
          <a:bodyPr vert="horz" wrap="square" lIns="0" tIns="0" rIns="0" bIns="0" rtlCol="0">
            <a:spAutoFit/>
          </a:bodyPr>
          <a:lstStyle/>
          <a:p>
            <a:pPr marL="12700" algn="l" rtl="0"/>
            <a:r>
              <a:rPr sz="1750" spc="15" dirty="0">
                <a:latin typeface="Arial"/>
                <a:cs typeface="Arial"/>
              </a:rPr>
              <a:t>t</a:t>
            </a:r>
            <a:endParaRPr sz="1750">
              <a:latin typeface="Arial"/>
              <a:cs typeface="Arial"/>
            </a:endParaRPr>
          </a:p>
        </p:txBody>
      </p:sp>
      <p:sp>
        <p:nvSpPr>
          <p:cNvPr id="100" name="object 100"/>
          <p:cNvSpPr/>
          <p:nvPr/>
        </p:nvSpPr>
        <p:spPr>
          <a:xfrm>
            <a:off x="3500613" y="3144510"/>
            <a:ext cx="150495" cy="0"/>
          </a:xfrm>
          <a:custGeom>
            <a:avLst/>
            <a:gdLst/>
            <a:ahLst/>
            <a:cxnLst/>
            <a:rect l="l" t="t" r="r" b="b"/>
            <a:pathLst>
              <a:path w="150494">
                <a:moveTo>
                  <a:pt x="0" y="0"/>
                </a:moveTo>
                <a:lnTo>
                  <a:pt x="150130" y="0"/>
                </a:lnTo>
              </a:path>
            </a:pathLst>
          </a:custGeom>
          <a:ln w="9386">
            <a:solidFill>
              <a:srgbClr val="000000"/>
            </a:solidFill>
          </a:ln>
        </p:spPr>
        <p:txBody>
          <a:bodyPr wrap="square" lIns="0" tIns="0" rIns="0" bIns="0" rtlCol="0"/>
          <a:lstStyle/>
          <a:p>
            <a:pPr algn="l" rtl="0"/>
            <a:endParaRPr/>
          </a:p>
        </p:txBody>
      </p:sp>
      <p:sp>
        <p:nvSpPr>
          <p:cNvPr id="101" name="object 101"/>
          <p:cNvSpPr txBox="1"/>
          <p:nvPr/>
        </p:nvSpPr>
        <p:spPr>
          <a:xfrm>
            <a:off x="3478541" y="3084929"/>
            <a:ext cx="256540" cy="361637"/>
          </a:xfrm>
          <a:prstGeom prst="rect">
            <a:avLst/>
          </a:prstGeom>
        </p:spPr>
        <p:txBody>
          <a:bodyPr vert="horz" wrap="square" lIns="0" tIns="0" rIns="0" bIns="0" rtlCol="0">
            <a:spAutoFit/>
          </a:bodyPr>
          <a:lstStyle/>
          <a:p>
            <a:pPr marL="12700" algn="l" rtl="0"/>
            <a:r>
              <a:rPr sz="2350" i="1" spc="175" dirty="0">
                <a:latin typeface="Times New Roman"/>
                <a:cs typeface="Times New Roman"/>
              </a:rPr>
              <a:t>I</a:t>
            </a:r>
            <a:r>
              <a:rPr sz="2250" i="1" spc="22" baseline="-22222" dirty="0">
                <a:latin typeface="Times New Roman"/>
                <a:cs typeface="Times New Roman"/>
              </a:rPr>
              <a:t>l</a:t>
            </a:r>
            <a:endParaRPr sz="2250" baseline="-22222">
              <a:latin typeface="Times New Roman"/>
              <a:cs typeface="Times New Roman"/>
            </a:endParaRPr>
          </a:p>
        </p:txBody>
      </p:sp>
      <p:sp>
        <p:nvSpPr>
          <p:cNvPr id="102" name="object 102"/>
          <p:cNvSpPr/>
          <p:nvPr/>
        </p:nvSpPr>
        <p:spPr>
          <a:xfrm>
            <a:off x="8507230" y="3144510"/>
            <a:ext cx="150495" cy="0"/>
          </a:xfrm>
          <a:custGeom>
            <a:avLst/>
            <a:gdLst/>
            <a:ahLst/>
            <a:cxnLst/>
            <a:rect l="l" t="t" r="r" b="b"/>
            <a:pathLst>
              <a:path w="150495">
                <a:moveTo>
                  <a:pt x="0" y="0"/>
                </a:moveTo>
                <a:lnTo>
                  <a:pt x="150130" y="0"/>
                </a:lnTo>
              </a:path>
            </a:pathLst>
          </a:custGeom>
          <a:ln w="9386">
            <a:solidFill>
              <a:srgbClr val="000000"/>
            </a:solidFill>
          </a:ln>
        </p:spPr>
        <p:txBody>
          <a:bodyPr wrap="square" lIns="0" tIns="0" rIns="0" bIns="0" rtlCol="0"/>
          <a:lstStyle/>
          <a:p>
            <a:pPr algn="l" rtl="0"/>
            <a:endParaRPr/>
          </a:p>
        </p:txBody>
      </p:sp>
      <p:sp>
        <p:nvSpPr>
          <p:cNvPr id="103" name="object 103"/>
          <p:cNvSpPr txBox="1"/>
          <p:nvPr/>
        </p:nvSpPr>
        <p:spPr>
          <a:xfrm>
            <a:off x="8485159" y="3084929"/>
            <a:ext cx="267335" cy="361637"/>
          </a:xfrm>
          <a:prstGeom prst="rect">
            <a:avLst/>
          </a:prstGeom>
        </p:spPr>
        <p:txBody>
          <a:bodyPr vert="horz" wrap="square" lIns="0" tIns="0" rIns="0" bIns="0" rtlCol="0">
            <a:spAutoFit/>
          </a:bodyPr>
          <a:lstStyle/>
          <a:p>
            <a:pPr marL="12700" algn="l" rtl="0"/>
            <a:r>
              <a:rPr sz="2350" i="1" spc="175" dirty="0">
                <a:latin typeface="Times New Roman"/>
                <a:cs typeface="Times New Roman"/>
              </a:rPr>
              <a:t>I</a:t>
            </a:r>
            <a:r>
              <a:rPr sz="2250" i="1" spc="22" baseline="-22222" dirty="0">
                <a:latin typeface="Times New Roman"/>
                <a:cs typeface="Times New Roman"/>
              </a:rPr>
              <a:t>R</a:t>
            </a:r>
            <a:endParaRPr sz="2250" baseline="-22222">
              <a:latin typeface="Times New Roman"/>
              <a:cs typeface="Times New Roman"/>
            </a:endParaRPr>
          </a:p>
        </p:txBody>
      </p:sp>
      <p:sp>
        <p:nvSpPr>
          <p:cNvPr id="104"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103</a:t>
            </a:fld>
            <a:endParaRPr spc="-5"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nchor="ctr">
            <a:spAutoFit/>
          </a:bodyPr>
          <a:lstStyle/>
          <a:p>
            <a:pPr marL="267970" algn="l" rtl="0"/>
            <a:r>
              <a:rPr sz="3600" spc="85" dirty="0">
                <a:solidFill>
                  <a:srgbClr val="0D0D0D"/>
                </a:solidFill>
                <a:latin typeface="Tw Cen MT Condensed"/>
                <a:cs typeface="Tw Cen MT Condensed"/>
              </a:rPr>
              <a:t>PERMISIVO</a:t>
            </a:r>
            <a:r>
              <a:rPr sz="3600" spc="70" dirty="0">
                <a:solidFill>
                  <a:srgbClr val="0D0D0D"/>
                </a:solidFill>
                <a:latin typeface="Tw Cen MT Condensed"/>
                <a:cs typeface="Tw Cen MT Condensed"/>
              </a:rPr>
              <a:t>EXTRAORDINARIO</a:t>
            </a:r>
            <a:r>
              <a:rPr sz="3600" spc="80" dirty="0">
                <a:solidFill>
                  <a:srgbClr val="0D0D0D"/>
                </a:solidFill>
                <a:latin typeface="Tw Cen MT Condensed"/>
                <a:cs typeface="Tw Cen MT Condensed"/>
              </a:rPr>
              <a:t>TRANSFERIR</a:t>
            </a:r>
            <a:r>
              <a:rPr sz="3600" spc="475" dirty="0">
                <a:solidFill>
                  <a:srgbClr val="0D0D0D"/>
                </a:solidFill>
                <a:latin typeface="Tw Cen MT Condensed"/>
                <a:cs typeface="Tw Cen MT Condensed"/>
              </a:rPr>
              <a:t> </a:t>
            </a:r>
            <a:r>
              <a:rPr sz="3600" spc="65" dirty="0">
                <a:solidFill>
                  <a:srgbClr val="0D0D0D"/>
                </a:solidFill>
                <a:latin typeface="Tw Cen MT Condensed"/>
                <a:cs typeface="Tw Cen MT Condensed"/>
              </a:rPr>
              <a:t>VIAJE</a:t>
            </a:r>
            <a:endParaRPr sz="3600">
              <a:latin typeface="Tw Cen MT Condensed"/>
              <a:cs typeface="Tw Cen MT Condensed"/>
            </a:endParaRPr>
          </a:p>
        </p:txBody>
      </p:sp>
      <p:sp>
        <p:nvSpPr>
          <p:cNvPr id="3" name="object 3"/>
          <p:cNvSpPr/>
          <p:nvPr/>
        </p:nvSpPr>
        <p:spPr>
          <a:xfrm>
            <a:off x="4866796" y="1408924"/>
            <a:ext cx="19685" cy="465455"/>
          </a:xfrm>
          <a:custGeom>
            <a:avLst/>
            <a:gdLst/>
            <a:ahLst/>
            <a:cxnLst/>
            <a:rect l="l" t="t" r="r" b="b"/>
            <a:pathLst>
              <a:path w="19685" h="465455">
                <a:moveTo>
                  <a:pt x="0" y="464865"/>
                </a:moveTo>
                <a:lnTo>
                  <a:pt x="19488" y="464865"/>
                </a:lnTo>
                <a:lnTo>
                  <a:pt x="19488" y="0"/>
                </a:lnTo>
                <a:lnTo>
                  <a:pt x="0" y="0"/>
                </a:lnTo>
                <a:lnTo>
                  <a:pt x="0" y="464865"/>
                </a:lnTo>
                <a:close/>
              </a:path>
            </a:pathLst>
          </a:custGeom>
          <a:solidFill>
            <a:srgbClr val="000000"/>
          </a:solidFill>
        </p:spPr>
        <p:txBody>
          <a:bodyPr wrap="square" lIns="0" tIns="0" rIns="0" bIns="0" rtlCol="0"/>
          <a:lstStyle/>
          <a:p>
            <a:pPr algn="l" rtl="0"/>
            <a:endParaRPr/>
          </a:p>
        </p:txBody>
      </p:sp>
      <p:sp>
        <p:nvSpPr>
          <p:cNvPr id="4" name="object 4"/>
          <p:cNvSpPr/>
          <p:nvPr/>
        </p:nvSpPr>
        <p:spPr>
          <a:xfrm>
            <a:off x="4860847" y="1402897"/>
            <a:ext cx="31750" cy="477520"/>
          </a:xfrm>
          <a:custGeom>
            <a:avLst/>
            <a:gdLst/>
            <a:ahLst/>
            <a:cxnLst/>
            <a:rect l="l" t="t" r="r" b="b"/>
            <a:pathLst>
              <a:path w="31750" h="477519">
                <a:moveTo>
                  <a:pt x="0" y="476916"/>
                </a:moveTo>
                <a:lnTo>
                  <a:pt x="31384" y="476916"/>
                </a:lnTo>
                <a:lnTo>
                  <a:pt x="31384" y="0"/>
                </a:lnTo>
                <a:lnTo>
                  <a:pt x="0" y="0"/>
                </a:lnTo>
                <a:lnTo>
                  <a:pt x="0" y="476916"/>
                </a:lnTo>
                <a:close/>
              </a:path>
            </a:pathLst>
          </a:custGeom>
          <a:solidFill>
            <a:srgbClr val="000000"/>
          </a:solidFill>
        </p:spPr>
        <p:txBody>
          <a:bodyPr wrap="square" lIns="0" tIns="0" rIns="0" bIns="0" rtlCol="0"/>
          <a:lstStyle/>
          <a:p>
            <a:pPr algn="l" rtl="0"/>
            <a:endParaRPr/>
          </a:p>
        </p:txBody>
      </p:sp>
      <p:sp>
        <p:nvSpPr>
          <p:cNvPr id="5" name="object 5"/>
          <p:cNvSpPr/>
          <p:nvPr/>
        </p:nvSpPr>
        <p:spPr>
          <a:xfrm>
            <a:off x="3589661" y="1524834"/>
            <a:ext cx="219075" cy="310515"/>
          </a:xfrm>
          <a:custGeom>
            <a:avLst/>
            <a:gdLst/>
            <a:ahLst/>
            <a:cxnLst/>
            <a:rect l="l" t="t" r="r" b="b"/>
            <a:pathLst>
              <a:path w="219075" h="310514">
                <a:moveTo>
                  <a:pt x="0" y="310170"/>
                </a:moveTo>
                <a:lnTo>
                  <a:pt x="218929" y="310170"/>
                </a:lnTo>
                <a:lnTo>
                  <a:pt x="218929" y="0"/>
                </a:lnTo>
                <a:lnTo>
                  <a:pt x="0" y="0"/>
                </a:lnTo>
                <a:lnTo>
                  <a:pt x="0" y="310170"/>
                </a:lnTo>
                <a:close/>
              </a:path>
            </a:pathLst>
          </a:custGeom>
          <a:ln w="21098">
            <a:solidFill>
              <a:srgbClr val="000000"/>
            </a:solidFill>
          </a:ln>
        </p:spPr>
        <p:txBody>
          <a:bodyPr wrap="square" lIns="0" tIns="0" rIns="0" bIns="0" rtlCol="0"/>
          <a:lstStyle/>
          <a:p>
            <a:pPr algn="l" rtl="0"/>
            <a:endParaRPr/>
          </a:p>
        </p:txBody>
      </p:sp>
      <p:sp>
        <p:nvSpPr>
          <p:cNvPr id="6" name="object 6"/>
          <p:cNvSpPr/>
          <p:nvPr/>
        </p:nvSpPr>
        <p:spPr>
          <a:xfrm>
            <a:off x="4439755" y="1524834"/>
            <a:ext cx="217804" cy="310515"/>
          </a:xfrm>
          <a:custGeom>
            <a:avLst/>
            <a:gdLst/>
            <a:ahLst/>
            <a:cxnLst/>
            <a:rect l="l" t="t" r="r" b="b"/>
            <a:pathLst>
              <a:path w="217805" h="310514">
                <a:moveTo>
                  <a:pt x="0" y="310170"/>
                </a:moveTo>
                <a:lnTo>
                  <a:pt x="217660" y="310170"/>
                </a:lnTo>
                <a:lnTo>
                  <a:pt x="217660" y="0"/>
                </a:lnTo>
                <a:lnTo>
                  <a:pt x="0" y="0"/>
                </a:lnTo>
                <a:lnTo>
                  <a:pt x="0" y="310170"/>
                </a:lnTo>
                <a:close/>
              </a:path>
            </a:pathLst>
          </a:custGeom>
          <a:ln w="21097">
            <a:solidFill>
              <a:srgbClr val="000000"/>
            </a:solidFill>
          </a:ln>
        </p:spPr>
        <p:txBody>
          <a:bodyPr wrap="square" lIns="0" tIns="0" rIns="0" bIns="0" rtlCol="0"/>
          <a:lstStyle/>
          <a:p>
            <a:pPr algn="l" rtl="0"/>
            <a:endParaRPr/>
          </a:p>
        </p:txBody>
      </p:sp>
      <p:sp>
        <p:nvSpPr>
          <p:cNvPr id="7" name="object 7"/>
          <p:cNvSpPr/>
          <p:nvPr/>
        </p:nvSpPr>
        <p:spPr>
          <a:xfrm>
            <a:off x="5111263" y="1524834"/>
            <a:ext cx="217170" cy="310515"/>
          </a:xfrm>
          <a:custGeom>
            <a:avLst/>
            <a:gdLst/>
            <a:ahLst/>
            <a:cxnLst/>
            <a:rect l="l" t="t" r="r" b="b"/>
            <a:pathLst>
              <a:path w="217170" h="310514">
                <a:moveTo>
                  <a:pt x="0" y="310170"/>
                </a:moveTo>
                <a:lnTo>
                  <a:pt x="216651" y="310170"/>
                </a:lnTo>
                <a:lnTo>
                  <a:pt x="216651" y="0"/>
                </a:lnTo>
                <a:lnTo>
                  <a:pt x="0" y="0"/>
                </a:lnTo>
                <a:lnTo>
                  <a:pt x="0" y="310170"/>
                </a:lnTo>
                <a:close/>
              </a:path>
            </a:pathLst>
          </a:custGeom>
          <a:ln w="21096">
            <a:solidFill>
              <a:srgbClr val="000000"/>
            </a:solidFill>
          </a:ln>
        </p:spPr>
        <p:txBody>
          <a:bodyPr wrap="square" lIns="0" tIns="0" rIns="0" bIns="0" rtlCol="0"/>
          <a:lstStyle/>
          <a:p>
            <a:pPr algn="l" rtl="0"/>
            <a:endParaRPr/>
          </a:p>
        </p:txBody>
      </p:sp>
      <p:sp>
        <p:nvSpPr>
          <p:cNvPr id="8" name="object 8"/>
          <p:cNvSpPr/>
          <p:nvPr/>
        </p:nvSpPr>
        <p:spPr>
          <a:xfrm>
            <a:off x="3332771" y="1669465"/>
            <a:ext cx="257175" cy="0"/>
          </a:xfrm>
          <a:custGeom>
            <a:avLst/>
            <a:gdLst/>
            <a:ahLst/>
            <a:cxnLst/>
            <a:rect l="l" t="t" r="r" b="b"/>
            <a:pathLst>
              <a:path w="257175">
                <a:moveTo>
                  <a:pt x="0" y="0"/>
                </a:moveTo>
                <a:lnTo>
                  <a:pt x="256889" y="0"/>
                </a:lnTo>
              </a:path>
            </a:pathLst>
          </a:custGeom>
          <a:ln w="19115">
            <a:solidFill>
              <a:srgbClr val="000000"/>
            </a:solidFill>
          </a:ln>
        </p:spPr>
        <p:txBody>
          <a:bodyPr wrap="square" lIns="0" tIns="0" rIns="0" bIns="0" rtlCol="0"/>
          <a:lstStyle/>
          <a:p>
            <a:pPr algn="l" rtl="0"/>
            <a:endParaRPr/>
          </a:p>
        </p:txBody>
      </p:sp>
      <p:sp>
        <p:nvSpPr>
          <p:cNvPr id="9" name="object 9"/>
          <p:cNvSpPr/>
          <p:nvPr/>
        </p:nvSpPr>
        <p:spPr>
          <a:xfrm>
            <a:off x="3809859" y="1659909"/>
            <a:ext cx="631825" cy="19685"/>
          </a:xfrm>
          <a:custGeom>
            <a:avLst/>
            <a:gdLst/>
            <a:ahLst/>
            <a:cxnLst/>
            <a:rect l="l" t="t" r="r" b="b"/>
            <a:pathLst>
              <a:path w="631825" h="19685">
                <a:moveTo>
                  <a:pt x="0" y="19115"/>
                </a:moveTo>
                <a:lnTo>
                  <a:pt x="631217" y="19115"/>
                </a:lnTo>
                <a:lnTo>
                  <a:pt x="631217" y="0"/>
                </a:lnTo>
                <a:lnTo>
                  <a:pt x="0" y="0"/>
                </a:lnTo>
                <a:lnTo>
                  <a:pt x="0" y="19115"/>
                </a:lnTo>
                <a:close/>
              </a:path>
            </a:pathLst>
          </a:custGeom>
          <a:solidFill>
            <a:srgbClr val="000000"/>
          </a:solidFill>
        </p:spPr>
        <p:txBody>
          <a:bodyPr wrap="square" lIns="0" tIns="0" rIns="0" bIns="0" rtlCol="0"/>
          <a:lstStyle/>
          <a:p>
            <a:pPr algn="l" rtl="0"/>
            <a:endParaRPr/>
          </a:p>
        </p:txBody>
      </p:sp>
      <p:sp>
        <p:nvSpPr>
          <p:cNvPr id="10" name="object 10"/>
          <p:cNvSpPr/>
          <p:nvPr/>
        </p:nvSpPr>
        <p:spPr>
          <a:xfrm>
            <a:off x="3803912" y="1653882"/>
            <a:ext cx="643255" cy="31750"/>
          </a:xfrm>
          <a:custGeom>
            <a:avLst/>
            <a:gdLst/>
            <a:ahLst/>
            <a:cxnLst/>
            <a:rect l="l" t="t" r="r" b="b"/>
            <a:pathLst>
              <a:path w="643255" h="31750">
                <a:moveTo>
                  <a:pt x="0" y="31166"/>
                </a:moveTo>
                <a:lnTo>
                  <a:pt x="643113" y="31166"/>
                </a:lnTo>
                <a:lnTo>
                  <a:pt x="643113" y="0"/>
                </a:lnTo>
                <a:lnTo>
                  <a:pt x="0" y="0"/>
                </a:lnTo>
                <a:lnTo>
                  <a:pt x="0" y="31166"/>
                </a:lnTo>
                <a:close/>
              </a:path>
            </a:pathLst>
          </a:custGeom>
          <a:solidFill>
            <a:srgbClr val="000000"/>
          </a:solidFill>
        </p:spPr>
        <p:txBody>
          <a:bodyPr wrap="square" lIns="0" tIns="0" rIns="0" bIns="0" rtlCol="0"/>
          <a:lstStyle/>
          <a:p>
            <a:pPr algn="l" rtl="0"/>
            <a:endParaRPr/>
          </a:p>
        </p:txBody>
      </p:sp>
      <p:sp>
        <p:nvSpPr>
          <p:cNvPr id="11" name="object 11"/>
          <p:cNvSpPr/>
          <p:nvPr/>
        </p:nvSpPr>
        <p:spPr>
          <a:xfrm>
            <a:off x="4657489" y="1652531"/>
            <a:ext cx="450215" cy="19685"/>
          </a:xfrm>
          <a:custGeom>
            <a:avLst/>
            <a:gdLst/>
            <a:ahLst/>
            <a:cxnLst/>
            <a:rect l="l" t="t" r="r" b="b"/>
            <a:pathLst>
              <a:path w="450214" h="19685">
                <a:moveTo>
                  <a:pt x="0" y="19115"/>
                </a:moveTo>
                <a:lnTo>
                  <a:pt x="449999" y="19115"/>
                </a:lnTo>
                <a:lnTo>
                  <a:pt x="449999" y="0"/>
                </a:lnTo>
                <a:lnTo>
                  <a:pt x="0" y="0"/>
                </a:lnTo>
                <a:lnTo>
                  <a:pt x="0" y="19115"/>
                </a:lnTo>
                <a:close/>
              </a:path>
            </a:pathLst>
          </a:custGeom>
          <a:solidFill>
            <a:srgbClr val="000000"/>
          </a:solidFill>
        </p:spPr>
        <p:txBody>
          <a:bodyPr wrap="square" lIns="0" tIns="0" rIns="0" bIns="0" rtlCol="0"/>
          <a:lstStyle/>
          <a:p>
            <a:pPr algn="l" rtl="0"/>
            <a:endParaRPr/>
          </a:p>
        </p:txBody>
      </p:sp>
      <p:sp>
        <p:nvSpPr>
          <p:cNvPr id="12" name="object 12"/>
          <p:cNvSpPr/>
          <p:nvPr/>
        </p:nvSpPr>
        <p:spPr>
          <a:xfrm>
            <a:off x="4651540" y="1646504"/>
            <a:ext cx="462280" cy="31750"/>
          </a:xfrm>
          <a:custGeom>
            <a:avLst/>
            <a:gdLst/>
            <a:ahLst/>
            <a:cxnLst/>
            <a:rect l="l" t="t" r="r" b="b"/>
            <a:pathLst>
              <a:path w="462279" h="31750">
                <a:moveTo>
                  <a:pt x="0" y="31166"/>
                </a:moveTo>
                <a:lnTo>
                  <a:pt x="461894" y="31166"/>
                </a:lnTo>
                <a:lnTo>
                  <a:pt x="461894" y="0"/>
                </a:lnTo>
                <a:lnTo>
                  <a:pt x="0" y="0"/>
                </a:lnTo>
                <a:lnTo>
                  <a:pt x="0" y="31166"/>
                </a:lnTo>
                <a:close/>
              </a:path>
            </a:pathLst>
          </a:custGeom>
          <a:solidFill>
            <a:srgbClr val="000000"/>
          </a:solidFill>
        </p:spPr>
        <p:txBody>
          <a:bodyPr wrap="square" lIns="0" tIns="0" rIns="0" bIns="0" rtlCol="0"/>
          <a:lstStyle/>
          <a:p>
            <a:pPr algn="l" rtl="0"/>
            <a:endParaRPr/>
          </a:p>
        </p:txBody>
      </p:sp>
      <p:sp>
        <p:nvSpPr>
          <p:cNvPr id="13" name="object 13"/>
          <p:cNvSpPr/>
          <p:nvPr/>
        </p:nvSpPr>
        <p:spPr>
          <a:xfrm>
            <a:off x="6958823" y="1408924"/>
            <a:ext cx="19685" cy="465455"/>
          </a:xfrm>
          <a:custGeom>
            <a:avLst/>
            <a:gdLst/>
            <a:ahLst/>
            <a:cxnLst/>
            <a:rect l="l" t="t" r="r" b="b"/>
            <a:pathLst>
              <a:path w="19685" h="465455">
                <a:moveTo>
                  <a:pt x="0" y="464865"/>
                </a:moveTo>
                <a:lnTo>
                  <a:pt x="19235" y="464865"/>
                </a:lnTo>
                <a:lnTo>
                  <a:pt x="19235" y="0"/>
                </a:lnTo>
                <a:lnTo>
                  <a:pt x="0" y="0"/>
                </a:lnTo>
                <a:lnTo>
                  <a:pt x="0" y="464865"/>
                </a:lnTo>
                <a:close/>
              </a:path>
            </a:pathLst>
          </a:custGeom>
          <a:solidFill>
            <a:srgbClr val="000000"/>
          </a:solidFill>
        </p:spPr>
        <p:txBody>
          <a:bodyPr wrap="square" lIns="0" tIns="0" rIns="0" bIns="0" rtlCol="0"/>
          <a:lstStyle/>
          <a:p>
            <a:pPr algn="l" rtl="0"/>
            <a:endParaRPr/>
          </a:p>
        </p:txBody>
      </p:sp>
      <p:sp>
        <p:nvSpPr>
          <p:cNvPr id="14" name="object 14"/>
          <p:cNvSpPr/>
          <p:nvPr/>
        </p:nvSpPr>
        <p:spPr>
          <a:xfrm>
            <a:off x="6952874" y="1402897"/>
            <a:ext cx="31750" cy="477520"/>
          </a:xfrm>
          <a:custGeom>
            <a:avLst/>
            <a:gdLst/>
            <a:ahLst/>
            <a:cxnLst/>
            <a:rect l="l" t="t" r="r" b="b"/>
            <a:pathLst>
              <a:path w="31750" h="477519">
                <a:moveTo>
                  <a:pt x="0" y="476916"/>
                </a:moveTo>
                <a:lnTo>
                  <a:pt x="31130" y="476916"/>
                </a:lnTo>
                <a:lnTo>
                  <a:pt x="31130" y="0"/>
                </a:lnTo>
                <a:lnTo>
                  <a:pt x="0" y="0"/>
                </a:lnTo>
                <a:lnTo>
                  <a:pt x="0" y="476916"/>
                </a:lnTo>
                <a:close/>
              </a:path>
            </a:pathLst>
          </a:custGeom>
          <a:solidFill>
            <a:srgbClr val="000000"/>
          </a:solidFill>
        </p:spPr>
        <p:txBody>
          <a:bodyPr wrap="square" lIns="0" tIns="0" rIns="0" bIns="0" rtlCol="0"/>
          <a:lstStyle/>
          <a:p>
            <a:pPr algn="l" rtl="0"/>
            <a:endParaRPr/>
          </a:p>
        </p:txBody>
      </p:sp>
      <p:sp>
        <p:nvSpPr>
          <p:cNvPr id="15" name="object 15"/>
          <p:cNvSpPr/>
          <p:nvPr/>
        </p:nvSpPr>
        <p:spPr>
          <a:xfrm>
            <a:off x="8037606" y="1524834"/>
            <a:ext cx="219075" cy="310515"/>
          </a:xfrm>
          <a:custGeom>
            <a:avLst/>
            <a:gdLst/>
            <a:ahLst/>
            <a:cxnLst/>
            <a:rect l="l" t="t" r="r" b="b"/>
            <a:pathLst>
              <a:path w="219075" h="310514">
                <a:moveTo>
                  <a:pt x="0" y="310170"/>
                </a:moveTo>
                <a:lnTo>
                  <a:pt x="218929" y="310170"/>
                </a:lnTo>
                <a:lnTo>
                  <a:pt x="218929" y="0"/>
                </a:lnTo>
                <a:lnTo>
                  <a:pt x="0" y="0"/>
                </a:lnTo>
                <a:lnTo>
                  <a:pt x="0" y="310170"/>
                </a:lnTo>
                <a:close/>
              </a:path>
            </a:pathLst>
          </a:custGeom>
          <a:ln w="21098">
            <a:solidFill>
              <a:srgbClr val="000000"/>
            </a:solidFill>
          </a:ln>
        </p:spPr>
        <p:txBody>
          <a:bodyPr wrap="square" lIns="0" tIns="0" rIns="0" bIns="0" rtlCol="0"/>
          <a:lstStyle/>
          <a:p>
            <a:pPr algn="l" rtl="0"/>
            <a:endParaRPr/>
          </a:p>
        </p:txBody>
      </p:sp>
      <p:sp>
        <p:nvSpPr>
          <p:cNvPr id="16" name="object 16"/>
          <p:cNvSpPr/>
          <p:nvPr/>
        </p:nvSpPr>
        <p:spPr>
          <a:xfrm>
            <a:off x="7187375" y="1524834"/>
            <a:ext cx="219075" cy="310515"/>
          </a:xfrm>
          <a:custGeom>
            <a:avLst/>
            <a:gdLst/>
            <a:ahLst/>
            <a:cxnLst/>
            <a:rect l="l" t="t" r="r" b="b"/>
            <a:pathLst>
              <a:path w="219075" h="310514">
                <a:moveTo>
                  <a:pt x="0" y="310170"/>
                </a:moveTo>
                <a:lnTo>
                  <a:pt x="218929" y="310170"/>
                </a:lnTo>
                <a:lnTo>
                  <a:pt x="218929" y="0"/>
                </a:lnTo>
                <a:lnTo>
                  <a:pt x="0" y="0"/>
                </a:lnTo>
                <a:lnTo>
                  <a:pt x="0" y="310170"/>
                </a:lnTo>
                <a:close/>
              </a:path>
            </a:pathLst>
          </a:custGeom>
          <a:ln w="21098">
            <a:solidFill>
              <a:srgbClr val="000000"/>
            </a:solidFill>
          </a:ln>
        </p:spPr>
        <p:txBody>
          <a:bodyPr wrap="square" lIns="0" tIns="0" rIns="0" bIns="0" rtlCol="0"/>
          <a:lstStyle/>
          <a:p>
            <a:pPr algn="l" rtl="0"/>
            <a:endParaRPr/>
          </a:p>
        </p:txBody>
      </p:sp>
      <p:sp>
        <p:nvSpPr>
          <p:cNvPr id="17" name="object 17"/>
          <p:cNvSpPr/>
          <p:nvPr/>
        </p:nvSpPr>
        <p:spPr>
          <a:xfrm>
            <a:off x="6517219" y="1524834"/>
            <a:ext cx="219075" cy="310515"/>
          </a:xfrm>
          <a:custGeom>
            <a:avLst/>
            <a:gdLst/>
            <a:ahLst/>
            <a:cxnLst/>
            <a:rect l="l" t="t" r="r" b="b"/>
            <a:pathLst>
              <a:path w="219075" h="310514">
                <a:moveTo>
                  <a:pt x="0" y="310170"/>
                </a:moveTo>
                <a:lnTo>
                  <a:pt x="218929" y="310170"/>
                </a:lnTo>
                <a:lnTo>
                  <a:pt x="218929" y="0"/>
                </a:lnTo>
                <a:lnTo>
                  <a:pt x="0" y="0"/>
                </a:lnTo>
                <a:lnTo>
                  <a:pt x="0" y="310170"/>
                </a:lnTo>
                <a:close/>
              </a:path>
            </a:pathLst>
          </a:custGeom>
          <a:ln w="21098">
            <a:solidFill>
              <a:srgbClr val="000000"/>
            </a:solidFill>
          </a:ln>
        </p:spPr>
        <p:txBody>
          <a:bodyPr wrap="square" lIns="0" tIns="0" rIns="0" bIns="0" rtlCol="0"/>
          <a:lstStyle/>
          <a:p>
            <a:pPr algn="l" rtl="0"/>
            <a:endParaRPr/>
          </a:p>
        </p:txBody>
      </p:sp>
      <p:sp>
        <p:nvSpPr>
          <p:cNvPr id="18" name="object 18"/>
          <p:cNvSpPr/>
          <p:nvPr/>
        </p:nvSpPr>
        <p:spPr>
          <a:xfrm>
            <a:off x="8254923" y="1661095"/>
            <a:ext cx="258445" cy="0"/>
          </a:xfrm>
          <a:custGeom>
            <a:avLst/>
            <a:gdLst/>
            <a:ahLst/>
            <a:cxnLst/>
            <a:rect l="l" t="t" r="r" b="b"/>
            <a:pathLst>
              <a:path w="258445">
                <a:moveTo>
                  <a:pt x="0" y="0"/>
                </a:moveTo>
                <a:lnTo>
                  <a:pt x="258158" y="0"/>
                </a:lnTo>
              </a:path>
            </a:pathLst>
          </a:custGeom>
          <a:ln w="19624">
            <a:solidFill>
              <a:srgbClr val="000000"/>
            </a:solidFill>
          </a:ln>
        </p:spPr>
        <p:txBody>
          <a:bodyPr wrap="square" lIns="0" tIns="0" rIns="0" bIns="0" rtlCol="0"/>
          <a:lstStyle/>
          <a:p>
            <a:pPr algn="l" rtl="0"/>
            <a:endParaRPr/>
          </a:p>
        </p:txBody>
      </p:sp>
      <p:sp>
        <p:nvSpPr>
          <p:cNvPr id="19" name="object 19"/>
          <p:cNvSpPr/>
          <p:nvPr/>
        </p:nvSpPr>
        <p:spPr>
          <a:xfrm>
            <a:off x="7406357" y="1651284"/>
            <a:ext cx="631825" cy="19685"/>
          </a:xfrm>
          <a:custGeom>
            <a:avLst/>
            <a:gdLst/>
            <a:ahLst/>
            <a:cxnLst/>
            <a:rect l="l" t="t" r="r" b="b"/>
            <a:pathLst>
              <a:path w="631825" h="19685">
                <a:moveTo>
                  <a:pt x="0" y="19624"/>
                </a:moveTo>
                <a:lnTo>
                  <a:pt x="631217" y="19624"/>
                </a:lnTo>
                <a:lnTo>
                  <a:pt x="631217" y="0"/>
                </a:lnTo>
                <a:lnTo>
                  <a:pt x="0" y="0"/>
                </a:lnTo>
                <a:lnTo>
                  <a:pt x="0" y="19624"/>
                </a:lnTo>
                <a:close/>
              </a:path>
            </a:pathLst>
          </a:custGeom>
          <a:solidFill>
            <a:srgbClr val="000000"/>
          </a:solidFill>
        </p:spPr>
        <p:txBody>
          <a:bodyPr wrap="square" lIns="0" tIns="0" rIns="0" bIns="0" rtlCol="0"/>
          <a:lstStyle/>
          <a:p>
            <a:pPr algn="l" rtl="0"/>
            <a:endParaRPr/>
          </a:p>
        </p:txBody>
      </p:sp>
      <p:sp>
        <p:nvSpPr>
          <p:cNvPr id="20" name="object 20"/>
          <p:cNvSpPr/>
          <p:nvPr/>
        </p:nvSpPr>
        <p:spPr>
          <a:xfrm>
            <a:off x="7400409" y="1645258"/>
            <a:ext cx="643255" cy="31750"/>
          </a:xfrm>
          <a:custGeom>
            <a:avLst/>
            <a:gdLst/>
            <a:ahLst/>
            <a:cxnLst/>
            <a:rect l="l" t="t" r="r" b="b"/>
            <a:pathLst>
              <a:path w="643254" h="31750">
                <a:moveTo>
                  <a:pt x="0" y="31675"/>
                </a:moveTo>
                <a:lnTo>
                  <a:pt x="643113" y="31675"/>
                </a:lnTo>
                <a:lnTo>
                  <a:pt x="643113" y="0"/>
                </a:lnTo>
                <a:lnTo>
                  <a:pt x="0" y="0"/>
                </a:lnTo>
                <a:lnTo>
                  <a:pt x="0" y="31675"/>
                </a:lnTo>
                <a:close/>
              </a:path>
            </a:pathLst>
          </a:custGeom>
          <a:solidFill>
            <a:srgbClr val="000000"/>
          </a:solidFill>
        </p:spPr>
        <p:txBody>
          <a:bodyPr wrap="square" lIns="0" tIns="0" rIns="0" bIns="0" rtlCol="0"/>
          <a:lstStyle/>
          <a:p>
            <a:pPr algn="l" rtl="0"/>
            <a:endParaRPr/>
          </a:p>
        </p:txBody>
      </p:sp>
      <p:sp>
        <p:nvSpPr>
          <p:cNvPr id="21" name="object 21"/>
          <p:cNvSpPr/>
          <p:nvPr/>
        </p:nvSpPr>
        <p:spPr>
          <a:xfrm>
            <a:off x="6738385" y="1645111"/>
            <a:ext cx="447675" cy="19685"/>
          </a:xfrm>
          <a:custGeom>
            <a:avLst/>
            <a:gdLst/>
            <a:ahLst/>
            <a:cxnLst/>
            <a:rect l="l" t="t" r="r" b="b"/>
            <a:pathLst>
              <a:path w="447675" h="19685">
                <a:moveTo>
                  <a:pt x="0" y="19369"/>
                </a:moveTo>
                <a:lnTo>
                  <a:pt x="447471" y="19369"/>
                </a:lnTo>
                <a:lnTo>
                  <a:pt x="447471" y="0"/>
                </a:lnTo>
                <a:lnTo>
                  <a:pt x="0" y="0"/>
                </a:lnTo>
                <a:lnTo>
                  <a:pt x="0" y="19369"/>
                </a:lnTo>
                <a:close/>
              </a:path>
            </a:pathLst>
          </a:custGeom>
          <a:solidFill>
            <a:srgbClr val="000000"/>
          </a:solidFill>
        </p:spPr>
        <p:txBody>
          <a:bodyPr wrap="square" lIns="0" tIns="0" rIns="0" bIns="0" rtlCol="0"/>
          <a:lstStyle/>
          <a:p>
            <a:pPr algn="l" rtl="0"/>
            <a:endParaRPr/>
          </a:p>
        </p:txBody>
      </p:sp>
      <p:sp>
        <p:nvSpPr>
          <p:cNvPr id="22" name="object 22"/>
          <p:cNvSpPr/>
          <p:nvPr/>
        </p:nvSpPr>
        <p:spPr>
          <a:xfrm>
            <a:off x="6732436" y="1639084"/>
            <a:ext cx="459740" cy="31750"/>
          </a:xfrm>
          <a:custGeom>
            <a:avLst/>
            <a:gdLst/>
            <a:ahLst/>
            <a:cxnLst/>
            <a:rect l="l" t="t" r="r" b="b"/>
            <a:pathLst>
              <a:path w="459739" h="31750">
                <a:moveTo>
                  <a:pt x="0" y="31420"/>
                </a:moveTo>
                <a:lnTo>
                  <a:pt x="459366" y="31420"/>
                </a:lnTo>
                <a:lnTo>
                  <a:pt x="459366" y="0"/>
                </a:lnTo>
                <a:lnTo>
                  <a:pt x="0" y="0"/>
                </a:lnTo>
                <a:lnTo>
                  <a:pt x="0" y="31420"/>
                </a:lnTo>
                <a:close/>
              </a:path>
            </a:pathLst>
          </a:custGeom>
          <a:solidFill>
            <a:srgbClr val="000000"/>
          </a:solidFill>
        </p:spPr>
        <p:txBody>
          <a:bodyPr wrap="square" lIns="0" tIns="0" rIns="0" bIns="0" rtlCol="0"/>
          <a:lstStyle/>
          <a:p>
            <a:pPr algn="l" rtl="0"/>
            <a:endParaRPr/>
          </a:p>
        </p:txBody>
      </p:sp>
      <p:sp>
        <p:nvSpPr>
          <p:cNvPr id="23" name="object 23"/>
          <p:cNvSpPr/>
          <p:nvPr/>
        </p:nvSpPr>
        <p:spPr>
          <a:xfrm>
            <a:off x="5326396" y="1649703"/>
            <a:ext cx="1188720" cy="19685"/>
          </a:xfrm>
          <a:custGeom>
            <a:avLst/>
            <a:gdLst/>
            <a:ahLst/>
            <a:cxnLst/>
            <a:rect l="l" t="t" r="r" b="b"/>
            <a:pathLst>
              <a:path w="1188720" h="19685">
                <a:moveTo>
                  <a:pt x="0" y="19624"/>
                </a:moveTo>
                <a:lnTo>
                  <a:pt x="1188325" y="19624"/>
                </a:lnTo>
                <a:lnTo>
                  <a:pt x="1188325" y="0"/>
                </a:lnTo>
                <a:lnTo>
                  <a:pt x="0" y="0"/>
                </a:lnTo>
                <a:lnTo>
                  <a:pt x="0" y="19624"/>
                </a:lnTo>
                <a:close/>
              </a:path>
            </a:pathLst>
          </a:custGeom>
          <a:solidFill>
            <a:srgbClr val="000000"/>
          </a:solidFill>
        </p:spPr>
        <p:txBody>
          <a:bodyPr wrap="square" lIns="0" tIns="0" rIns="0" bIns="0" rtlCol="0"/>
          <a:lstStyle/>
          <a:p>
            <a:pPr algn="l" rtl="0"/>
            <a:endParaRPr/>
          </a:p>
        </p:txBody>
      </p:sp>
      <p:sp>
        <p:nvSpPr>
          <p:cNvPr id="24" name="object 24"/>
          <p:cNvSpPr/>
          <p:nvPr/>
        </p:nvSpPr>
        <p:spPr>
          <a:xfrm>
            <a:off x="5320449" y="1643677"/>
            <a:ext cx="1200785" cy="31750"/>
          </a:xfrm>
          <a:custGeom>
            <a:avLst/>
            <a:gdLst/>
            <a:ahLst/>
            <a:cxnLst/>
            <a:rect l="l" t="t" r="r" b="b"/>
            <a:pathLst>
              <a:path w="1200785" h="31750">
                <a:moveTo>
                  <a:pt x="0" y="31675"/>
                </a:moveTo>
                <a:lnTo>
                  <a:pt x="1200221" y="31675"/>
                </a:lnTo>
                <a:lnTo>
                  <a:pt x="1200221" y="0"/>
                </a:lnTo>
                <a:lnTo>
                  <a:pt x="0" y="0"/>
                </a:lnTo>
                <a:lnTo>
                  <a:pt x="0" y="31675"/>
                </a:lnTo>
                <a:close/>
              </a:path>
            </a:pathLst>
          </a:custGeom>
          <a:solidFill>
            <a:srgbClr val="000000"/>
          </a:solidFill>
        </p:spPr>
        <p:txBody>
          <a:bodyPr wrap="square" lIns="0" tIns="0" rIns="0" bIns="0" rtlCol="0"/>
          <a:lstStyle/>
          <a:p>
            <a:pPr algn="l" rtl="0"/>
            <a:endParaRPr/>
          </a:p>
        </p:txBody>
      </p:sp>
      <p:sp>
        <p:nvSpPr>
          <p:cNvPr id="25" name="object 25"/>
          <p:cNvSpPr/>
          <p:nvPr/>
        </p:nvSpPr>
        <p:spPr>
          <a:xfrm>
            <a:off x="3642049" y="3122079"/>
            <a:ext cx="3318510" cy="19685"/>
          </a:xfrm>
          <a:custGeom>
            <a:avLst/>
            <a:gdLst/>
            <a:ahLst/>
            <a:cxnLst/>
            <a:rect l="l" t="t" r="r" b="b"/>
            <a:pathLst>
              <a:path w="3318510" h="19685">
                <a:moveTo>
                  <a:pt x="0" y="19624"/>
                </a:moveTo>
                <a:lnTo>
                  <a:pt x="3318115" y="19624"/>
                </a:lnTo>
                <a:lnTo>
                  <a:pt x="3318115" y="0"/>
                </a:lnTo>
                <a:lnTo>
                  <a:pt x="0" y="0"/>
                </a:lnTo>
                <a:lnTo>
                  <a:pt x="0" y="19624"/>
                </a:lnTo>
                <a:close/>
              </a:path>
            </a:pathLst>
          </a:custGeom>
          <a:solidFill>
            <a:srgbClr val="000000"/>
          </a:solidFill>
        </p:spPr>
        <p:txBody>
          <a:bodyPr wrap="square" lIns="0" tIns="0" rIns="0" bIns="0" rtlCol="0"/>
          <a:lstStyle/>
          <a:p>
            <a:pPr algn="l" rtl="0"/>
            <a:endParaRPr/>
          </a:p>
        </p:txBody>
      </p:sp>
      <p:sp>
        <p:nvSpPr>
          <p:cNvPr id="26" name="object 26"/>
          <p:cNvSpPr/>
          <p:nvPr/>
        </p:nvSpPr>
        <p:spPr>
          <a:xfrm>
            <a:off x="3636102" y="3116052"/>
            <a:ext cx="3330575" cy="31750"/>
          </a:xfrm>
          <a:custGeom>
            <a:avLst/>
            <a:gdLst/>
            <a:ahLst/>
            <a:cxnLst/>
            <a:rect l="l" t="t" r="r" b="b"/>
            <a:pathLst>
              <a:path w="3330575" h="31750">
                <a:moveTo>
                  <a:pt x="0" y="31675"/>
                </a:moveTo>
                <a:lnTo>
                  <a:pt x="3330010" y="31675"/>
                </a:lnTo>
                <a:lnTo>
                  <a:pt x="3330010" y="0"/>
                </a:lnTo>
                <a:lnTo>
                  <a:pt x="0" y="0"/>
                </a:lnTo>
                <a:lnTo>
                  <a:pt x="0" y="31675"/>
                </a:lnTo>
                <a:close/>
              </a:path>
            </a:pathLst>
          </a:custGeom>
          <a:solidFill>
            <a:srgbClr val="000000"/>
          </a:solidFill>
        </p:spPr>
        <p:txBody>
          <a:bodyPr wrap="square" lIns="0" tIns="0" rIns="0" bIns="0" rtlCol="0"/>
          <a:lstStyle/>
          <a:p>
            <a:pPr algn="l" rtl="0"/>
            <a:endParaRPr/>
          </a:p>
        </p:txBody>
      </p:sp>
      <p:sp>
        <p:nvSpPr>
          <p:cNvPr id="27" name="object 27"/>
          <p:cNvSpPr/>
          <p:nvPr/>
        </p:nvSpPr>
        <p:spPr>
          <a:xfrm>
            <a:off x="6965988" y="2888624"/>
            <a:ext cx="0" cy="540385"/>
          </a:xfrm>
          <a:custGeom>
            <a:avLst/>
            <a:gdLst/>
            <a:ahLst/>
            <a:cxnLst/>
            <a:rect l="l" t="t" r="r" b="b"/>
            <a:pathLst>
              <a:path h="540385">
                <a:moveTo>
                  <a:pt x="0" y="0"/>
                </a:moveTo>
                <a:lnTo>
                  <a:pt x="0" y="540052"/>
                </a:lnTo>
              </a:path>
            </a:pathLst>
          </a:custGeom>
          <a:ln w="19741">
            <a:solidFill>
              <a:srgbClr val="000000"/>
            </a:solidFill>
          </a:ln>
        </p:spPr>
        <p:txBody>
          <a:bodyPr wrap="square" lIns="0" tIns="0" rIns="0" bIns="0" rtlCol="0"/>
          <a:lstStyle/>
          <a:p>
            <a:pPr algn="l" rtl="0"/>
            <a:endParaRPr/>
          </a:p>
        </p:txBody>
      </p:sp>
      <p:sp>
        <p:nvSpPr>
          <p:cNvPr id="28" name="object 28"/>
          <p:cNvSpPr/>
          <p:nvPr/>
        </p:nvSpPr>
        <p:spPr>
          <a:xfrm>
            <a:off x="3387688" y="3028542"/>
            <a:ext cx="280035" cy="210820"/>
          </a:xfrm>
          <a:custGeom>
            <a:avLst/>
            <a:gdLst/>
            <a:ahLst/>
            <a:cxnLst/>
            <a:rect l="l" t="t" r="r" b="b"/>
            <a:pathLst>
              <a:path w="280035" h="210819">
                <a:moveTo>
                  <a:pt x="279921" y="0"/>
                </a:moveTo>
                <a:lnTo>
                  <a:pt x="0" y="120547"/>
                </a:lnTo>
                <a:lnTo>
                  <a:pt x="7084" y="120547"/>
                </a:lnTo>
                <a:lnTo>
                  <a:pt x="279921" y="210258"/>
                </a:lnTo>
                <a:lnTo>
                  <a:pt x="279921" y="0"/>
                </a:lnTo>
                <a:close/>
              </a:path>
            </a:pathLst>
          </a:custGeom>
          <a:solidFill>
            <a:srgbClr val="000000"/>
          </a:solidFill>
        </p:spPr>
        <p:txBody>
          <a:bodyPr wrap="square" lIns="0" tIns="0" rIns="0" bIns="0" rtlCol="0"/>
          <a:lstStyle/>
          <a:p>
            <a:pPr algn="l" rtl="0"/>
            <a:endParaRPr/>
          </a:p>
        </p:txBody>
      </p:sp>
      <p:sp>
        <p:nvSpPr>
          <p:cNvPr id="29" name="object 29"/>
          <p:cNvSpPr/>
          <p:nvPr/>
        </p:nvSpPr>
        <p:spPr>
          <a:xfrm>
            <a:off x="3387688" y="3028542"/>
            <a:ext cx="280035" cy="210820"/>
          </a:xfrm>
          <a:custGeom>
            <a:avLst/>
            <a:gdLst/>
            <a:ahLst/>
            <a:cxnLst/>
            <a:rect l="l" t="t" r="r" b="b"/>
            <a:pathLst>
              <a:path w="280035" h="210819">
                <a:moveTo>
                  <a:pt x="0" y="120547"/>
                </a:moveTo>
                <a:lnTo>
                  <a:pt x="279921" y="0"/>
                </a:lnTo>
                <a:lnTo>
                  <a:pt x="279921" y="210258"/>
                </a:lnTo>
                <a:lnTo>
                  <a:pt x="7084" y="120547"/>
                </a:lnTo>
                <a:lnTo>
                  <a:pt x="0" y="120547"/>
                </a:lnTo>
                <a:close/>
              </a:path>
            </a:pathLst>
          </a:custGeom>
          <a:ln w="11995">
            <a:solidFill>
              <a:srgbClr val="000000"/>
            </a:solidFill>
          </a:ln>
        </p:spPr>
        <p:txBody>
          <a:bodyPr wrap="square" lIns="0" tIns="0" rIns="0" bIns="0" rtlCol="0"/>
          <a:lstStyle/>
          <a:p>
            <a:pPr algn="l" rtl="0"/>
            <a:endParaRPr/>
          </a:p>
        </p:txBody>
      </p:sp>
      <p:sp>
        <p:nvSpPr>
          <p:cNvPr id="30" name="object 30"/>
          <p:cNvSpPr/>
          <p:nvPr/>
        </p:nvSpPr>
        <p:spPr>
          <a:xfrm>
            <a:off x="7846504" y="2709710"/>
            <a:ext cx="240665" cy="180975"/>
          </a:xfrm>
          <a:custGeom>
            <a:avLst/>
            <a:gdLst/>
            <a:ahLst/>
            <a:cxnLst/>
            <a:rect l="l" t="t" r="r" b="b"/>
            <a:pathLst>
              <a:path w="240665" h="180975">
                <a:moveTo>
                  <a:pt x="0" y="0"/>
                </a:moveTo>
                <a:lnTo>
                  <a:pt x="0" y="180948"/>
                </a:lnTo>
                <a:lnTo>
                  <a:pt x="236146" y="103474"/>
                </a:lnTo>
                <a:lnTo>
                  <a:pt x="240619" y="103474"/>
                </a:lnTo>
                <a:lnTo>
                  <a:pt x="0" y="0"/>
                </a:lnTo>
                <a:close/>
              </a:path>
            </a:pathLst>
          </a:custGeom>
          <a:solidFill>
            <a:srgbClr val="000000"/>
          </a:solidFill>
        </p:spPr>
        <p:txBody>
          <a:bodyPr wrap="square" lIns="0" tIns="0" rIns="0" bIns="0" rtlCol="0"/>
          <a:lstStyle/>
          <a:p>
            <a:pPr algn="l" rtl="0"/>
            <a:endParaRPr/>
          </a:p>
        </p:txBody>
      </p:sp>
      <p:sp>
        <p:nvSpPr>
          <p:cNvPr id="31" name="object 31"/>
          <p:cNvSpPr/>
          <p:nvPr/>
        </p:nvSpPr>
        <p:spPr>
          <a:xfrm>
            <a:off x="7846504" y="2709710"/>
            <a:ext cx="240665" cy="180975"/>
          </a:xfrm>
          <a:custGeom>
            <a:avLst/>
            <a:gdLst/>
            <a:ahLst/>
            <a:cxnLst/>
            <a:rect l="l" t="t" r="r" b="b"/>
            <a:pathLst>
              <a:path w="240665" h="180975">
                <a:moveTo>
                  <a:pt x="240619" y="103474"/>
                </a:moveTo>
                <a:lnTo>
                  <a:pt x="0" y="0"/>
                </a:lnTo>
                <a:lnTo>
                  <a:pt x="0" y="180948"/>
                </a:lnTo>
                <a:lnTo>
                  <a:pt x="236146" y="103474"/>
                </a:lnTo>
                <a:lnTo>
                  <a:pt x="240619" y="103474"/>
                </a:lnTo>
                <a:close/>
              </a:path>
            </a:pathLst>
          </a:custGeom>
          <a:ln w="11995">
            <a:solidFill>
              <a:srgbClr val="000000"/>
            </a:solidFill>
          </a:ln>
        </p:spPr>
        <p:txBody>
          <a:bodyPr wrap="square" lIns="0" tIns="0" rIns="0" bIns="0" rtlCol="0"/>
          <a:lstStyle/>
          <a:p>
            <a:pPr algn="l" rtl="0"/>
            <a:endParaRPr/>
          </a:p>
        </p:txBody>
      </p:sp>
      <p:sp>
        <p:nvSpPr>
          <p:cNvPr id="32" name="object 32"/>
          <p:cNvSpPr/>
          <p:nvPr/>
        </p:nvSpPr>
        <p:spPr>
          <a:xfrm>
            <a:off x="4871442" y="2549155"/>
            <a:ext cx="0" cy="454025"/>
          </a:xfrm>
          <a:custGeom>
            <a:avLst/>
            <a:gdLst/>
            <a:ahLst/>
            <a:cxnLst/>
            <a:rect l="l" t="t" r="r" b="b"/>
            <a:pathLst>
              <a:path h="454025">
                <a:moveTo>
                  <a:pt x="0" y="0"/>
                </a:moveTo>
                <a:lnTo>
                  <a:pt x="0" y="453904"/>
                </a:lnTo>
              </a:path>
            </a:pathLst>
          </a:custGeom>
          <a:ln w="19488">
            <a:solidFill>
              <a:srgbClr val="000000"/>
            </a:solidFill>
          </a:ln>
        </p:spPr>
        <p:txBody>
          <a:bodyPr wrap="square" lIns="0" tIns="0" rIns="0" bIns="0" rtlCol="0"/>
          <a:lstStyle/>
          <a:p>
            <a:pPr algn="l" rtl="0"/>
            <a:endParaRPr/>
          </a:p>
        </p:txBody>
      </p:sp>
      <p:sp>
        <p:nvSpPr>
          <p:cNvPr id="33" name="object 33"/>
          <p:cNvSpPr txBox="1"/>
          <p:nvPr/>
        </p:nvSpPr>
        <p:spPr>
          <a:xfrm>
            <a:off x="3637952" y="1087319"/>
            <a:ext cx="4566920" cy="2438400"/>
          </a:xfrm>
          <a:prstGeom prst="rect">
            <a:avLst/>
          </a:prstGeom>
        </p:spPr>
        <p:txBody>
          <a:bodyPr vert="horz" wrap="square" lIns="0" tIns="0" rIns="0" bIns="0" rtlCol="0">
            <a:spAutoFit/>
          </a:bodyPr>
          <a:lstStyle/>
          <a:p>
            <a:pPr marL="50165" algn="ctr" rtl="0">
              <a:tabLst>
                <a:tab pos="2137410" algn="l"/>
              </a:tabLst>
            </a:pPr>
            <a:r>
              <a:rPr sz="1850" spc="-15" dirty="0">
                <a:latin typeface="Arial"/>
                <a:cs typeface="Arial"/>
              </a:rPr>
              <a:t>Autobús</a:t>
            </a:r>
            <a:r>
              <a:rPr sz="1850" spc="5" dirty="0">
                <a:latin typeface="Arial"/>
                <a:cs typeface="Arial"/>
              </a:rPr>
              <a:t> </a:t>
            </a:r>
            <a:r>
              <a:rPr sz="1850" spc="-15" dirty="0">
                <a:latin typeface="Arial"/>
                <a:cs typeface="Arial"/>
              </a:rPr>
              <a:t>Un autobús</a:t>
            </a:r>
            <a:r>
              <a:rPr sz="1850" spc="-90" dirty="0">
                <a:latin typeface="Arial"/>
                <a:cs typeface="Arial"/>
              </a:rPr>
              <a:t> </a:t>
            </a:r>
            <a:r>
              <a:rPr sz="1850" spc="-15" dirty="0">
                <a:latin typeface="Arial"/>
                <a:cs typeface="Arial"/>
              </a:rPr>
              <a:t>B</a:t>
            </a:r>
            <a:endParaRPr sz="1850">
              <a:latin typeface="Arial"/>
              <a:cs typeface="Arial"/>
            </a:endParaRPr>
          </a:p>
          <a:p>
            <a:pPr algn="ctr" rtl="0">
              <a:spcBef>
                <a:spcPts val="1440"/>
              </a:spcBef>
              <a:tabLst>
                <a:tab pos="846455" algn="l"/>
                <a:tab pos="1525270" algn="l"/>
                <a:tab pos="2926080" algn="l"/>
                <a:tab pos="3597275" algn="l"/>
                <a:tab pos="4443730" algn="l"/>
              </a:tabLst>
            </a:pPr>
            <a:r>
              <a:rPr sz="1350" spc="10" dirty="0">
                <a:latin typeface="Arial"/>
                <a:cs typeface="Arial"/>
              </a:rPr>
              <a:t>1 2 3 4 5 6</a:t>
            </a:r>
            <a:endParaRPr sz="1350">
              <a:latin typeface="Arial"/>
              <a:cs typeface="Arial"/>
            </a:endParaRPr>
          </a:p>
          <a:p>
            <a:pPr marL="1669414" marR="2243455" indent="-29209" algn="ctr" rtl="0">
              <a:lnSpc>
                <a:spcPts val="7130"/>
              </a:lnSpc>
              <a:spcBef>
                <a:spcPts val="580"/>
              </a:spcBef>
            </a:pPr>
            <a:r>
              <a:rPr sz="2100" spc="-20" dirty="0">
                <a:latin typeface="Arial"/>
                <a:cs typeface="Arial"/>
              </a:rPr>
              <a:t>FWD FWD</a:t>
            </a:r>
            <a:endParaRPr sz="2100">
              <a:latin typeface="Arial"/>
              <a:cs typeface="Arial"/>
            </a:endParaRPr>
          </a:p>
        </p:txBody>
      </p:sp>
      <p:sp>
        <p:nvSpPr>
          <p:cNvPr id="34" name="object 34"/>
          <p:cNvSpPr/>
          <p:nvPr/>
        </p:nvSpPr>
        <p:spPr>
          <a:xfrm>
            <a:off x="4869604" y="2798654"/>
            <a:ext cx="2987040" cy="19685"/>
          </a:xfrm>
          <a:custGeom>
            <a:avLst/>
            <a:gdLst/>
            <a:ahLst/>
            <a:cxnLst/>
            <a:rect l="l" t="t" r="r" b="b"/>
            <a:pathLst>
              <a:path w="2987040" h="19685">
                <a:moveTo>
                  <a:pt x="0" y="19115"/>
                </a:moveTo>
                <a:lnTo>
                  <a:pt x="2986782" y="19115"/>
                </a:lnTo>
                <a:lnTo>
                  <a:pt x="2986782" y="0"/>
                </a:lnTo>
                <a:lnTo>
                  <a:pt x="0" y="0"/>
                </a:lnTo>
                <a:lnTo>
                  <a:pt x="0" y="19115"/>
                </a:lnTo>
                <a:close/>
              </a:path>
            </a:pathLst>
          </a:custGeom>
          <a:solidFill>
            <a:srgbClr val="000000"/>
          </a:solidFill>
        </p:spPr>
        <p:txBody>
          <a:bodyPr wrap="square" lIns="0" tIns="0" rIns="0" bIns="0" rtlCol="0"/>
          <a:lstStyle/>
          <a:p>
            <a:pPr algn="l" rtl="0"/>
            <a:endParaRPr/>
          </a:p>
        </p:txBody>
      </p:sp>
      <p:sp>
        <p:nvSpPr>
          <p:cNvPr id="35" name="object 35"/>
          <p:cNvSpPr/>
          <p:nvPr/>
        </p:nvSpPr>
        <p:spPr>
          <a:xfrm>
            <a:off x="4863657" y="2792627"/>
            <a:ext cx="2999105" cy="31750"/>
          </a:xfrm>
          <a:custGeom>
            <a:avLst/>
            <a:gdLst/>
            <a:ahLst/>
            <a:cxnLst/>
            <a:rect l="l" t="t" r="r" b="b"/>
            <a:pathLst>
              <a:path w="2999104" h="31750">
                <a:moveTo>
                  <a:pt x="0" y="31166"/>
                </a:moveTo>
                <a:lnTo>
                  <a:pt x="2998677" y="31166"/>
                </a:lnTo>
                <a:lnTo>
                  <a:pt x="2998677" y="0"/>
                </a:lnTo>
                <a:lnTo>
                  <a:pt x="0" y="0"/>
                </a:lnTo>
                <a:lnTo>
                  <a:pt x="0" y="31166"/>
                </a:lnTo>
                <a:close/>
              </a:path>
            </a:pathLst>
          </a:custGeom>
          <a:solidFill>
            <a:srgbClr val="000000"/>
          </a:solidFill>
        </p:spPr>
        <p:txBody>
          <a:bodyPr wrap="square" lIns="0" tIns="0" rIns="0" bIns="0" rtlCol="0"/>
          <a:lstStyle/>
          <a:p>
            <a:pPr algn="l" rtl="0"/>
            <a:endParaRPr/>
          </a:p>
        </p:txBody>
      </p:sp>
      <p:sp>
        <p:nvSpPr>
          <p:cNvPr id="36" name="object 36"/>
          <p:cNvSpPr/>
          <p:nvPr/>
        </p:nvSpPr>
        <p:spPr>
          <a:xfrm>
            <a:off x="6266924" y="1535794"/>
            <a:ext cx="144780" cy="335280"/>
          </a:xfrm>
          <a:custGeom>
            <a:avLst/>
            <a:gdLst/>
            <a:ahLst/>
            <a:cxnLst/>
            <a:rect l="l" t="t" r="r" b="b"/>
            <a:pathLst>
              <a:path w="144779" h="335280">
                <a:moveTo>
                  <a:pt x="0" y="334937"/>
                </a:moveTo>
                <a:lnTo>
                  <a:pt x="144496" y="0"/>
                </a:lnTo>
              </a:path>
            </a:pathLst>
          </a:custGeom>
          <a:ln w="21049">
            <a:solidFill>
              <a:srgbClr val="FF0000"/>
            </a:solidFill>
          </a:ln>
        </p:spPr>
        <p:txBody>
          <a:bodyPr wrap="square" lIns="0" tIns="0" rIns="0" bIns="0" rtlCol="0"/>
          <a:lstStyle/>
          <a:p>
            <a:pPr algn="l" rtl="0"/>
            <a:endParaRPr/>
          </a:p>
        </p:txBody>
      </p:sp>
      <p:sp>
        <p:nvSpPr>
          <p:cNvPr id="37" name="object 37"/>
          <p:cNvSpPr/>
          <p:nvPr/>
        </p:nvSpPr>
        <p:spPr>
          <a:xfrm>
            <a:off x="6247367" y="1975913"/>
            <a:ext cx="94615" cy="152400"/>
          </a:xfrm>
          <a:custGeom>
            <a:avLst/>
            <a:gdLst/>
            <a:ahLst/>
            <a:cxnLst/>
            <a:rect l="l" t="t" r="r" b="b"/>
            <a:pathLst>
              <a:path w="94614" h="152400">
                <a:moveTo>
                  <a:pt x="30896" y="0"/>
                </a:moveTo>
                <a:lnTo>
                  <a:pt x="0" y="151976"/>
                </a:lnTo>
                <a:lnTo>
                  <a:pt x="94458" y="25504"/>
                </a:lnTo>
                <a:lnTo>
                  <a:pt x="30896" y="0"/>
                </a:lnTo>
                <a:close/>
              </a:path>
            </a:pathLst>
          </a:custGeom>
          <a:solidFill>
            <a:srgbClr val="FF0000"/>
          </a:solidFill>
        </p:spPr>
        <p:txBody>
          <a:bodyPr wrap="square" lIns="0" tIns="0" rIns="0" bIns="0" rtlCol="0"/>
          <a:lstStyle/>
          <a:p>
            <a:pPr algn="l" rtl="0"/>
            <a:endParaRPr/>
          </a:p>
        </p:txBody>
      </p:sp>
      <p:sp>
        <p:nvSpPr>
          <p:cNvPr id="38" name="object 38"/>
          <p:cNvSpPr/>
          <p:nvPr/>
        </p:nvSpPr>
        <p:spPr>
          <a:xfrm>
            <a:off x="6247367" y="1975913"/>
            <a:ext cx="94615" cy="152400"/>
          </a:xfrm>
          <a:custGeom>
            <a:avLst/>
            <a:gdLst/>
            <a:ahLst/>
            <a:cxnLst/>
            <a:rect l="l" t="t" r="r" b="b"/>
            <a:pathLst>
              <a:path w="94614" h="152400">
                <a:moveTo>
                  <a:pt x="30896" y="0"/>
                </a:moveTo>
                <a:lnTo>
                  <a:pt x="94458" y="25504"/>
                </a:lnTo>
                <a:lnTo>
                  <a:pt x="0" y="151976"/>
                </a:lnTo>
                <a:lnTo>
                  <a:pt x="30896" y="0"/>
                </a:lnTo>
                <a:close/>
              </a:path>
            </a:pathLst>
          </a:custGeom>
          <a:ln w="21083">
            <a:solidFill>
              <a:srgbClr val="FF0000"/>
            </a:solidFill>
          </a:ln>
        </p:spPr>
        <p:txBody>
          <a:bodyPr wrap="square" lIns="0" tIns="0" rIns="0" bIns="0" rtlCol="0"/>
          <a:lstStyle/>
          <a:p>
            <a:pPr algn="l" rtl="0"/>
            <a:endParaRPr/>
          </a:p>
        </p:txBody>
      </p:sp>
      <p:sp>
        <p:nvSpPr>
          <p:cNvPr id="39" name="object 39"/>
          <p:cNvSpPr/>
          <p:nvPr/>
        </p:nvSpPr>
        <p:spPr>
          <a:xfrm>
            <a:off x="6266925" y="1788947"/>
            <a:ext cx="128905" cy="200660"/>
          </a:xfrm>
          <a:custGeom>
            <a:avLst/>
            <a:gdLst/>
            <a:ahLst/>
            <a:cxnLst/>
            <a:rect l="l" t="t" r="r" b="b"/>
            <a:pathLst>
              <a:path w="128904" h="200660">
                <a:moveTo>
                  <a:pt x="42756" y="200245"/>
                </a:moveTo>
                <a:lnTo>
                  <a:pt x="128580" y="0"/>
                </a:lnTo>
                <a:lnTo>
                  <a:pt x="0" y="81784"/>
                </a:lnTo>
              </a:path>
            </a:pathLst>
          </a:custGeom>
          <a:ln w="21086">
            <a:solidFill>
              <a:srgbClr val="FF0000"/>
            </a:solidFill>
          </a:ln>
        </p:spPr>
        <p:txBody>
          <a:bodyPr wrap="square" lIns="0" tIns="0" rIns="0" bIns="0" rtlCol="0"/>
          <a:lstStyle/>
          <a:p>
            <a:pPr algn="l" rtl="0"/>
            <a:endParaRPr/>
          </a:p>
        </p:txBody>
      </p:sp>
      <p:sp>
        <p:nvSpPr>
          <p:cNvPr id="40" name="object 40"/>
          <p:cNvSpPr/>
          <p:nvPr/>
        </p:nvSpPr>
        <p:spPr>
          <a:xfrm>
            <a:off x="6317482" y="1542224"/>
            <a:ext cx="87630" cy="173355"/>
          </a:xfrm>
          <a:custGeom>
            <a:avLst/>
            <a:gdLst/>
            <a:ahLst/>
            <a:cxnLst/>
            <a:rect l="l" t="t" r="r" b="b"/>
            <a:pathLst>
              <a:path w="87629" h="173355">
                <a:moveTo>
                  <a:pt x="0" y="0"/>
                </a:moveTo>
                <a:lnTo>
                  <a:pt x="87072" y="172738"/>
                </a:lnTo>
              </a:path>
            </a:pathLst>
          </a:custGeom>
          <a:ln w="21062">
            <a:solidFill>
              <a:srgbClr val="FF0000"/>
            </a:solidFill>
          </a:ln>
        </p:spPr>
        <p:txBody>
          <a:bodyPr wrap="square" lIns="0" tIns="0" rIns="0" bIns="0" rtlCol="0"/>
          <a:lstStyle/>
          <a:p>
            <a:pPr algn="l" rtl="0"/>
            <a:endParaRPr/>
          </a:p>
        </p:txBody>
      </p:sp>
      <p:sp>
        <p:nvSpPr>
          <p:cNvPr id="41" name="object 41"/>
          <p:cNvSpPr/>
          <p:nvPr/>
        </p:nvSpPr>
        <p:spPr>
          <a:xfrm>
            <a:off x="2755456" y="1372437"/>
            <a:ext cx="569595" cy="569595"/>
          </a:xfrm>
          <a:custGeom>
            <a:avLst/>
            <a:gdLst/>
            <a:ahLst/>
            <a:cxnLst/>
            <a:rect l="l" t="t" r="r" b="b"/>
            <a:pathLst>
              <a:path w="569594" h="569594">
                <a:moveTo>
                  <a:pt x="0" y="284665"/>
                </a:moveTo>
                <a:lnTo>
                  <a:pt x="3721" y="238560"/>
                </a:lnTo>
                <a:lnTo>
                  <a:pt x="14497" y="194799"/>
                </a:lnTo>
                <a:lnTo>
                  <a:pt x="31741" y="153971"/>
                </a:lnTo>
                <a:lnTo>
                  <a:pt x="54870" y="116669"/>
                </a:lnTo>
                <a:lnTo>
                  <a:pt x="83300" y="83484"/>
                </a:lnTo>
                <a:lnTo>
                  <a:pt x="116444" y="55006"/>
                </a:lnTo>
                <a:lnTo>
                  <a:pt x="153719" y="31828"/>
                </a:lnTo>
                <a:lnTo>
                  <a:pt x="194540" y="14539"/>
                </a:lnTo>
                <a:lnTo>
                  <a:pt x="238323" y="3733"/>
                </a:lnTo>
                <a:lnTo>
                  <a:pt x="284483" y="0"/>
                </a:lnTo>
                <a:lnTo>
                  <a:pt x="330586" y="3733"/>
                </a:lnTo>
                <a:lnTo>
                  <a:pt x="374351" y="14539"/>
                </a:lnTo>
                <a:lnTo>
                  <a:pt x="415185" y="31828"/>
                </a:lnTo>
                <a:lnTo>
                  <a:pt x="452496" y="55006"/>
                </a:lnTo>
                <a:lnTo>
                  <a:pt x="485691" y="83484"/>
                </a:lnTo>
                <a:lnTo>
                  <a:pt x="514179" y="116669"/>
                </a:lnTo>
                <a:lnTo>
                  <a:pt x="537367" y="153971"/>
                </a:lnTo>
                <a:lnTo>
                  <a:pt x="554663" y="194799"/>
                </a:lnTo>
                <a:lnTo>
                  <a:pt x="565475" y="238560"/>
                </a:lnTo>
                <a:lnTo>
                  <a:pt x="569211" y="284665"/>
                </a:lnTo>
                <a:lnTo>
                  <a:pt x="565475" y="330923"/>
                </a:lnTo>
                <a:lnTo>
                  <a:pt x="554663" y="374774"/>
                </a:lnTo>
                <a:lnTo>
                  <a:pt x="537367" y="415637"/>
                </a:lnTo>
                <a:lnTo>
                  <a:pt x="514179" y="452934"/>
                </a:lnTo>
                <a:lnTo>
                  <a:pt x="485691" y="486083"/>
                </a:lnTo>
                <a:lnTo>
                  <a:pt x="452496" y="514506"/>
                </a:lnTo>
                <a:lnTo>
                  <a:pt x="415185" y="537621"/>
                </a:lnTo>
                <a:lnTo>
                  <a:pt x="374351" y="554851"/>
                </a:lnTo>
                <a:lnTo>
                  <a:pt x="330586" y="565613"/>
                </a:lnTo>
                <a:lnTo>
                  <a:pt x="284483" y="569330"/>
                </a:lnTo>
                <a:lnTo>
                  <a:pt x="238323" y="565613"/>
                </a:lnTo>
                <a:lnTo>
                  <a:pt x="194540" y="554851"/>
                </a:lnTo>
                <a:lnTo>
                  <a:pt x="153719" y="537621"/>
                </a:lnTo>
                <a:lnTo>
                  <a:pt x="116444" y="514506"/>
                </a:lnTo>
                <a:lnTo>
                  <a:pt x="83300" y="486083"/>
                </a:lnTo>
                <a:lnTo>
                  <a:pt x="54870" y="452934"/>
                </a:lnTo>
                <a:lnTo>
                  <a:pt x="31741" y="415637"/>
                </a:lnTo>
                <a:lnTo>
                  <a:pt x="14497" y="374774"/>
                </a:lnTo>
                <a:lnTo>
                  <a:pt x="3721" y="330923"/>
                </a:lnTo>
                <a:lnTo>
                  <a:pt x="0" y="284665"/>
                </a:lnTo>
              </a:path>
            </a:pathLst>
          </a:custGeom>
          <a:ln w="21144">
            <a:solidFill>
              <a:srgbClr val="000000"/>
            </a:solidFill>
          </a:ln>
        </p:spPr>
        <p:txBody>
          <a:bodyPr wrap="square" lIns="0" tIns="0" rIns="0" bIns="0" rtlCol="0"/>
          <a:lstStyle/>
          <a:p>
            <a:pPr algn="l" rtl="0"/>
            <a:endParaRPr/>
          </a:p>
        </p:txBody>
      </p:sp>
      <p:sp>
        <p:nvSpPr>
          <p:cNvPr id="42" name="object 42"/>
          <p:cNvSpPr/>
          <p:nvPr/>
        </p:nvSpPr>
        <p:spPr>
          <a:xfrm>
            <a:off x="2873909" y="1587331"/>
            <a:ext cx="332105" cy="137160"/>
          </a:xfrm>
          <a:custGeom>
            <a:avLst/>
            <a:gdLst/>
            <a:ahLst/>
            <a:cxnLst/>
            <a:rect l="l" t="t" r="r" b="b"/>
            <a:pathLst>
              <a:path w="332105" h="137160">
                <a:moveTo>
                  <a:pt x="0" y="97593"/>
                </a:moveTo>
                <a:lnTo>
                  <a:pt x="812" y="64233"/>
                </a:lnTo>
                <a:lnTo>
                  <a:pt x="13916" y="34726"/>
                </a:lnTo>
                <a:lnTo>
                  <a:pt x="37081" y="12255"/>
                </a:lnTo>
                <a:lnTo>
                  <a:pt x="68076" y="0"/>
                </a:lnTo>
                <a:lnTo>
                  <a:pt x="101675" y="818"/>
                </a:lnTo>
                <a:lnTo>
                  <a:pt x="131288" y="14056"/>
                </a:lnTo>
                <a:lnTo>
                  <a:pt x="153784" y="37392"/>
                </a:lnTo>
                <a:lnTo>
                  <a:pt x="166030" y="68505"/>
                </a:lnTo>
                <a:lnTo>
                  <a:pt x="178126" y="99673"/>
                </a:lnTo>
                <a:lnTo>
                  <a:pt x="200544" y="122927"/>
                </a:lnTo>
                <a:lnTo>
                  <a:pt x="230129" y="136043"/>
                </a:lnTo>
                <a:lnTo>
                  <a:pt x="263724" y="136799"/>
                </a:lnTo>
                <a:lnTo>
                  <a:pt x="294723" y="124618"/>
                </a:lnTo>
                <a:lnTo>
                  <a:pt x="317917" y="102270"/>
                </a:lnTo>
                <a:lnTo>
                  <a:pt x="331098" y="72788"/>
                </a:lnTo>
                <a:lnTo>
                  <a:pt x="332061" y="39206"/>
                </a:lnTo>
              </a:path>
            </a:pathLst>
          </a:custGeom>
          <a:ln w="21241">
            <a:solidFill>
              <a:srgbClr val="000000"/>
            </a:solidFill>
          </a:ln>
        </p:spPr>
        <p:txBody>
          <a:bodyPr wrap="square" lIns="0" tIns="0" rIns="0" bIns="0" rtlCol="0"/>
          <a:lstStyle/>
          <a:p>
            <a:pPr algn="l" rtl="0"/>
            <a:endParaRPr/>
          </a:p>
        </p:txBody>
      </p:sp>
      <p:sp>
        <p:nvSpPr>
          <p:cNvPr id="43" name="object 43"/>
          <p:cNvSpPr/>
          <p:nvPr/>
        </p:nvSpPr>
        <p:spPr>
          <a:xfrm>
            <a:off x="8502200" y="1372437"/>
            <a:ext cx="569595" cy="569595"/>
          </a:xfrm>
          <a:custGeom>
            <a:avLst/>
            <a:gdLst/>
            <a:ahLst/>
            <a:cxnLst/>
            <a:rect l="l" t="t" r="r" b="b"/>
            <a:pathLst>
              <a:path w="569595" h="569594">
                <a:moveTo>
                  <a:pt x="0" y="284665"/>
                </a:moveTo>
                <a:lnTo>
                  <a:pt x="3722" y="238560"/>
                </a:lnTo>
                <a:lnTo>
                  <a:pt x="14501" y="194799"/>
                </a:lnTo>
                <a:lnTo>
                  <a:pt x="31753" y="153971"/>
                </a:lnTo>
                <a:lnTo>
                  <a:pt x="54894" y="116669"/>
                </a:lnTo>
                <a:lnTo>
                  <a:pt x="83340" y="83484"/>
                </a:lnTo>
                <a:lnTo>
                  <a:pt x="116508" y="55006"/>
                </a:lnTo>
                <a:lnTo>
                  <a:pt x="153814" y="31828"/>
                </a:lnTo>
                <a:lnTo>
                  <a:pt x="194676" y="14539"/>
                </a:lnTo>
                <a:lnTo>
                  <a:pt x="238508" y="3733"/>
                </a:lnTo>
                <a:lnTo>
                  <a:pt x="284727" y="0"/>
                </a:lnTo>
                <a:lnTo>
                  <a:pt x="330764" y="3733"/>
                </a:lnTo>
                <a:lnTo>
                  <a:pt x="374478" y="14539"/>
                </a:lnTo>
                <a:lnTo>
                  <a:pt x="415274" y="31828"/>
                </a:lnTo>
                <a:lnTo>
                  <a:pt x="452559" y="55006"/>
                </a:lnTo>
                <a:lnTo>
                  <a:pt x="485738" y="83484"/>
                </a:lnTo>
                <a:lnTo>
                  <a:pt x="514217" y="116669"/>
                </a:lnTo>
                <a:lnTo>
                  <a:pt x="537401" y="153971"/>
                </a:lnTo>
                <a:lnTo>
                  <a:pt x="554697" y="194799"/>
                </a:lnTo>
                <a:lnTo>
                  <a:pt x="565511" y="238560"/>
                </a:lnTo>
                <a:lnTo>
                  <a:pt x="569247" y="284665"/>
                </a:lnTo>
                <a:lnTo>
                  <a:pt x="565511" y="330923"/>
                </a:lnTo>
                <a:lnTo>
                  <a:pt x="554697" y="374774"/>
                </a:lnTo>
                <a:lnTo>
                  <a:pt x="537401" y="415637"/>
                </a:lnTo>
                <a:lnTo>
                  <a:pt x="514217" y="452934"/>
                </a:lnTo>
                <a:lnTo>
                  <a:pt x="485738" y="486083"/>
                </a:lnTo>
                <a:lnTo>
                  <a:pt x="452559" y="514506"/>
                </a:lnTo>
                <a:lnTo>
                  <a:pt x="415274" y="537621"/>
                </a:lnTo>
                <a:lnTo>
                  <a:pt x="374478" y="554851"/>
                </a:lnTo>
                <a:lnTo>
                  <a:pt x="330764" y="565613"/>
                </a:lnTo>
                <a:lnTo>
                  <a:pt x="284727" y="569330"/>
                </a:lnTo>
                <a:lnTo>
                  <a:pt x="238508" y="565613"/>
                </a:lnTo>
                <a:lnTo>
                  <a:pt x="194676" y="554851"/>
                </a:lnTo>
                <a:lnTo>
                  <a:pt x="153814" y="537621"/>
                </a:lnTo>
                <a:lnTo>
                  <a:pt x="116508" y="514506"/>
                </a:lnTo>
                <a:lnTo>
                  <a:pt x="83340" y="486083"/>
                </a:lnTo>
                <a:lnTo>
                  <a:pt x="54894" y="452934"/>
                </a:lnTo>
                <a:lnTo>
                  <a:pt x="31753" y="415637"/>
                </a:lnTo>
                <a:lnTo>
                  <a:pt x="14501" y="374774"/>
                </a:lnTo>
                <a:lnTo>
                  <a:pt x="3722" y="330923"/>
                </a:lnTo>
                <a:lnTo>
                  <a:pt x="0" y="284665"/>
                </a:lnTo>
              </a:path>
            </a:pathLst>
          </a:custGeom>
          <a:ln w="21144">
            <a:solidFill>
              <a:srgbClr val="000000"/>
            </a:solidFill>
          </a:ln>
        </p:spPr>
        <p:txBody>
          <a:bodyPr wrap="square" lIns="0" tIns="0" rIns="0" bIns="0" rtlCol="0"/>
          <a:lstStyle/>
          <a:p>
            <a:pPr algn="l" rtl="0"/>
            <a:endParaRPr/>
          </a:p>
        </p:txBody>
      </p:sp>
      <p:sp>
        <p:nvSpPr>
          <p:cNvPr id="44" name="object 44"/>
          <p:cNvSpPr/>
          <p:nvPr/>
        </p:nvSpPr>
        <p:spPr>
          <a:xfrm>
            <a:off x="8620898" y="1587331"/>
            <a:ext cx="332105" cy="137160"/>
          </a:xfrm>
          <a:custGeom>
            <a:avLst/>
            <a:gdLst/>
            <a:ahLst/>
            <a:cxnLst/>
            <a:rect l="l" t="t" r="r" b="b"/>
            <a:pathLst>
              <a:path w="332104" h="137160">
                <a:moveTo>
                  <a:pt x="0" y="97593"/>
                </a:moveTo>
                <a:lnTo>
                  <a:pt x="694" y="64233"/>
                </a:lnTo>
                <a:lnTo>
                  <a:pt x="13744" y="34726"/>
                </a:lnTo>
                <a:lnTo>
                  <a:pt x="36879" y="12255"/>
                </a:lnTo>
                <a:lnTo>
                  <a:pt x="67827" y="0"/>
                </a:lnTo>
                <a:lnTo>
                  <a:pt x="101443" y="818"/>
                </a:lnTo>
                <a:lnTo>
                  <a:pt x="131089" y="14056"/>
                </a:lnTo>
                <a:lnTo>
                  <a:pt x="153655" y="37392"/>
                </a:lnTo>
                <a:lnTo>
                  <a:pt x="166030" y="68505"/>
                </a:lnTo>
                <a:lnTo>
                  <a:pt x="177984" y="99673"/>
                </a:lnTo>
                <a:lnTo>
                  <a:pt x="200334" y="122927"/>
                </a:lnTo>
                <a:lnTo>
                  <a:pt x="229901" y="136043"/>
                </a:lnTo>
                <a:lnTo>
                  <a:pt x="263505" y="136799"/>
                </a:lnTo>
                <a:lnTo>
                  <a:pt x="294508" y="124618"/>
                </a:lnTo>
                <a:lnTo>
                  <a:pt x="317718" y="102270"/>
                </a:lnTo>
                <a:lnTo>
                  <a:pt x="330960" y="72788"/>
                </a:lnTo>
                <a:lnTo>
                  <a:pt x="332061" y="39206"/>
                </a:lnTo>
              </a:path>
            </a:pathLst>
          </a:custGeom>
          <a:ln w="21241">
            <a:solidFill>
              <a:srgbClr val="000000"/>
            </a:solidFill>
          </a:ln>
        </p:spPr>
        <p:txBody>
          <a:bodyPr wrap="square" lIns="0" tIns="0" rIns="0" bIns="0" rtlCol="0"/>
          <a:lstStyle/>
          <a:p>
            <a:pPr algn="l" rtl="0"/>
            <a:endParaRPr/>
          </a:p>
        </p:txBody>
      </p:sp>
      <p:sp>
        <p:nvSpPr>
          <p:cNvPr id="46" name="object 46"/>
          <p:cNvSpPr/>
          <p:nvPr/>
        </p:nvSpPr>
        <p:spPr>
          <a:xfrm>
            <a:off x="5041938" y="4446504"/>
            <a:ext cx="20320" cy="472440"/>
          </a:xfrm>
          <a:custGeom>
            <a:avLst/>
            <a:gdLst/>
            <a:ahLst/>
            <a:cxnLst/>
            <a:rect l="l" t="t" r="r" b="b"/>
            <a:pathLst>
              <a:path w="20320" h="472439">
                <a:moveTo>
                  <a:pt x="0" y="471936"/>
                </a:moveTo>
                <a:lnTo>
                  <a:pt x="19789" y="471936"/>
                </a:lnTo>
                <a:lnTo>
                  <a:pt x="19789" y="0"/>
                </a:lnTo>
                <a:lnTo>
                  <a:pt x="0" y="0"/>
                </a:lnTo>
                <a:lnTo>
                  <a:pt x="0" y="471936"/>
                </a:lnTo>
                <a:close/>
              </a:path>
            </a:pathLst>
          </a:custGeom>
          <a:solidFill>
            <a:srgbClr val="000000"/>
          </a:solidFill>
        </p:spPr>
        <p:txBody>
          <a:bodyPr wrap="square" lIns="0" tIns="0" rIns="0" bIns="0" rtlCol="0"/>
          <a:lstStyle/>
          <a:p>
            <a:pPr algn="l" rtl="0"/>
            <a:endParaRPr/>
          </a:p>
        </p:txBody>
      </p:sp>
      <p:sp>
        <p:nvSpPr>
          <p:cNvPr id="47" name="object 47"/>
          <p:cNvSpPr/>
          <p:nvPr/>
        </p:nvSpPr>
        <p:spPr>
          <a:xfrm>
            <a:off x="5035899" y="4440388"/>
            <a:ext cx="32384" cy="484505"/>
          </a:xfrm>
          <a:custGeom>
            <a:avLst/>
            <a:gdLst/>
            <a:ahLst/>
            <a:cxnLst/>
            <a:rect l="l" t="t" r="r" b="b"/>
            <a:pathLst>
              <a:path w="32385" h="484504">
                <a:moveTo>
                  <a:pt x="0" y="484171"/>
                </a:moveTo>
                <a:lnTo>
                  <a:pt x="31868" y="484171"/>
                </a:lnTo>
                <a:lnTo>
                  <a:pt x="31868" y="0"/>
                </a:lnTo>
                <a:lnTo>
                  <a:pt x="0" y="0"/>
                </a:lnTo>
                <a:lnTo>
                  <a:pt x="0" y="484171"/>
                </a:lnTo>
                <a:close/>
              </a:path>
            </a:pathLst>
          </a:custGeom>
          <a:solidFill>
            <a:srgbClr val="000000"/>
          </a:solidFill>
        </p:spPr>
        <p:txBody>
          <a:bodyPr wrap="square" lIns="0" tIns="0" rIns="0" bIns="0" rtlCol="0"/>
          <a:lstStyle/>
          <a:p>
            <a:pPr algn="l" rtl="0"/>
            <a:endParaRPr/>
          </a:p>
        </p:txBody>
      </p:sp>
      <p:sp>
        <p:nvSpPr>
          <p:cNvPr id="48" name="object 48"/>
          <p:cNvSpPr/>
          <p:nvPr/>
        </p:nvSpPr>
        <p:spPr>
          <a:xfrm>
            <a:off x="3745092" y="4564178"/>
            <a:ext cx="222885" cy="314960"/>
          </a:xfrm>
          <a:custGeom>
            <a:avLst/>
            <a:gdLst/>
            <a:ahLst/>
            <a:cxnLst/>
            <a:rect l="l" t="t" r="r" b="b"/>
            <a:pathLst>
              <a:path w="222885" h="314960">
                <a:moveTo>
                  <a:pt x="0" y="314888"/>
                </a:moveTo>
                <a:lnTo>
                  <a:pt x="222308" y="314888"/>
                </a:lnTo>
                <a:lnTo>
                  <a:pt x="222308" y="0"/>
                </a:lnTo>
                <a:lnTo>
                  <a:pt x="0" y="0"/>
                </a:lnTo>
                <a:lnTo>
                  <a:pt x="0" y="314888"/>
                </a:lnTo>
                <a:close/>
              </a:path>
            </a:pathLst>
          </a:custGeom>
          <a:ln w="21422">
            <a:solidFill>
              <a:srgbClr val="000000"/>
            </a:solidFill>
          </a:ln>
        </p:spPr>
        <p:txBody>
          <a:bodyPr wrap="square" lIns="0" tIns="0" rIns="0" bIns="0" rtlCol="0"/>
          <a:lstStyle/>
          <a:p>
            <a:pPr algn="l" rtl="0"/>
            <a:endParaRPr/>
          </a:p>
        </p:txBody>
      </p:sp>
      <p:sp>
        <p:nvSpPr>
          <p:cNvPr id="49" name="object 49"/>
          <p:cNvSpPr/>
          <p:nvPr/>
        </p:nvSpPr>
        <p:spPr>
          <a:xfrm>
            <a:off x="4608308" y="4564178"/>
            <a:ext cx="221615" cy="314960"/>
          </a:xfrm>
          <a:custGeom>
            <a:avLst/>
            <a:gdLst/>
            <a:ahLst/>
            <a:cxnLst/>
            <a:rect l="l" t="t" r="r" b="b"/>
            <a:pathLst>
              <a:path w="221614" h="314960">
                <a:moveTo>
                  <a:pt x="0" y="314888"/>
                </a:moveTo>
                <a:lnTo>
                  <a:pt x="221019" y="314888"/>
                </a:lnTo>
                <a:lnTo>
                  <a:pt x="221019" y="0"/>
                </a:lnTo>
                <a:lnTo>
                  <a:pt x="0" y="0"/>
                </a:lnTo>
                <a:lnTo>
                  <a:pt x="0" y="314888"/>
                </a:lnTo>
                <a:close/>
              </a:path>
            </a:pathLst>
          </a:custGeom>
          <a:ln w="21421">
            <a:solidFill>
              <a:srgbClr val="000000"/>
            </a:solidFill>
          </a:ln>
        </p:spPr>
        <p:txBody>
          <a:bodyPr wrap="square" lIns="0" tIns="0" rIns="0" bIns="0" rtlCol="0"/>
          <a:lstStyle/>
          <a:p>
            <a:pPr algn="l" rtl="0"/>
            <a:endParaRPr/>
          </a:p>
        </p:txBody>
      </p:sp>
      <p:sp>
        <p:nvSpPr>
          <p:cNvPr id="50" name="object 50"/>
          <p:cNvSpPr/>
          <p:nvPr/>
        </p:nvSpPr>
        <p:spPr>
          <a:xfrm>
            <a:off x="5290181" y="4564178"/>
            <a:ext cx="220345" cy="314960"/>
          </a:xfrm>
          <a:custGeom>
            <a:avLst/>
            <a:gdLst/>
            <a:ahLst/>
            <a:cxnLst/>
            <a:rect l="l" t="t" r="r" b="b"/>
            <a:pathLst>
              <a:path w="220345" h="314960">
                <a:moveTo>
                  <a:pt x="0" y="314888"/>
                </a:moveTo>
                <a:lnTo>
                  <a:pt x="219995" y="314888"/>
                </a:lnTo>
                <a:lnTo>
                  <a:pt x="219995" y="0"/>
                </a:lnTo>
                <a:lnTo>
                  <a:pt x="0" y="0"/>
                </a:lnTo>
                <a:lnTo>
                  <a:pt x="0" y="314888"/>
                </a:lnTo>
                <a:close/>
              </a:path>
            </a:pathLst>
          </a:custGeom>
          <a:ln w="21420">
            <a:solidFill>
              <a:srgbClr val="000000"/>
            </a:solidFill>
          </a:ln>
        </p:spPr>
        <p:txBody>
          <a:bodyPr wrap="square" lIns="0" tIns="0" rIns="0" bIns="0" rtlCol="0"/>
          <a:lstStyle/>
          <a:p>
            <a:pPr algn="l" rtl="0"/>
            <a:endParaRPr/>
          </a:p>
        </p:txBody>
      </p:sp>
      <p:sp>
        <p:nvSpPr>
          <p:cNvPr id="51" name="object 51"/>
          <p:cNvSpPr/>
          <p:nvPr/>
        </p:nvSpPr>
        <p:spPr>
          <a:xfrm>
            <a:off x="3484238" y="4711010"/>
            <a:ext cx="260985" cy="0"/>
          </a:xfrm>
          <a:custGeom>
            <a:avLst/>
            <a:gdLst/>
            <a:ahLst/>
            <a:cxnLst/>
            <a:rect l="l" t="t" r="r" b="b"/>
            <a:pathLst>
              <a:path w="260985">
                <a:moveTo>
                  <a:pt x="0" y="0"/>
                </a:moveTo>
                <a:lnTo>
                  <a:pt x="260854" y="0"/>
                </a:lnTo>
              </a:path>
            </a:pathLst>
          </a:custGeom>
          <a:ln w="19405">
            <a:solidFill>
              <a:srgbClr val="000000"/>
            </a:solidFill>
          </a:ln>
        </p:spPr>
        <p:txBody>
          <a:bodyPr wrap="square" lIns="0" tIns="0" rIns="0" bIns="0" rtlCol="0"/>
          <a:lstStyle/>
          <a:p>
            <a:pPr algn="l" rtl="0"/>
            <a:endParaRPr/>
          </a:p>
        </p:txBody>
      </p:sp>
      <p:sp>
        <p:nvSpPr>
          <p:cNvPr id="52" name="object 52"/>
          <p:cNvSpPr/>
          <p:nvPr/>
        </p:nvSpPr>
        <p:spPr>
          <a:xfrm>
            <a:off x="3968689" y="4701308"/>
            <a:ext cx="641350" cy="19685"/>
          </a:xfrm>
          <a:custGeom>
            <a:avLst/>
            <a:gdLst/>
            <a:ahLst/>
            <a:cxnLst/>
            <a:rect l="l" t="t" r="r" b="b"/>
            <a:pathLst>
              <a:path w="641350" h="19685">
                <a:moveTo>
                  <a:pt x="0" y="19405"/>
                </a:moveTo>
                <a:lnTo>
                  <a:pt x="640960" y="19405"/>
                </a:lnTo>
                <a:lnTo>
                  <a:pt x="640960" y="0"/>
                </a:lnTo>
                <a:lnTo>
                  <a:pt x="0" y="0"/>
                </a:lnTo>
                <a:lnTo>
                  <a:pt x="0" y="19405"/>
                </a:lnTo>
                <a:close/>
              </a:path>
            </a:pathLst>
          </a:custGeom>
          <a:solidFill>
            <a:srgbClr val="000000"/>
          </a:solidFill>
        </p:spPr>
        <p:txBody>
          <a:bodyPr wrap="square" lIns="0" tIns="0" rIns="0" bIns="0" rtlCol="0"/>
          <a:lstStyle/>
          <a:p>
            <a:pPr algn="l" rtl="0"/>
            <a:endParaRPr/>
          </a:p>
        </p:txBody>
      </p:sp>
      <p:sp>
        <p:nvSpPr>
          <p:cNvPr id="53" name="object 53"/>
          <p:cNvSpPr/>
          <p:nvPr/>
        </p:nvSpPr>
        <p:spPr>
          <a:xfrm>
            <a:off x="3962650" y="4695190"/>
            <a:ext cx="653415" cy="31750"/>
          </a:xfrm>
          <a:custGeom>
            <a:avLst/>
            <a:gdLst/>
            <a:ahLst/>
            <a:cxnLst/>
            <a:rect l="l" t="t" r="r" b="b"/>
            <a:pathLst>
              <a:path w="653414" h="31750">
                <a:moveTo>
                  <a:pt x="0" y="31640"/>
                </a:moveTo>
                <a:lnTo>
                  <a:pt x="653039" y="31640"/>
                </a:lnTo>
                <a:lnTo>
                  <a:pt x="653039" y="0"/>
                </a:lnTo>
                <a:lnTo>
                  <a:pt x="0" y="0"/>
                </a:lnTo>
                <a:lnTo>
                  <a:pt x="0" y="31640"/>
                </a:lnTo>
                <a:close/>
              </a:path>
            </a:pathLst>
          </a:custGeom>
          <a:solidFill>
            <a:srgbClr val="000000"/>
          </a:solidFill>
        </p:spPr>
        <p:txBody>
          <a:bodyPr wrap="square" lIns="0" tIns="0" rIns="0" bIns="0" rtlCol="0"/>
          <a:lstStyle/>
          <a:p>
            <a:pPr algn="l" rtl="0"/>
            <a:endParaRPr/>
          </a:p>
        </p:txBody>
      </p:sp>
      <p:sp>
        <p:nvSpPr>
          <p:cNvPr id="54" name="object 54"/>
          <p:cNvSpPr/>
          <p:nvPr/>
        </p:nvSpPr>
        <p:spPr>
          <a:xfrm>
            <a:off x="4829401" y="4693819"/>
            <a:ext cx="457200" cy="19685"/>
          </a:xfrm>
          <a:custGeom>
            <a:avLst/>
            <a:gdLst/>
            <a:ahLst/>
            <a:cxnLst/>
            <a:rect l="l" t="t" r="r" b="b"/>
            <a:pathLst>
              <a:path w="457200" h="19685">
                <a:moveTo>
                  <a:pt x="0" y="19405"/>
                </a:moveTo>
                <a:lnTo>
                  <a:pt x="456944" y="19405"/>
                </a:lnTo>
                <a:lnTo>
                  <a:pt x="456944" y="0"/>
                </a:lnTo>
                <a:lnTo>
                  <a:pt x="0" y="0"/>
                </a:lnTo>
                <a:lnTo>
                  <a:pt x="0" y="19405"/>
                </a:lnTo>
                <a:close/>
              </a:path>
            </a:pathLst>
          </a:custGeom>
          <a:solidFill>
            <a:srgbClr val="000000"/>
          </a:solidFill>
        </p:spPr>
        <p:txBody>
          <a:bodyPr wrap="square" lIns="0" tIns="0" rIns="0" bIns="0" rtlCol="0"/>
          <a:lstStyle/>
          <a:p>
            <a:pPr algn="l" rtl="0"/>
            <a:endParaRPr/>
          </a:p>
        </p:txBody>
      </p:sp>
      <p:sp>
        <p:nvSpPr>
          <p:cNvPr id="55" name="object 55"/>
          <p:cNvSpPr/>
          <p:nvPr/>
        </p:nvSpPr>
        <p:spPr>
          <a:xfrm>
            <a:off x="4823362" y="4687700"/>
            <a:ext cx="469265" cy="31750"/>
          </a:xfrm>
          <a:custGeom>
            <a:avLst/>
            <a:gdLst/>
            <a:ahLst/>
            <a:cxnLst/>
            <a:rect l="l" t="t" r="r" b="b"/>
            <a:pathLst>
              <a:path w="469264" h="31750">
                <a:moveTo>
                  <a:pt x="0" y="31640"/>
                </a:moveTo>
                <a:lnTo>
                  <a:pt x="469023" y="31640"/>
                </a:lnTo>
                <a:lnTo>
                  <a:pt x="469023" y="0"/>
                </a:lnTo>
                <a:lnTo>
                  <a:pt x="0" y="0"/>
                </a:lnTo>
                <a:lnTo>
                  <a:pt x="0" y="31640"/>
                </a:lnTo>
                <a:close/>
              </a:path>
            </a:pathLst>
          </a:custGeom>
          <a:solidFill>
            <a:srgbClr val="000000"/>
          </a:solidFill>
        </p:spPr>
        <p:txBody>
          <a:bodyPr wrap="square" lIns="0" tIns="0" rIns="0" bIns="0" rtlCol="0"/>
          <a:lstStyle/>
          <a:p>
            <a:pPr algn="l" rtl="0"/>
            <a:endParaRPr/>
          </a:p>
        </p:txBody>
      </p:sp>
      <p:sp>
        <p:nvSpPr>
          <p:cNvPr id="56" name="object 56"/>
          <p:cNvSpPr txBox="1"/>
          <p:nvPr/>
        </p:nvSpPr>
        <p:spPr>
          <a:xfrm>
            <a:off x="3794326" y="4588172"/>
            <a:ext cx="123825" cy="215444"/>
          </a:xfrm>
          <a:prstGeom prst="rect">
            <a:avLst/>
          </a:prstGeom>
        </p:spPr>
        <p:txBody>
          <a:bodyPr vert="horz" wrap="square" lIns="0" tIns="0" rIns="0" bIns="0" rtlCol="0">
            <a:spAutoFit/>
          </a:bodyPr>
          <a:lstStyle/>
          <a:p>
            <a:pPr marL="12700" algn="l" rtl="0"/>
            <a:r>
              <a:rPr sz="1400" b="1" spc="-10" dirty="0">
                <a:latin typeface="Arial"/>
                <a:cs typeface="Arial"/>
              </a:rPr>
              <a:t>1</a:t>
            </a:r>
            <a:endParaRPr sz="1400">
              <a:latin typeface="Arial"/>
              <a:cs typeface="Arial"/>
            </a:endParaRPr>
          </a:p>
        </p:txBody>
      </p:sp>
      <p:sp>
        <p:nvSpPr>
          <p:cNvPr id="57" name="object 57"/>
          <p:cNvSpPr txBox="1"/>
          <p:nvPr/>
        </p:nvSpPr>
        <p:spPr>
          <a:xfrm>
            <a:off x="4654024" y="4588172"/>
            <a:ext cx="123825" cy="215444"/>
          </a:xfrm>
          <a:prstGeom prst="rect">
            <a:avLst/>
          </a:prstGeom>
        </p:spPr>
        <p:txBody>
          <a:bodyPr vert="horz" wrap="square" lIns="0" tIns="0" rIns="0" bIns="0" rtlCol="0">
            <a:spAutoFit/>
          </a:bodyPr>
          <a:lstStyle/>
          <a:p>
            <a:pPr marL="12700" algn="l" rtl="0"/>
            <a:r>
              <a:rPr sz="1400" b="1" spc="-10" dirty="0">
                <a:latin typeface="Arial"/>
                <a:cs typeface="Arial"/>
              </a:rPr>
              <a:t>2</a:t>
            </a:r>
            <a:endParaRPr sz="1400">
              <a:latin typeface="Arial"/>
              <a:cs typeface="Arial"/>
            </a:endParaRPr>
          </a:p>
        </p:txBody>
      </p:sp>
      <p:sp>
        <p:nvSpPr>
          <p:cNvPr id="58" name="object 58"/>
          <p:cNvSpPr txBox="1"/>
          <p:nvPr/>
        </p:nvSpPr>
        <p:spPr>
          <a:xfrm>
            <a:off x="5343291" y="4573514"/>
            <a:ext cx="123825" cy="215444"/>
          </a:xfrm>
          <a:prstGeom prst="rect">
            <a:avLst/>
          </a:prstGeom>
        </p:spPr>
        <p:txBody>
          <a:bodyPr vert="horz" wrap="square" lIns="0" tIns="0" rIns="0" bIns="0" rtlCol="0">
            <a:spAutoFit/>
          </a:bodyPr>
          <a:lstStyle/>
          <a:p>
            <a:pPr marL="12700" algn="l" rtl="0"/>
            <a:r>
              <a:rPr sz="1400" b="1" spc="-10" dirty="0">
                <a:latin typeface="Arial"/>
                <a:cs typeface="Arial"/>
              </a:rPr>
              <a:t>3</a:t>
            </a:r>
            <a:endParaRPr sz="1400">
              <a:latin typeface="Arial"/>
              <a:cs typeface="Arial"/>
            </a:endParaRPr>
          </a:p>
        </p:txBody>
      </p:sp>
      <p:sp>
        <p:nvSpPr>
          <p:cNvPr id="59" name="object 59"/>
          <p:cNvSpPr/>
          <p:nvPr/>
        </p:nvSpPr>
        <p:spPr>
          <a:xfrm>
            <a:off x="7166255" y="4446504"/>
            <a:ext cx="19685" cy="472440"/>
          </a:xfrm>
          <a:custGeom>
            <a:avLst/>
            <a:gdLst/>
            <a:ahLst/>
            <a:cxnLst/>
            <a:rect l="l" t="t" r="r" b="b"/>
            <a:pathLst>
              <a:path w="19685" h="472439">
                <a:moveTo>
                  <a:pt x="0" y="471936"/>
                </a:moveTo>
                <a:lnTo>
                  <a:pt x="19531" y="471936"/>
                </a:lnTo>
                <a:lnTo>
                  <a:pt x="19531" y="0"/>
                </a:lnTo>
                <a:lnTo>
                  <a:pt x="0" y="0"/>
                </a:lnTo>
                <a:lnTo>
                  <a:pt x="0" y="471936"/>
                </a:lnTo>
                <a:close/>
              </a:path>
            </a:pathLst>
          </a:custGeom>
          <a:solidFill>
            <a:srgbClr val="000000"/>
          </a:solidFill>
        </p:spPr>
        <p:txBody>
          <a:bodyPr wrap="square" lIns="0" tIns="0" rIns="0" bIns="0" rtlCol="0"/>
          <a:lstStyle/>
          <a:p>
            <a:pPr algn="l" rtl="0"/>
            <a:endParaRPr/>
          </a:p>
        </p:txBody>
      </p:sp>
      <p:sp>
        <p:nvSpPr>
          <p:cNvPr id="60" name="object 60"/>
          <p:cNvSpPr/>
          <p:nvPr/>
        </p:nvSpPr>
        <p:spPr>
          <a:xfrm>
            <a:off x="7160215" y="4440388"/>
            <a:ext cx="31750" cy="484505"/>
          </a:xfrm>
          <a:custGeom>
            <a:avLst/>
            <a:gdLst/>
            <a:ahLst/>
            <a:cxnLst/>
            <a:rect l="l" t="t" r="r" b="b"/>
            <a:pathLst>
              <a:path w="31750" h="484504">
                <a:moveTo>
                  <a:pt x="0" y="484171"/>
                </a:moveTo>
                <a:lnTo>
                  <a:pt x="31611" y="484171"/>
                </a:lnTo>
                <a:lnTo>
                  <a:pt x="31611" y="0"/>
                </a:lnTo>
                <a:lnTo>
                  <a:pt x="0" y="0"/>
                </a:lnTo>
                <a:lnTo>
                  <a:pt x="0" y="484171"/>
                </a:lnTo>
                <a:close/>
              </a:path>
            </a:pathLst>
          </a:custGeom>
          <a:solidFill>
            <a:srgbClr val="000000"/>
          </a:solidFill>
        </p:spPr>
        <p:txBody>
          <a:bodyPr wrap="square" lIns="0" tIns="0" rIns="0" bIns="0" rtlCol="0"/>
          <a:lstStyle/>
          <a:p>
            <a:pPr algn="l" rtl="0"/>
            <a:endParaRPr/>
          </a:p>
        </p:txBody>
      </p:sp>
      <p:sp>
        <p:nvSpPr>
          <p:cNvPr id="61" name="object 61"/>
          <p:cNvSpPr/>
          <p:nvPr/>
        </p:nvSpPr>
        <p:spPr>
          <a:xfrm>
            <a:off x="8261688" y="4564178"/>
            <a:ext cx="222885" cy="314960"/>
          </a:xfrm>
          <a:custGeom>
            <a:avLst/>
            <a:gdLst/>
            <a:ahLst/>
            <a:cxnLst/>
            <a:rect l="l" t="t" r="r" b="b"/>
            <a:pathLst>
              <a:path w="222884" h="314960">
                <a:moveTo>
                  <a:pt x="0" y="314888"/>
                </a:moveTo>
                <a:lnTo>
                  <a:pt x="222308" y="314888"/>
                </a:lnTo>
                <a:lnTo>
                  <a:pt x="222308" y="0"/>
                </a:lnTo>
                <a:lnTo>
                  <a:pt x="0" y="0"/>
                </a:lnTo>
                <a:lnTo>
                  <a:pt x="0" y="314888"/>
                </a:lnTo>
                <a:close/>
              </a:path>
            </a:pathLst>
          </a:custGeom>
          <a:ln w="21422">
            <a:solidFill>
              <a:srgbClr val="000000"/>
            </a:solidFill>
          </a:ln>
        </p:spPr>
        <p:txBody>
          <a:bodyPr wrap="square" lIns="0" tIns="0" rIns="0" bIns="0" rtlCol="0"/>
          <a:lstStyle/>
          <a:p>
            <a:pPr algn="l" rtl="0"/>
            <a:endParaRPr/>
          </a:p>
        </p:txBody>
      </p:sp>
      <p:sp>
        <p:nvSpPr>
          <p:cNvPr id="62" name="object 62"/>
          <p:cNvSpPr/>
          <p:nvPr/>
        </p:nvSpPr>
        <p:spPr>
          <a:xfrm>
            <a:off x="7398335" y="4564178"/>
            <a:ext cx="222885" cy="314960"/>
          </a:xfrm>
          <a:custGeom>
            <a:avLst/>
            <a:gdLst/>
            <a:ahLst/>
            <a:cxnLst/>
            <a:rect l="l" t="t" r="r" b="b"/>
            <a:pathLst>
              <a:path w="222885" h="314960">
                <a:moveTo>
                  <a:pt x="0" y="314888"/>
                </a:moveTo>
                <a:lnTo>
                  <a:pt x="222308" y="314888"/>
                </a:lnTo>
                <a:lnTo>
                  <a:pt x="222308" y="0"/>
                </a:lnTo>
                <a:lnTo>
                  <a:pt x="0" y="0"/>
                </a:lnTo>
                <a:lnTo>
                  <a:pt x="0" y="314888"/>
                </a:lnTo>
                <a:close/>
              </a:path>
            </a:pathLst>
          </a:custGeom>
          <a:ln w="21422">
            <a:solidFill>
              <a:srgbClr val="000000"/>
            </a:solidFill>
          </a:ln>
        </p:spPr>
        <p:txBody>
          <a:bodyPr wrap="square" lIns="0" tIns="0" rIns="0" bIns="0" rtlCol="0"/>
          <a:lstStyle/>
          <a:p>
            <a:pPr algn="l" rtl="0"/>
            <a:endParaRPr/>
          </a:p>
        </p:txBody>
      </p:sp>
      <p:sp>
        <p:nvSpPr>
          <p:cNvPr id="63" name="object 63"/>
          <p:cNvSpPr/>
          <p:nvPr/>
        </p:nvSpPr>
        <p:spPr>
          <a:xfrm>
            <a:off x="6717835" y="4564178"/>
            <a:ext cx="222885" cy="314960"/>
          </a:xfrm>
          <a:custGeom>
            <a:avLst/>
            <a:gdLst/>
            <a:ahLst/>
            <a:cxnLst/>
            <a:rect l="l" t="t" r="r" b="b"/>
            <a:pathLst>
              <a:path w="222885" h="314960">
                <a:moveTo>
                  <a:pt x="0" y="314888"/>
                </a:moveTo>
                <a:lnTo>
                  <a:pt x="222308" y="314888"/>
                </a:lnTo>
                <a:lnTo>
                  <a:pt x="222308" y="0"/>
                </a:lnTo>
                <a:lnTo>
                  <a:pt x="0" y="0"/>
                </a:lnTo>
                <a:lnTo>
                  <a:pt x="0" y="314888"/>
                </a:lnTo>
                <a:close/>
              </a:path>
            </a:pathLst>
          </a:custGeom>
          <a:ln w="21422">
            <a:solidFill>
              <a:srgbClr val="000000"/>
            </a:solidFill>
          </a:ln>
        </p:spPr>
        <p:txBody>
          <a:bodyPr wrap="square" lIns="0" tIns="0" rIns="0" bIns="0" rtlCol="0"/>
          <a:lstStyle/>
          <a:p>
            <a:pPr algn="l" rtl="0"/>
            <a:endParaRPr/>
          </a:p>
        </p:txBody>
      </p:sp>
      <p:sp>
        <p:nvSpPr>
          <p:cNvPr id="64" name="object 64"/>
          <p:cNvSpPr/>
          <p:nvPr/>
        </p:nvSpPr>
        <p:spPr>
          <a:xfrm>
            <a:off x="8482359" y="4702513"/>
            <a:ext cx="262255" cy="0"/>
          </a:xfrm>
          <a:custGeom>
            <a:avLst/>
            <a:gdLst/>
            <a:ahLst/>
            <a:cxnLst/>
            <a:rect l="l" t="t" r="r" b="b"/>
            <a:pathLst>
              <a:path w="262254">
                <a:moveTo>
                  <a:pt x="0" y="0"/>
                </a:moveTo>
                <a:lnTo>
                  <a:pt x="262143" y="0"/>
                </a:lnTo>
              </a:path>
            </a:pathLst>
          </a:custGeom>
          <a:ln w="19922">
            <a:solidFill>
              <a:srgbClr val="000000"/>
            </a:solidFill>
          </a:ln>
        </p:spPr>
        <p:txBody>
          <a:bodyPr wrap="square" lIns="0" tIns="0" rIns="0" bIns="0" rtlCol="0"/>
          <a:lstStyle/>
          <a:p>
            <a:pPr algn="l" rtl="0"/>
            <a:endParaRPr/>
          </a:p>
        </p:txBody>
      </p:sp>
      <p:sp>
        <p:nvSpPr>
          <p:cNvPr id="65" name="object 65"/>
          <p:cNvSpPr/>
          <p:nvPr/>
        </p:nvSpPr>
        <p:spPr>
          <a:xfrm>
            <a:off x="7620695" y="4692552"/>
            <a:ext cx="641350" cy="20320"/>
          </a:xfrm>
          <a:custGeom>
            <a:avLst/>
            <a:gdLst/>
            <a:ahLst/>
            <a:cxnLst/>
            <a:rect l="l" t="t" r="r" b="b"/>
            <a:pathLst>
              <a:path w="641350" h="20320">
                <a:moveTo>
                  <a:pt x="0" y="19922"/>
                </a:moveTo>
                <a:lnTo>
                  <a:pt x="640960" y="19922"/>
                </a:lnTo>
                <a:lnTo>
                  <a:pt x="640960" y="0"/>
                </a:lnTo>
                <a:lnTo>
                  <a:pt x="0" y="0"/>
                </a:lnTo>
                <a:lnTo>
                  <a:pt x="0" y="19922"/>
                </a:lnTo>
                <a:close/>
              </a:path>
            </a:pathLst>
          </a:custGeom>
          <a:solidFill>
            <a:srgbClr val="000000"/>
          </a:solidFill>
        </p:spPr>
        <p:txBody>
          <a:bodyPr wrap="square" lIns="0" tIns="0" rIns="0" bIns="0" rtlCol="0"/>
          <a:lstStyle/>
          <a:p>
            <a:pPr algn="l" rtl="0"/>
            <a:endParaRPr/>
          </a:p>
        </p:txBody>
      </p:sp>
      <p:sp>
        <p:nvSpPr>
          <p:cNvPr id="66" name="object 66"/>
          <p:cNvSpPr/>
          <p:nvPr/>
        </p:nvSpPr>
        <p:spPr>
          <a:xfrm>
            <a:off x="7614657" y="4686434"/>
            <a:ext cx="653415" cy="32384"/>
          </a:xfrm>
          <a:custGeom>
            <a:avLst/>
            <a:gdLst/>
            <a:ahLst/>
            <a:cxnLst/>
            <a:rect l="l" t="t" r="r" b="b"/>
            <a:pathLst>
              <a:path w="653415" h="32385">
                <a:moveTo>
                  <a:pt x="0" y="32157"/>
                </a:moveTo>
                <a:lnTo>
                  <a:pt x="653039" y="32157"/>
                </a:lnTo>
                <a:lnTo>
                  <a:pt x="653039" y="0"/>
                </a:lnTo>
                <a:lnTo>
                  <a:pt x="0" y="0"/>
                </a:lnTo>
                <a:lnTo>
                  <a:pt x="0" y="32157"/>
                </a:lnTo>
                <a:close/>
              </a:path>
            </a:pathLst>
          </a:custGeom>
          <a:solidFill>
            <a:srgbClr val="000000"/>
          </a:solidFill>
        </p:spPr>
        <p:txBody>
          <a:bodyPr wrap="square" lIns="0" tIns="0" rIns="0" bIns="0" rtlCol="0"/>
          <a:lstStyle/>
          <a:p>
            <a:pPr algn="l" rtl="0"/>
            <a:endParaRPr/>
          </a:p>
        </p:txBody>
      </p:sp>
      <p:sp>
        <p:nvSpPr>
          <p:cNvPr id="67" name="object 67"/>
          <p:cNvSpPr/>
          <p:nvPr/>
        </p:nvSpPr>
        <p:spPr>
          <a:xfrm>
            <a:off x="6942415" y="4686285"/>
            <a:ext cx="454659" cy="19685"/>
          </a:xfrm>
          <a:custGeom>
            <a:avLst/>
            <a:gdLst/>
            <a:ahLst/>
            <a:cxnLst/>
            <a:rect l="l" t="t" r="r" b="b"/>
            <a:pathLst>
              <a:path w="454660" h="19685">
                <a:moveTo>
                  <a:pt x="0" y="19663"/>
                </a:moveTo>
                <a:lnTo>
                  <a:pt x="454377" y="19663"/>
                </a:lnTo>
                <a:lnTo>
                  <a:pt x="454377" y="0"/>
                </a:lnTo>
                <a:lnTo>
                  <a:pt x="0" y="0"/>
                </a:lnTo>
                <a:lnTo>
                  <a:pt x="0" y="19663"/>
                </a:lnTo>
                <a:close/>
              </a:path>
            </a:pathLst>
          </a:custGeom>
          <a:solidFill>
            <a:srgbClr val="000000"/>
          </a:solidFill>
        </p:spPr>
        <p:txBody>
          <a:bodyPr wrap="square" lIns="0" tIns="0" rIns="0" bIns="0" rtlCol="0"/>
          <a:lstStyle/>
          <a:p>
            <a:pPr algn="l" rtl="0"/>
            <a:endParaRPr/>
          </a:p>
        </p:txBody>
      </p:sp>
      <p:sp>
        <p:nvSpPr>
          <p:cNvPr id="68" name="object 68"/>
          <p:cNvSpPr/>
          <p:nvPr/>
        </p:nvSpPr>
        <p:spPr>
          <a:xfrm>
            <a:off x="6936376" y="4680167"/>
            <a:ext cx="466725" cy="32384"/>
          </a:xfrm>
          <a:custGeom>
            <a:avLst/>
            <a:gdLst/>
            <a:ahLst/>
            <a:cxnLst/>
            <a:rect l="l" t="t" r="r" b="b"/>
            <a:pathLst>
              <a:path w="466725" h="32385">
                <a:moveTo>
                  <a:pt x="0" y="31898"/>
                </a:moveTo>
                <a:lnTo>
                  <a:pt x="466456" y="31898"/>
                </a:lnTo>
                <a:lnTo>
                  <a:pt x="466456" y="0"/>
                </a:lnTo>
                <a:lnTo>
                  <a:pt x="0" y="0"/>
                </a:lnTo>
                <a:lnTo>
                  <a:pt x="0" y="31898"/>
                </a:lnTo>
                <a:close/>
              </a:path>
            </a:pathLst>
          </a:custGeom>
          <a:solidFill>
            <a:srgbClr val="000000"/>
          </a:solidFill>
        </p:spPr>
        <p:txBody>
          <a:bodyPr wrap="square" lIns="0" tIns="0" rIns="0" bIns="0" rtlCol="0"/>
          <a:lstStyle/>
          <a:p>
            <a:pPr algn="l" rtl="0"/>
            <a:endParaRPr/>
          </a:p>
        </p:txBody>
      </p:sp>
      <p:sp>
        <p:nvSpPr>
          <p:cNvPr id="69" name="object 69"/>
          <p:cNvSpPr txBox="1"/>
          <p:nvPr/>
        </p:nvSpPr>
        <p:spPr>
          <a:xfrm>
            <a:off x="6765770" y="4573514"/>
            <a:ext cx="123825" cy="215444"/>
          </a:xfrm>
          <a:prstGeom prst="rect">
            <a:avLst/>
          </a:prstGeom>
        </p:spPr>
        <p:txBody>
          <a:bodyPr vert="horz" wrap="square" lIns="0" tIns="0" rIns="0" bIns="0" rtlCol="0">
            <a:spAutoFit/>
          </a:bodyPr>
          <a:lstStyle/>
          <a:p>
            <a:pPr marL="12700" algn="l" rtl="0"/>
            <a:r>
              <a:rPr sz="1400" b="1" spc="-10" dirty="0">
                <a:latin typeface="Arial"/>
                <a:cs typeface="Arial"/>
              </a:rPr>
              <a:t>4</a:t>
            </a:r>
            <a:endParaRPr sz="1400">
              <a:latin typeface="Arial"/>
              <a:cs typeface="Arial"/>
            </a:endParaRPr>
          </a:p>
        </p:txBody>
      </p:sp>
      <p:sp>
        <p:nvSpPr>
          <p:cNvPr id="70" name="object 70"/>
          <p:cNvSpPr txBox="1"/>
          <p:nvPr/>
        </p:nvSpPr>
        <p:spPr>
          <a:xfrm>
            <a:off x="7447643" y="4573514"/>
            <a:ext cx="123825" cy="215444"/>
          </a:xfrm>
          <a:prstGeom prst="rect">
            <a:avLst/>
          </a:prstGeom>
        </p:spPr>
        <p:txBody>
          <a:bodyPr vert="horz" wrap="square" lIns="0" tIns="0" rIns="0" bIns="0" rtlCol="0">
            <a:spAutoFit/>
          </a:bodyPr>
          <a:lstStyle/>
          <a:p>
            <a:pPr marL="12700" algn="l" rtl="0"/>
            <a:r>
              <a:rPr sz="1400" b="1" spc="-10" dirty="0">
                <a:latin typeface="Arial"/>
                <a:cs typeface="Arial"/>
              </a:rPr>
              <a:t>5</a:t>
            </a:r>
            <a:endParaRPr sz="1400">
              <a:latin typeface="Arial"/>
              <a:cs typeface="Arial"/>
            </a:endParaRPr>
          </a:p>
        </p:txBody>
      </p:sp>
      <p:sp>
        <p:nvSpPr>
          <p:cNvPr id="71" name="object 71"/>
          <p:cNvSpPr txBox="1"/>
          <p:nvPr/>
        </p:nvSpPr>
        <p:spPr>
          <a:xfrm>
            <a:off x="8307299" y="4573514"/>
            <a:ext cx="123825" cy="215444"/>
          </a:xfrm>
          <a:prstGeom prst="rect">
            <a:avLst/>
          </a:prstGeom>
        </p:spPr>
        <p:txBody>
          <a:bodyPr vert="horz" wrap="square" lIns="0" tIns="0" rIns="0" bIns="0" rtlCol="0">
            <a:spAutoFit/>
          </a:bodyPr>
          <a:lstStyle/>
          <a:p>
            <a:pPr marL="12700" algn="l" rtl="0"/>
            <a:r>
              <a:rPr sz="1400" b="1" spc="-10" dirty="0">
                <a:latin typeface="Arial"/>
                <a:cs typeface="Arial"/>
              </a:rPr>
              <a:t>6</a:t>
            </a:r>
            <a:endParaRPr sz="1400">
              <a:latin typeface="Arial"/>
              <a:cs typeface="Arial"/>
            </a:endParaRPr>
          </a:p>
        </p:txBody>
      </p:sp>
      <p:sp>
        <p:nvSpPr>
          <p:cNvPr id="72" name="object 72"/>
          <p:cNvSpPr/>
          <p:nvPr/>
        </p:nvSpPr>
        <p:spPr>
          <a:xfrm>
            <a:off x="5508634" y="4690947"/>
            <a:ext cx="1207135" cy="20320"/>
          </a:xfrm>
          <a:custGeom>
            <a:avLst/>
            <a:gdLst/>
            <a:ahLst/>
            <a:cxnLst/>
            <a:rect l="l" t="t" r="r" b="b"/>
            <a:pathLst>
              <a:path w="1207135" h="20320">
                <a:moveTo>
                  <a:pt x="0" y="19922"/>
                </a:moveTo>
                <a:lnTo>
                  <a:pt x="1206666" y="19922"/>
                </a:lnTo>
                <a:lnTo>
                  <a:pt x="1206666" y="0"/>
                </a:lnTo>
                <a:lnTo>
                  <a:pt x="0" y="0"/>
                </a:lnTo>
                <a:lnTo>
                  <a:pt x="0" y="19922"/>
                </a:lnTo>
                <a:close/>
              </a:path>
            </a:pathLst>
          </a:custGeom>
          <a:solidFill>
            <a:srgbClr val="000000"/>
          </a:solidFill>
        </p:spPr>
        <p:txBody>
          <a:bodyPr wrap="square" lIns="0" tIns="0" rIns="0" bIns="0" rtlCol="0"/>
          <a:lstStyle/>
          <a:p>
            <a:pPr algn="l" rtl="0"/>
            <a:endParaRPr/>
          </a:p>
        </p:txBody>
      </p:sp>
      <p:sp>
        <p:nvSpPr>
          <p:cNvPr id="73" name="object 73"/>
          <p:cNvSpPr/>
          <p:nvPr/>
        </p:nvSpPr>
        <p:spPr>
          <a:xfrm>
            <a:off x="5502593" y="4684829"/>
            <a:ext cx="1219200" cy="32384"/>
          </a:xfrm>
          <a:custGeom>
            <a:avLst/>
            <a:gdLst/>
            <a:ahLst/>
            <a:cxnLst/>
            <a:rect l="l" t="t" r="r" b="b"/>
            <a:pathLst>
              <a:path w="1219200" h="32385">
                <a:moveTo>
                  <a:pt x="0" y="32157"/>
                </a:moveTo>
                <a:lnTo>
                  <a:pt x="1218745" y="32157"/>
                </a:lnTo>
                <a:lnTo>
                  <a:pt x="1218745" y="0"/>
                </a:lnTo>
                <a:lnTo>
                  <a:pt x="0" y="0"/>
                </a:lnTo>
                <a:lnTo>
                  <a:pt x="0" y="32157"/>
                </a:lnTo>
                <a:close/>
              </a:path>
            </a:pathLst>
          </a:custGeom>
          <a:solidFill>
            <a:srgbClr val="000000"/>
          </a:solidFill>
        </p:spPr>
        <p:txBody>
          <a:bodyPr wrap="square" lIns="0" tIns="0" rIns="0" bIns="0" rtlCol="0"/>
          <a:lstStyle/>
          <a:p>
            <a:pPr algn="l" rtl="0"/>
            <a:endParaRPr/>
          </a:p>
        </p:txBody>
      </p:sp>
      <p:sp>
        <p:nvSpPr>
          <p:cNvPr id="74" name="object 74"/>
          <p:cNvSpPr/>
          <p:nvPr/>
        </p:nvSpPr>
        <p:spPr>
          <a:xfrm>
            <a:off x="8555670" y="6084288"/>
            <a:ext cx="282575" cy="213995"/>
          </a:xfrm>
          <a:custGeom>
            <a:avLst/>
            <a:gdLst/>
            <a:ahLst/>
            <a:cxnLst/>
            <a:rect l="l" t="t" r="r" b="b"/>
            <a:pathLst>
              <a:path w="282575" h="213995">
                <a:moveTo>
                  <a:pt x="0" y="0"/>
                </a:moveTo>
                <a:lnTo>
                  <a:pt x="0" y="213980"/>
                </a:lnTo>
                <a:lnTo>
                  <a:pt x="276551" y="121354"/>
                </a:lnTo>
                <a:lnTo>
                  <a:pt x="282467" y="121354"/>
                </a:lnTo>
                <a:lnTo>
                  <a:pt x="0" y="0"/>
                </a:lnTo>
                <a:close/>
              </a:path>
            </a:pathLst>
          </a:custGeom>
          <a:solidFill>
            <a:srgbClr val="000000"/>
          </a:solidFill>
        </p:spPr>
        <p:txBody>
          <a:bodyPr wrap="square" lIns="0" tIns="0" rIns="0" bIns="0" rtlCol="0"/>
          <a:lstStyle/>
          <a:p>
            <a:pPr algn="l" rtl="0"/>
            <a:endParaRPr/>
          </a:p>
        </p:txBody>
      </p:sp>
      <p:sp>
        <p:nvSpPr>
          <p:cNvPr id="75" name="object 75"/>
          <p:cNvSpPr/>
          <p:nvPr/>
        </p:nvSpPr>
        <p:spPr>
          <a:xfrm>
            <a:off x="8555670" y="6084288"/>
            <a:ext cx="282575" cy="213995"/>
          </a:xfrm>
          <a:custGeom>
            <a:avLst/>
            <a:gdLst/>
            <a:ahLst/>
            <a:cxnLst/>
            <a:rect l="l" t="t" r="r" b="b"/>
            <a:pathLst>
              <a:path w="282575" h="213995">
                <a:moveTo>
                  <a:pt x="282467" y="121354"/>
                </a:moveTo>
                <a:lnTo>
                  <a:pt x="0" y="0"/>
                </a:lnTo>
                <a:lnTo>
                  <a:pt x="0" y="213980"/>
                </a:lnTo>
                <a:lnTo>
                  <a:pt x="276551" y="121354"/>
                </a:lnTo>
                <a:lnTo>
                  <a:pt x="282467" y="121354"/>
                </a:lnTo>
                <a:close/>
              </a:path>
            </a:pathLst>
          </a:custGeom>
          <a:ln w="12178">
            <a:solidFill>
              <a:srgbClr val="000000"/>
            </a:solidFill>
          </a:ln>
        </p:spPr>
        <p:txBody>
          <a:bodyPr wrap="square" lIns="0" tIns="0" rIns="0" bIns="0" rtlCol="0"/>
          <a:lstStyle/>
          <a:p>
            <a:pPr algn="l" rtl="0"/>
            <a:endParaRPr/>
          </a:p>
        </p:txBody>
      </p:sp>
      <p:sp>
        <p:nvSpPr>
          <p:cNvPr id="76" name="object 76"/>
          <p:cNvSpPr/>
          <p:nvPr/>
        </p:nvSpPr>
        <p:spPr>
          <a:xfrm>
            <a:off x="3798290" y="6185719"/>
            <a:ext cx="4769485" cy="20320"/>
          </a:xfrm>
          <a:custGeom>
            <a:avLst/>
            <a:gdLst/>
            <a:ahLst/>
            <a:cxnLst/>
            <a:rect l="l" t="t" r="r" b="b"/>
            <a:pathLst>
              <a:path w="4769484" h="20320">
                <a:moveTo>
                  <a:pt x="0" y="19922"/>
                </a:moveTo>
                <a:lnTo>
                  <a:pt x="4769411" y="19922"/>
                </a:lnTo>
                <a:lnTo>
                  <a:pt x="4769411" y="0"/>
                </a:lnTo>
                <a:lnTo>
                  <a:pt x="0" y="0"/>
                </a:lnTo>
                <a:lnTo>
                  <a:pt x="0" y="19922"/>
                </a:lnTo>
                <a:close/>
              </a:path>
            </a:pathLst>
          </a:custGeom>
          <a:solidFill>
            <a:srgbClr val="000000"/>
          </a:solidFill>
        </p:spPr>
        <p:txBody>
          <a:bodyPr wrap="square" lIns="0" tIns="0" rIns="0" bIns="0" rtlCol="0"/>
          <a:lstStyle/>
          <a:p>
            <a:pPr algn="l" rtl="0"/>
            <a:endParaRPr/>
          </a:p>
        </p:txBody>
      </p:sp>
      <p:sp>
        <p:nvSpPr>
          <p:cNvPr id="77" name="object 77"/>
          <p:cNvSpPr/>
          <p:nvPr/>
        </p:nvSpPr>
        <p:spPr>
          <a:xfrm>
            <a:off x="3792249" y="6179602"/>
            <a:ext cx="4781550" cy="32384"/>
          </a:xfrm>
          <a:custGeom>
            <a:avLst/>
            <a:gdLst/>
            <a:ahLst/>
            <a:cxnLst/>
            <a:rect l="l" t="t" r="r" b="b"/>
            <a:pathLst>
              <a:path w="4781550" h="32385">
                <a:moveTo>
                  <a:pt x="0" y="32157"/>
                </a:moveTo>
                <a:lnTo>
                  <a:pt x="4781491" y="32157"/>
                </a:lnTo>
                <a:lnTo>
                  <a:pt x="4781491" y="0"/>
                </a:lnTo>
                <a:lnTo>
                  <a:pt x="0" y="0"/>
                </a:lnTo>
                <a:lnTo>
                  <a:pt x="0" y="32157"/>
                </a:lnTo>
                <a:close/>
              </a:path>
            </a:pathLst>
          </a:custGeom>
          <a:solidFill>
            <a:srgbClr val="000000"/>
          </a:solidFill>
        </p:spPr>
        <p:txBody>
          <a:bodyPr wrap="square" lIns="0" tIns="0" rIns="0" bIns="0" rtlCol="0"/>
          <a:lstStyle/>
          <a:p>
            <a:pPr algn="l" rtl="0"/>
            <a:endParaRPr/>
          </a:p>
        </p:txBody>
      </p:sp>
      <p:sp>
        <p:nvSpPr>
          <p:cNvPr id="78" name="object 78"/>
          <p:cNvSpPr/>
          <p:nvPr/>
        </p:nvSpPr>
        <p:spPr>
          <a:xfrm>
            <a:off x="7173531" y="5948713"/>
            <a:ext cx="0" cy="548640"/>
          </a:xfrm>
          <a:custGeom>
            <a:avLst/>
            <a:gdLst/>
            <a:ahLst/>
            <a:cxnLst/>
            <a:rect l="l" t="t" r="r" b="b"/>
            <a:pathLst>
              <a:path h="548639">
                <a:moveTo>
                  <a:pt x="0" y="0"/>
                </a:moveTo>
                <a:lnTo>
                  <a:pt x="0" y="548267"/>
                </a:lnTo>
              </a:path>
            </a:pathLst>
          </a:custGeom>
          <a:ln w="20046">
            <a:solidFill>
              <a:srgbClr val="000000"/>
            </a:solidFill>
          </a:ln>
        </p:spPr>
        <p:txBody>
          <a:bodyPr wrap="square" lIns="0" tIns="0" rIns="0" bIns="0" rtlCol="0"/>
          <a:lstStyle/>
          <a:p>
            <a:pPr algn="l" rtl="0"/>
            <a:endParaRPr/>
          </a:p>
        </p:txBody>
      </p:sp>
      <p:sp>
        <p:nvSpPr>
          <p:cNvPr id="79" name="object 79"/>
          <p:cNvSpPr/>
          <p:nvPr/>
        </p:nvSpPr>
        <p:spPr>
          <a:xfrm>
            <a:off x="3540001" y="6090762"/>
            <a:ext cx="284480" cy="213995"/>
          </a:xfrm>
          <a:custGeom>
            <a:avLst/>
            <a:gdLst/>
            <a:ahLst/>
            <a:cxnLst/>
            <a:rect l="l" t="t" r="r" b="b"/>
            <a:pathLst>
              <a:path w="284480" h="213995">
                <a:moveTo>
                  <a:pt x="284242" y="0"/>
                </a:moveTo>
                <a:lnTo>
                  <a:pt x="0" y="122381"/>
                </a:lnTo>
                <a:lnTo>
                  <a:pt x="7193" y="122381"/>
                </a:lnTo>
                <a:lnTo>
                  <a:pt x="284242" y="213456"/>
                </a:lnTo>
                <a:lnTo>
                  <a:pt x="284242" y="0"/>
                </a:lnTo>
                <a:close/>
              </a:path>
            </a:pathLst>
          </a:custGeom>
          <a:solidFill>
            <a:srgbClr val="000000"/>
          </a:solidFill>
        </p:spPr>
        <p:txBody>
          <a:bodyPr wrap="square" lIns="0" tIns="0" rIns="0" bIns="0" rtlCol="0"/>
          <a:lstStyle/>
          <a:p>
            <a:pPr algn="l" rtl="0"/>
            <a:endParaRPr/>
          </a:p>
        </p:txBody>
      </p:sp>
      <p:sp>
        <p:nvSpPr>
          <p:cNvPr id="80" name="object 80"/>
          <p:cNvSpPr/>
          <p:nvPr/>
        </p:nvSpPr>
        <p:spPr>
          <a:xfrm>
            <a:off x="3540001" y="6090762"/>
            <a:ext cx="284480" cy="213995"/>
          </a:xfrm>
          <a:custGeom>
            <a:avLst/>
            <a:gdLst/>
            <a:ahLst/>
            <a:cxnLst/>
            <a:rect l="l" t="t" r="r" b="b"/>
            <a:pathLst>
              <a:path w="284480" h="213995">
                <a:moveTo>
                  <a:pt x="0" y="122381"/>
                </a:moveTo>
                <a:lnTo>
                  <a:pt x="284242" y="0"/>
                </a:lnTo>
                <a:lnTo>
                  <a:pt x="284242" y="213456"/>
                </a:lnTo>
                <a:lnTo>
                  <a:pt x="7193" y="122381"/>
                </a:lnTo>
                <a:lnTo>
                  <a:pt x="0" y="122381"/>
                </a:lnTo>
                <a:close/>
              </a:path>
            </a:pathLst>
          </a:custGeom>
          <a:ln w="12178">
            <a:solidFill>
              <a:srgbClr val="000000"/>
            </a:solidFill>
          </a:ln>
        </p:spPr>
        <p:txBody>
          <a:bodyPr wrap="square" lIns="0" tIns="0" rIns="0" bIns="0" rtlCol="0"/>
          <a:lstStyle/>
          <a:p>
            <a:pPr algn="l" rtl="0"/>
            <a:endParaRPr/>
          </a:p>
        </p:txBody>
      </p:sp>
      <p:sp>
        <p:nvSpPr>
          <p:cNvPr id="81" name="object 81"/>
          <p:cNvSpPr txBox="1"/>
          <p:nvPr/>
        </p:nvSpPr>
        <p:spPr>
          <a:xfrm>
            <a:off x="5506180" y="6212279"/>
            <a:ext cx="651510" cy="338455"/>
          </a:xfrm>
          <a:prstGeom prst="rect">
            <a:avLst/>
          </a:prstGeom>
        </p:spPr>
        <p:txBody>
          <a:bodyPr vert="horz" wrap="square" lIns="0" tIns="0" rIns="0" bIns="0" rtlCol="0">
            <a:spAutoFit/>
          </a:bodyPr>
          <a:lstStyle/>
          <a:p>
            <a:pPr marL="12700" algn="l" rtl="0"/>
            <a:r>
              <a:rPr sz="2150" spc="20" dirty="0">
                <a:latin typeface="Arial"/>
                <a:cs typeface="Arial"/>
              </a:rPr>
              <a:t>F</a:t>
            </a:r>
            <a:r>
              <a:rPr sz="2150" spc="5" dirty="0">
                <a:latin typeface="Arial"/>
                <a:cs typeface="Arial"/>
              </a:rPr>
              <a:t>W.</a:t>
            </a:r>
            <a:r>
              <a:rPr sz="2150" spc="-5" dirty="0">
                <a:latin typeface="Arial"/>
                <a:cs typeface="Arial"/>
              </a:rPr>
              <a:t>D</a:t>
            </a:r>
            <a:endParaRPr sz="2150">
              <a:latin typeface="Arial"/>
              <a:cs typeface="Arial"/>
            </a:endParaRPr>
          </a:p>
        </p:txBody>
      </p:sp>
      <p:sp>
        <p:nvSpPr>
          <p:cNvPr id="82" name="object 82"/>
          <p:cNvSpPr txBox="1"/>
          <p:nvPr/>
        </p:nvSpPr>
        <p:spPr>
          <a:xfrm>
            <a:off x="5476707" y="5456516"/>
            <a:ext cx="651510" cy="338455"/>
          </a:xfrm>
          <a:prstGeom prst="rect">
            <a:avLst/>
          </a:prstGeom>
        </p:spPr>
        <p:txBody>
          <a:bodyPr vert="horz" wrap="square" lIns="0" tIns="0" rIns="0" bIns="0" rtlCol="0">
            <a:spAutoFit/>
          </a:bodyPr>
          <a:lstStyle/>
          <a:p>
            <a:pPr marL="12700" algn="l" rtl="0"/>
            <a:r>
              <a:rPr sz="2150" spc="20" dirty="0">
                <a:latin typeface="Arial"/>
                <a:cs typeface="Arial"/>
              </a:rPr>
              <a:t>F</a:t>
            </a:r>
            <a:r>
              <a:rPr sz="2150" spc="5" dirty="0">
                <a:latin typeface="Arial"/>
                <a:cs typeface="Arial"/>
              </a:rPr>
              <a:t>W.</a:t>
            </a:r>
            <a:r>
              <a:rPr sz="2150" spc="-5" dirty="0">
                <a:latin typeface="Arial"/>
                <a:cs typeface="Arial"/>
              </a:rPr>
              <a:t>D</a:t>
            </a:r>
            <a:endParaRPr sz="2150">
              <a:latin typeface="Arial"/>
              <a:cs typeface="Arial"/>
            </a:endParaRPr>
          </a:p>
        </p:txBody>
      </p:sp>
      <p:sp>
        <p:nvSpPr>
          <p:cNvPr id="83" name="object 83"/>
          <p:cNvSpPr txBox="1"/>
          <p:nvPr/>
        </p:nvSpPr>
        <p:spPr>
          <a:xfrm>
            <a:off x="7573560" y="6212279"/>
            <a:ext cx="596265" cy="338455"/>
          </a:xfrm>
          <a:prstGeom prst="rect">
            <a:avLst/>
          </a:prstGeom>
        </p:spPr>
        <p:txBody>
          <a:bodyPr vert="horz" wrap="square" lIns="0" tIns="0" rIns="0" bIns="0" rtlCol="0">
            <a:spAutoFit/>
          </a:bodyPr>
          <a:lstStyle/>
          <a:p>
            <a:pPr marL="12700" algn="l" rtl="0"/>
            <a:r>
              <a:rPr sz="2150" spc="20" dirty="0">
                <a:latin typeface="Arial"/>
                <a:cs typeface="Arial"/>
              </a:rPr>
              <a:t>RVS</a:t>
            </a:r>
            <a:endParaRPr sz="2150">
              <a:latin typeface="Arial"/>
              <a:cs typeface="Arial"/>
            </a:endParaRPr>
          </a:p>
        </p:txBody>
      </p:sp>
      <p:sp>
        <p:nvSpPr>
          <p:cNvPr id="84" name="object 84"/>
          <p:cNvSpPr txBox="1"/>
          <p:nvPr/>
        </p:nvSpPr>
        <p:spPr>
          <a:xfrm>
            <a:off x="3527556" y="5471260"/>
            <a:ext cx="596265" cy="338455"/>
          </a:xfrm>
          <a:prstGeom prst="rect">
            <a:avLst/>
          </a:prstGeom>
        </p:spPr>
        <p:txBody>
          <a:bodyPr vert="horz" wrap="square" lIns="0" tIns="0" rIns="0" bIns="0" rtlCol="0">
            <a:spAutoFit/>
          </a:bodyPr>
          <a:lstStyle/>
          <a:p>
            <a:pPr marL="12700" algn="l" rtl="0"/>
            <a:r>
              <a:rPr sz="2150" spc="20" dirty="0">
                <a:latin typeface="Arial"/>
                <a:cs typeface="Arial"/>
              </a:rPr>
              <a:t>RVS</a:t>
            </a:r>
            <a:endParaRPr sz="2150">
              <a:latin typeface="Arial"/>
              <a:cs typeface="Arial"/>
            </a:endParaRPr>
          </a:p>
        </p:txBody>
      </p:sp>
      <p:sp>
        <p:nvSpPr>
          <p:cNvPr id="85" name="object 85"/>
          <p:cNvSpPr/>
          <p:nvPr/>
        </p:nvSpPr>
        <p:spPr>
          <a:xfrm>
            <a:off x="2902638" y="5769410"/>
            <a:ext cx="246379" cy="185420"/>
          </a:xfrm>
          <a:custGeom>
            <a:avLst/>
            <a:gdLst/>
            <a:ahLst/>
            <a:cxnLst/>
            <a:rect l="l" t="t" r="r" b="b"/>
            <a:pathLst>
              <a:path w="246380" h="185420">
                <a:moveTo>
                  <a:pt x="245955" y="0"/>
                </a:moveTo>
                <a:lnTo>
                  <a:pt x="0" y="105048"/>
                </a:lnTo>
                <a:lnTo>
                  <a:pt x="6424" y="105048"/>
                </a:lnTo>
                <a:lnTo>
                  <a:pt x="245955" y="185252"/>
                </a:lnTo>
                <a:lnTo>
                  <a:pt x="245955" y="0"/>
                </a:lnTo>
                <a:close/>
              </a:path>
            </a:pathLst>
          </a:custGeom>
          <a:solidFill>
            <a:srgbClr val="000000"/>
          </a:solidFill>
        </p:spPr>
        <p:txBody>
          <a:bodyPr wrap="square" lIns="0" tIns="0" rIns="0" bIns="0" rtlCol="0"/>
          <a:lstStyle/>
          <a:p>
            <a:pPr algn="l" rtl="0"/>
            <a:endParaRPr/>
          </a:p>
        </p:txBody>
      </p:sp>
      <p:sp>
        <p:nvSpPr>
          <p:cNvPr id="86" name="object 86"/>
          <p:cNvSpPr/>
          <p:nvPr/>
        </p:nvSpPr>
        <p:spPr>
          <a:xfrm>
            <a:off x="2902638" y="5769410"/>
            <a:ext cx="246379" cy="185420"/>
          </a:xfrm>
          <a:custGeom>
            <a:avLst/>
            <a:gdLst/>
            <a:ahLst/>
            <a:cxnLst/>
            <a:rect l="l" t="t" r="r" b="b"/>
            <a:pathLst>
              <a:path w="246380" h="185420">
                <a:moveTo>
                  <a:pt x="0" y="105048"/>
                </a:moveTo>
                <a:lnTo>
                  <a:pt x="245955" y="0"/>
                </a:lnTo>
                <a:lnTo>
                  <a:pt x="245955" y="185252"/>
                </a:lnTo>
                <a:lnTo>
                  <a:pt x="6424" y="105048"/>
                </a:lnTo>
                <a:lnTo>
                  <a:pt x="0" y="105048"/>
                </a:lnTo>
                <a:close/>
              </a:path>
            </a:pathLst>
          </a:custGeom>
          <a:ln w="12178">
            <a:solidFill>
              <a:srgbClr val="000000"/>
            </a:solidFill>
          </a:ln>
        </p:spPr>
        <p:txBody>
          <a:bodyPr wrap="square" lIns="0" tIns="0" rIns="0" bIns="0" rtlCol="0"/>
          <a:lstStyle/>
          <a:p>
            <a:pPr algn="l" rtl="0"/>
            <a:endParaRPr/>
          </a:p>
        </p:txBody>
      </p:sp>
      <p:sp>
        <p:nvSpPr>
          <p:cNvPr id="87" name="object 87"/>
          <p:cNvSpPr/>
          <p:nvPr/>
        </p:nvSpPr>
        <p:spPr>
          <a:xfrm>
            <a:off x="8067638" y="5767077"/>
            <a:ext cx="244475" cy="184150"/>
          </a:xfrm>
          <a:custGeom>
            <a:avLst/>
            <a:gdLst/>
            <a:ahLst/>
            <a:cxnLst/>
            <a:rect l="l" t="t" r="r" b="b"/>
            <a:pathLst>
              <a:path w="244475" h="184150">
                <a:moveTo>
                  <a:pt x="0" y="0"/>
                </a:moveTo>
                <a:lnTo>
                  <a:pt x="0" y="183700"/>
                </a:lnTo>
                <a:lnTo>
                  <a:pt x="239791" y="105048"/>
                </a:lnTo>
                <a:lnTo>
                  <a:pt x="244333" y="105048"/>
                </a:lnTo>
                <a:lnTo>
                  <a:pt x="0" y="0"/>
                </a:lnTo>
                <a:close/>
              </a:path>
            </a:pathLst>
          </a:custGeom>
          <a:solidFill>
            <a:srgbClr val="000000"/>
          </a:solidFill>
        </p:spPr>
        <p:txBody>
          <a:bodyPr wrap="square" lIns="0" tIns="0" rIns="0" bIns="0" rtlCol="0"/>
          <a:lstStyle/>
          <a:p>
            <a:pPr algn="l" rtl="0"/>
            <a:endParaRPr/>
          </a:p>
        </p:txBody>
      </p:sp>
      <p:sp>
        <p:nvSpPr>
          <p:cNvPr id="88" name="object 88"/>
          <p:cNvSpPr/>
          <p:nvPr/>
        </p:nvSpPr>
        <p:spPr>
          <a:xfrm>
            <a:off x="8067638" y="5767077"/>
            <a:ext cx="244475" cy="184150"/>
          </a:xfrm>
          <a:custGeom>
            <a:avLst/>
            <a:gdLst/>
            <a:ahLst/>
            <a:cxnLst/>
            <a:rect l="l" t="t" r="r" b="b"/>
            <a:pathLst>
              <a:path w="244475" h="184150">
                <a:moveTo>
                  <a:pt x="244333" y="105048"/>
                </a:moveTo>
                <a:lnTo>
                  <a:pt x="0" y="0"/>
                </a:lnTo>
                <a:lnTo>
                  <a:pt x="0" y="183700"/>
                </a:lnTo>
                <a:lnTo>
                  <a:pt x="239791" y="105048"/>
                </a:lnTo>
                <a:lnTo>
                  <a:pt x="244333" y="105048"/>
                </a:lnTo>
                <a:close/>
              </a:path>
            </a:pathLst>
          </a:custGeom>
          <a:ln w="12178">
            <a:solidFill>
              <a:srgbClr val="000000"/>
            </a:solidFill>
          </a:ln>
        </p:spPr>
        <p:txBody>
          <a:bodyPr wrap="square" lIns="0" tIns="0" rIns="0" bIns="0" rtlCol="0"/>
          <a:lstStyle/>
          <a:p>
            <a:pPr algn="l" rtl="0"/>
            <a:endParaRPr/>
          </a:p>
        </p:txBody>
      </p:sp>
      <p:sp>
        <p:nvSpPr>
          <p:cNvPr id="89" name="object 89"/>
          <p:cNvSpPr/>
          <p:nvPr/>
        </p:nvSpPr>
        <p:spPr>
          <a:xfrm>
            <a:off x="5046657" y="5604081"/>
            <a:ext cx="0" cy="461009"/>
          </a:xfrm>
          <a:custGeom>
            <a:avLst/>
            <a:gdLst/>
            <a:ahLst/>
            <a:cxnLst/>
            <a:rect l="l" t="t" r="r" b="b"/>
            <a:pathLst>
              <a:path h="461010">
                <a:moveTo>
                  <a:pt x="0" y="0"/>
                </a:moveTo>
                <a:lnTo>
                  <a:pt x="0" y="460808"/>
                </a:lnTo>
              </a:path>
            </a:pathLst>
          </a:custGeom>
          <a:ln w="19789">
            <a:solidFill>
              <a:srgbClr val="000000"/>
            </a:solidFill>
          </a:ln>
        </p:spPr>
        <p:txBody>
          <a:bodyPr wrap="square" lIns="0" tIns="0" rIns="0" bIns="0" rtlCol="0"/>
          <a:lstStyle/>
          <a:p>
            <a:pPr algn="l" rtl="0"/>
            <a:endParaRPr/>
          </a:p>
        </p:txBody>
      </p:sp>
      <p:sp>
        <p:nvSpPr>
          <p:cNvPr id="90" name="object 90"/>
          <p:cNvSpPr txBox="1"/>
          <p:nvPr/>
        </p:nvSpPr>
        <p:spPr>
          <a:xfrm>
            <a:off x="4794835" y="3990052"/>
            <a:ext cx="656590" cy="293370"/>
          </a:xfrm>
          <a:prstGeom prst="rect">
            <a:avLst/>
          </a:prstGeom>
        </p:spPr>
        <p:txBody>
          <a:bodyPr vert="horz" wrap="square" lIns="0" tIns="0" rIns="0" bIns="0" rtlCol="0">
            <a:spAutoFit/>
          </a:bodyPr>
          <a:lstStyle/>
          <a:p>
            <a:pPr marL="12700" algn="l" rtl="0"/>
            <a:r>
              <a:rPr sz="1850" dirty="0">
                <a:latin typeface="Arial"/>
                <a:cs typeface="Arial"/>
              </a:rPr>
              <a:t>Autobús</a:t>
            </a:r>
            <a:r>
              <a:rPr sz="1850" spc="-80" dirty="0">
                <a:latin typeface="Arial"/>
                <a:cs typeface="Arial"/>
              </a:rPr>
              <a:t> </a:t>
            </a:r>
            <a:r>
              <a:rPr sz="1850" dirty="0">
                <a:latin typeface="Arial"/>
                <a:cs typeface="Arial"/>
              </a:rPr>
              <a:t>A</a:t>
            </a:r>
            <a:endParaRPr sz="1850">
              <a:latin typeface="Arial"/>
              <a:cs typeface="Arial"/>
            </a:endParaRPr>
          </a:p>
        </p:txBody>
      </p:sp>
      <p:sp>
        <p:nvSpPr>
          <p:cNvPr id="91" name="object 91"/>
          <p:cNvSpPr txBox="1"/>
          <p:nvPr/>
        </p:nvSpPr>
        <p:spPr>
          <a:xfrm>
            <a:off x="6936475" y="3990052"/>
            <a:ext cx="656590" cy="293370"/>
          </a:xfrm>
          <a:prstGeom prst="rect">
            <a:avLst/>
          </a:prstGeom>
        </p:spPr>
        <p:txBody>
          <a:bodyPr vert="horz" wrap="square" lIns="0" tIns="0" rIns="0" bIns="0" rtlCol="0">
            <a:spAutoFit/>
          </a:bodyPr>
          <a:lstStyle/>
          <a:p>
            <a:pPr marL="12700" algn="l" rtl="0"/>
            <a:r>
              <a:rPr sz="1850" dirty="0">
                <a:latin typeface="Arial"/>
                <a:cs typeface="Arial"/>
              </a:rPr>
              <a:t>Autobús</a:t>
            </a:r>
            <a:r>
              <a:rPr sz="1850" spc="-80" dirty="0">
                <a:latin typeface="Arial"/>
                <a:cs typeface="Arial"/>
              </a:rPr>
              <a:t> </a:t>
            </a:r>
            <a:r>
              <a:rPr sz="1850" dirty="0">
                <a:latin typeface="Arial"/>
                <a:cs typeface="Arial"/>
              </a:rPr>
              <a:t>B</a:t>
            </a:r>
            <a:endParaRPr sz="1850">
              <a:latin typeface="Arial"/>
              <a:cs typeface="Arial"/>
            </a:endParaRPr>
          </a:p>
        </p:txBody>
      </p:sp>
      <p:sp>
        <p:nvSpPr>
          <p:cNvPr id="92" name="object 92"/>
          <p:cNvSpPr/>
          <p:nvPr/>
        </p:nvSpPr>
        <p:spPr>
          <a:xfrm>
            <a:off x="3097962" y="5857375"/>
            <a:ext cx="4979670" cy="19685"/>
          </a:xfrm>
          <a:custGeom>
            <a:avLst/>
            <a:gdLst/>
            <a:ahLst/>
            <a:cxnLst/>
            <a:rect l="l" t="t" r="r" b="b"/>
            <a:pathLst>
              <a:path w="4979670" h="19685">
                <a:moveTo>
                  <a:pt x="0" y="19405"/>
                </a:moveTo>
                <a:lnTo>
                  <a:pt x="4979625" y="19405"/>
                </a:lnTo>
                <a:lnTo>
                  <a:pt x="4979625" y="0"/>
                </a:lnTo>
                <a:lnTo>
                  <a:pt x="0" y="0"/>
                </a:lnTo>
                <a:lnTo>
                  <a:pt x="0" y="19405"/>
                </a:lnTo>
                <a:close/>
              </a:path>
            </a:pathLst>
          </a:custGeom>
          <a:solidFill>
            <a:srgbClr val="000000"/>
          </a:solidFill>
        </p:spPr>
        <p:txBody>
          <a:bodyPr wrap="square" lIns="0" tIns="0" rIns="0" bIns="0" rtlCol="0"/>
          <a:lstStyle/>
          <a:p>
            <a:pPr algn="l" rtl="0"/>
            <a:endParaRPr/>
          </a:p>
        </p:txBody>
      </p:sp>
      <p:sp>
        <p:nvSpPr>
          <p:cNvPr id="93" name="object 93"/>
          <p:cNvSpPr/>
          <p:nvPr/>
        </p:nvSpPr>
        <p:spPr>
          <a:xfrm>
            <a:off x="3091923" y="5851257"/>
            <a:ext cx="4991735" cy="31750"/>
          </a:xfrm>
          <a:custGeom>
            <a:avLst/>
            <a:gdLst/>
            <a:ahLst/>
            <a:cxnLst/>
            <a:rect l="l" t="t" r="r" b="b"/>
            <a:pathLst>
              <a:path w="4991734" h="31750">
                <a:moveTo>
                  <a:pt x="0" y="31640"/>
                </a:moveTo>
                <a:lnTo>
                  <a:pt x="4991704" y="31640"/>
                </a:lnTo>
                <a:lnTo>
                  <a:pt x="4991704" y="0"/>
                </a:lnTo>
                <a:lnTo>
                  <a:pt x="0" y="0"/>
                </a:lnTo>
                <a:lnTo>
                  <a:pt x="0" y="31640"/>
                </a:lnTo>
                <a:close/>
              </a:path>
            </a:pathLst>
          </a:custGeom>
          <a:solidFill>
            <a:srgbClr val="000000"/>
          </a:solidFill>
        </p:spPr>
        <p:txBody>
          <a:bodyPr wrap="square" lIns="0" tIns="0" rIns="0" bIns="0" rtlCol="0"/>
          <a:lstStyle/>
          <a:p>
            <a:pPr algn="l" rtl="0"/>
            <a:endParaRPr/>
          </a:p>
        </p:txBody>
      </p:sp>
      <p:sp>
        <p:nvSpPr>
          <p:cNvPr id="94" name="object 94"/>
          <p:cNvSpPr/>
          <p:nvPr/>
        </p:nvSpPr>
        <p:spPr>
          <a:xfrm>
            <a:off x="6463677" y="4575306"/>
            <a:ext cx="147320" cy="340360"/>
          </a:xfrm>
          <a:custGeom>
            <a:avLst/>
            <a:gdLst/>
            <a:ahLst/>
            <a:cxnLst/>
            <a:rect l="l" t="t" r="r" b="b"/>
            <a:pathLst>
              <a:path w="147320" h="340360">
                <a:moveTo>
                  <a:pt x="0" y="340032"/>
                </a:moveTo>
                <a:lnTo>
                  <a:pt x="146726" y="0"/>
                </a:lnTo>
              </a:path>
            </a:pathLst>
          </a:custGeom>
          <a:ln w="21373">
            <a:solidFill>
              <a:srgbClr val="FF0000"/>
            </a:solidFill>
          </a:ln>
        </p:spPr>
        <p:txBody>
          <a:bodyPr wrap="square" lIns="0" tIns="0" rIns="0" bIns="0" rtlCol="0"/>
          <a:lstStyle/>
          <a:p>
            <a:pPr algn="l" rtl="0"/>
            <a:endParaRPr/>
          </a:p>
        </p:txBody>
      </p:sp>
      <p:sp>
        <p:nvSpPr>
          <p:cNvPr id="95" name="object 95"/>
          <p:cNvSpPr/>
          <p:nvPr/>
        </p:nvSpPr>
        <p:spPr>
          <a:xfrm>
            <a:off x="6443818" y="5022121"/>
            <a:ext cx="96520" cy="154305"/>
          </a:xfrm>
          <a:custGeom>
            <a:avLst/>
            <a:gdLst/>
            <a:ahLst/>
            <a:cxnLst/>
            <a:rect l="l" t="t" r="r" b="b"/>
            <a:pathLst>
              <a:path w="96520" h="154304">
                <a:moveTo>
                  <a:pt x="31373" y="0"/>
                </a:moveTo>
                <a:lnTo>
                  <a:pt x="0" y="154287"/>
                </a:lnTo>
                <a:lnTo>
                  <a:pt x="95916" y="25892"/>
                </a:lnTo>
                <a:lnTo>
                  <a:pt x="31373" y="0"/>
                </a:lnTo>
                <a:close/>
              </a:path>
            </a:pathLst>
          </a:custGeom>
          <a:solidFill>
            <a:srgbClr val="FF0000"/>
          </a:solidFill>
        </p:spPr>
        <p:txBody>
          <a:bodyPr wrap="square" lIns="0" tIns="0" rIns="0" bIns="0" rtlCol="0"/>
          <a:lstStyle/>
          <a:p>
            <a:pPr algn="l" rtl="0"/>
            <a:endParaRPr/>
          </a:p>
        </p:txBody>
      </p:sp>
      <p:sp>
        <p:nvSpPr>
          <p:cNvPr id="96" name="object 96"/>
          <p:cNvSpPr/>
          <p:nvPr/>
        </p:nvSpPr>
        <p:spPr>
          <a:xfrm>
            <a:off x="6443818" y="5022121"/>
            <a:ext cx="96520" cy="154305"/>
          </a:xfrm>
          <a:custGeom>
            <a:avLst/>
            <a:gdLst/>
            <a:ahLst/>
            <a:cxnLst/>
            <a:rect l="l" t="t" r="r" b="b"/>
            <a:pathLst>
              <a:path w="96520" h="154304">
                <a:moveTo>
                  <a:pt x="31373" y="0"/>
                </a:moveTo>
                <a:lnTo>
                  <a:pt x="95916" y="25892"/>
                </a:lnTo>
                <a:lnTo>
                  <a:pt x="0" y="154287"/>
                </a:lnTo>
                <a:lnTo>
                  <a:pt x="31373" y="0"/>
                </a:lnTo>
                <a:close/>
              </a:path>
            </a:pathLst>
          </a:custGeom>
          <a:ln w="21407">
            <a:solidFill>
              <a:srgbClr val="FF0000"/>
            </a:solidFill>
          </a:ln>
        </p:spPr>
        <p:txBody>
          <a:bodyPr wrap="square" lIns="0" tIns="0" rIns="0" bIns="0" rtlCol="0"/>
          <a:lstStyle/>
          <a:p>
            <a:pPr algn="l" rtl="0"/>
            <a:endParaRPr/>
          </a:p>
        </p:txBody>
      </p:sp>
      <p:sp>
        <p:nvSpPr>
          <p:cNvPr id="97" name="object 97"/>
          <p:cNvSpPr/>
          <p:nvPr/>
        </p:nvSpPr>
        <p:spPr>
          <a:xfrm>
            <a:off x="6463677" y="4832311"/>
            <a:ext cx="130810" cy="203835"/>
          </a:xfrm>
          <a:custGeom>
            <a:avLst/>
            <a:gdLst/>
            <a:ahLst/>
            <a:cxnLst/>
            <a:rect l="l" t="t" r="r" b="b"/>
            <a:pathLst>
              <a:path w="130810" h="203835">
                <a:moveTo>
                  <a:pt x="43415" y="203291"/>
                </a:moveTo>
                <a:lnTo>
                  <a:pt x="130564" y="0"/>
                </a:lnTo>
                <a:lnTo>
                  <a:pt x="0" y="83028"/>
                </a:lnTo>
              </a:path>
            </a:pathLst>
          </a:custGeom>
          <a:ln w="21411">
            <a:solidFill>
              <a:srgbClr val="FF0000"/>
            </a:solidFill>
          </a:ln>
        </p:spPr>
        <p:txBody>
          <a:bodyPr wrap="square" lIns="0" tIns="0" rIns="0" bIns="0" rtlCol="0"/>
          <a:lstStyle/>
          <a:p>
            <a:pPr algn="l" rtl="0"/>
            <a:endParaRPr/>
          </a:p>
        </p:txBody>
      </p:sp>
      <p:sp>
        <p:nvSpPr>
          <p:cNvPr id="98" name="object 98"/>
          <p:cNvSpPr/>
          <p:nvPr/>
        </p:nvSpPr>
        <p:spPr>
          <a:xfrm>
            <a:off x="6515016" y="4581834"/>
            <a:ext cx="88900" cy="175895"/>
          </a:xfrm>
          <a:custGeom>
            <a:avLst/>
            <a:gdLst/>
            <a:ahLst/>
            <a:cxnLst/>
            <a:rect l="l" t="t" r="r" b="b"/>
            <a:pathLst>
              <a:path w="88900" h="175895">
                <a:moveTo>
                  <a:pt x="0" y="0"/>
                </a:moveTo>
                <a:lnTo>
                  <a:pt x="88416" y="175365"/>
                </a:lnTo>
              </a:path>
            </a:pathLst>
          </a:custGeom>
          <a:ln w="21386">
            <a:solidFill>
              <a:srgbClr val="FF0000"/>
            </a:solidFill>
          </a:ln>
        </p:spPr>
        <p:txBody>
          <a:bodyPr wrap="square" lIns="0" tIns="0" rIns="0" bIns="0" rtlCol="0"/>
          <a:lstStyle/>
          <a:p>
            <a:pPr algn="l" rtl="0"/>
            <a:endParaRPr/>
          </a:p>
        </p:txBody>
      </p:sp>
      <p:sp>
        <p:nvSpPr>
          <p:cNvPr id="99" name="object 99"/>
          <p:cNvSpPr/>
          <p:nvPr/>
        </p:nvSpPr>
        <p:spPr>
          <a:xfrm>
            <a:off x="2898012" y="4409464"/>
            <a:ext cx="578485" cy="578485"/>
          </a:xfrm>
          <a:custGeom>
            <a:avLst/>
            <a:gdLst/>
            <a:ahLst/>
            <a:cxnLst/>
            <a:rect l="l" t="t" r="r" b="b"/>
            <a:pathLst>
              <a:path w="578485" h="578485">
                <a:moveTo>
                  <a:pt x="0" y="288995"/>
                </a:moveTo>
                <a:lnTo>
                  <a:pt x="3779" y="242189"/>
                </a:lnTo>
                <a:lnTo>
                  <a:pt x="14720" y="197762"/>
                </a:lnTo>
                <a:lnTo>
                  <a:pt x="32231" y="156313"/>
                </a:lnTo>
                <a:lnTo>
                  <a:pt x="55717" y="118444"/>
                </a:lnTo>
                <a:lnTo>
                  <a:pt x="84585" y="84753"/>
                </a:lnTo>
                <a:lnTo>
                  <a:pt x="118241" y="55843"/>
                </a:lnTo>
                <a:lnTo>
                  <a:pt x="156092" y="32312"/>
                </a:lnTo>
                <a:lnTo>
                  <a:pt x="197543" y="14761"/>
                </a:lnTo>
                <a:lnTo>
                  <a:pt x="242002" y="3790"/>
                </a:lnTo>
                <a:lnTo>
                  <a:pt x="288874" y="0"/>
                </a:lnTo>
                <a:lnTo>
                  <a:pt x="335689" y="3790"/>
                </a:lnTo>
                <a:lnTo>
                  <a:pt x="380129" y="14761"/>
                </a:lnTo>
                <a:lnTo>
                  <a:pt x="421593" y="32312"/>
                </a:lnTo>
                <a:lnTo>
                  <a:pt x="459480" y="55843"/>
                </a:lnTo>
                <a:lnTo>
                  <a:pt x="493187" y="84753"/>
                </a:lnTo>
                <a:lnTo>
                  <a:pt x="522115" y="118444"/>
                </a:lnTo>
                <a:lnTo>
                  <a:pt x="545661" y="156313"/>
                </a:lnTo>
                <a:lnTo>
                  <a:pt x="563224" y="197762"/>
                </a:lnTo>
                <a:lnTo>
                  <a:pt x="574203" y="242189"/>
                </a:lnTo>
                <a:lnTo>
                  <a:pt x="577996" y="288995"/>
                </a:lnTo>
                <a:lnTo>
                  <a:pt x="574203" y="335957"/>
                </a:lnTo>
                <a:lnTo>
                  <a:pt x="563224" y="380474"/>
                </a:lnTo>
                <a:lnTo>
                  <a:pt x="545661" y="421960"/>
                </a:lnTo>
                <a:lnTo>
                  <a:pt x="522115" y="459823"/>
                </a:lnTo>
                <a:lnTo>
                  <a:pt x="493187" y="493477"/>
                </a:lnTo>
                <a:lnTo>
                  <a:pt x="459480" y="522332"/>
                </a:lnTo>
                <a:lnTo>
                  <a:pt x="421593" y="545799"/>
                </a:lnTo>
                <a:lnTo>
                  <a:pt x="380129" y="563291"/>
                </a:lnTo>
                <a:lnTo>
                  <a:pt x="335689" y="574217"/>
                </a:lnTo>
                <a:lnTo>
                  <a:pt x="288874" y="577990"/>
                </a:lnTo>
                <a:lnTo>
                  <a:pt x="242002" y="574217"/>
                </a:lnTo>
                <a:lnTo>
                  <a:pt x="197543" y="563291"/>
                </a:lnTo>
                <a:lnTo>
                  <a:pt x="156092" y="545799"/>
                </a:lnTo>
                <a:lnTo>
                  <a:pt x="118241" y="522332"/>
                </a:lnTo>
                <a:lnTo>
                  <a:pt x="84585" y="493477"/>
                </a:lnTo>
                <a:lnTo>
                  <a:pt x="55717" y="459823"/>
                </a:lnTo>
                <a:lnTo>
                  <a:pt x="32231" y="421960"/>
                </a:lnTo>
                <a:lnTo>
                  <a:pt x="14720" y="380474"/>
                </a:lnTo>
                <a:lnTo>
                  <a:pt x="3779" y="335957"/>
                </a:lnTo>
                <a:lnTo>
                  <a:pt x="0" y="288995"/>
                </a:lnTo>
              </a:path>
            </a:pathLst>
          </a:custGeom>
          <a:ln w="21468">
            <a:solidFill>
              <a:srgbClr val="000000"/>
            </a:solidFill>
          </a:ln>
        </p:spPr>
        <p:txBody>
          <a:bodyPr wrap="square" lIns="0" tIns="0" rIns="0" bIns="0" rtlCol="0"/>
          <a:lstStyle/>
          <a:p>
            <a:pPr algn="l" rtl="0"/>
            <a:endParaRPr/>
          </a:p>
        </p:txBody>
      </p:sp>
      <p:sp>
        <p:nvSpPr>
          <p:cNvPr id="100" name="object 100"/>
          <p:cNvSpPr/>
          <p:nvPr/>
        </p:nvSpPr>
        <p:spPr>
          <a:xfrm>
            <a:off x="3018293" y="4627628"/>
            <a:ext cx="337185" cy="139065"/>
          </a:xfrm>
          <a:custGeom>
            <a:avLst/>
            <a:gdLst/>
            <a:ahLst/>
            <a:cxnLst/>
            <a:rect l="l" t="t" r="r" b="b"/>
            <a:pathLst>
              <a:path w="337185" h="139064">
                <a:moveTo>
                  <a:pt x="0" y="99077"/>
                </a:moveTo>
                <a:lnTo>
                  <a:pt x="824" y="65210"/>
                </a:lnTo>
                <a:lnTo>
                  <a:pt x="14131" y="35255"/>
                </a:lnTo>
                <a:lnTo>
                  <a:pt x="37654" y="12441"/>
                </a:lnTo>
                <a:lnTo>
                  <a:pt x="69127" y="0"/>
                </a:lnTo>
                <a:lnTo>
                  <a:pt x="103244" y="830"/>
                </a:lnTo>
                <a:lnTo>
                  <a:pt x="133315" y="14270"/>
                </a:lnTo>
                <a:lnTo>
                  <a:pt x="156157" y="37961"/>
                </a:lnTo>
                <a:lnTo>
                  <a:pt x="168593" y="69547"/>
                </a:lnTo>
                <a:lnTo>
                  <a:pt x="180875" y="101189"/>
                </a:lnTo>
                <a:lnTo>
                  <a:pt x="203640" y="124797"/>
                </a:lnTo>
                <a:lnTo>
                  <a:pt x="233681" y="138113"/>
                </a:lnTo>
                <a:lnTo>
                  <a:pt x="267794" y="138880"/>
                </a:lnTo>
                <a:lnTo>
                  <a:pt x="299272" y="126514"/>
                </a:lnTo>
                <a:lnTo>
                  <a:pt x="322823" y="103825"/>
                </a:lnTo>
                <a:lnTo>
                  <a:pt x="336209" y="73895"/>
                </a:lnTo>
                <a:lnTo>
                  <a:pt x="337186" y="39802"/>
                </a:lnTo>
              </a:path>
            </a:pathLst>
          </a:custGeom>
          <a:ln w="21565">
            <a:solidFill>
              <a:srgbClr val="000000"/>
            </a:solidFill>
          </a:ln>
        </p:spPr>
        <p:txBody>
          <a:bodyPr wrap="square" lIns="0" tIns="0" rIns="0" bIns="0" rtlCol="0"/>
          <a:lstStyle/>
          <a:p>
            <a:pPr algn="l" rtl="0"/>
            <a:endParaRPr/>
          </a:p>
        </p:txBody>
      </p:sp>
      <p:sp>
        <p:nvSpPr>
          <p:cNvPr id="101" name="object 101"/>
          <p:cNvSpPr/>
          <p:nvPr/>
        </p:nvSpPr>
        <p:spPr>
          <a:xfrm>
            <a:off x="8733453" y="4409464"/>
            <a:ext cx="578485" cy="578485"/>
          </a:xfrm>
          <a:custGeom>
            <a:avLst/>
            <a:gdLst/>
            <a:ahLst/>
            <a:cxnLst/>
            <a:rect l="l" t="t" r="r" b="b"/>
            <a:pathLst>
              <a:path w="578484" h="578485">
                <a:moveTo>
                  <a:pt x="0" y="288995"/>
                </a:moveTo>
                <a:lnTo>
                  <a:pt x="3780" y="242189"/>
                </a:lnTo>
                <a:lnTo>
                  <a:pt x="14725" y="197762"/>
                </a:lnTo>
                <a:lnTo>
                  <a:pt x="32243" y="156313"/>
                </a:lnTo>
                <a:lnTo>
                  <a:pt x="55741" y="118444"/>
                </a:lnTo>
                <a:lnTo>
                  <a:pt x="84626" y="84753"/>
                </a:lnTo>
                <a:lnTo>
                  <a:pt x="118306" y="55843"/>
                </a:lnTo>
                <a:lnTo>
                  <a:pt x="156188" y="32312"/>
                </a:lnTo>
                <a:lnTo>
                  <a:pt x="197680" y="14761"/>
                </a:lnTo>
                <a:lnTo>
                  <a:pt x="242189" y="3790"/>
                </a:lnTo>
                <a:lnTo>
                  <a:pt x="289122" y="0"/>
                </a:lnTo>
                <a:lnTo>
                  <a:pt x="335869" y="3790"/>
                </a:lnTo>
                <a:lnTo>
                  <a:pt x="380258" y="14761"/>
                </a:lnTo>
                <a:lnTo>
                  <a:pt x="421684" y="32312"/>
                </a:lnTo>
                <a:lnTo>
                  <a:pt x="459544" y="55843"/>
                </a:lnTo>
                <a:lnTo>
                  <a:pt x="493235" y="84753"/>
                </a:lnTo>
                <a:lnTo>
                  <a:pt x="522153" y="118444"/>
                </a:lnTo>
                <a:lnTo>
                  <a:pt x="545696" y="156313"/>
                </a:lnTo>
                <a:lnTo>
                  <a:pt x="563259" y="197762"/>
                </a:lnTo>
                <a:lnTo>
                  <a:pt x="574239" y="242189"/>
                </a:lnTo>
                <a:lnTo>
                  <a:pt x="578033" y="288995"/>
                </a:lnTo>
                <a:lnTo>
                  <a:pt x="574239" y="335957"/>
                </a:lnTo>
                <a:lnTo>
                  <a:pt x="563259" y="380474"/>
                </a:lnTo>
                <a:lnTo>
                  <a:pt x="545696" y="421960"/>
                </a:lnTo>
                <a:lnTo>
                  <a:pt x="522153" y="459823"/>
                </a:lnTo>
                <a:lnTo>
                  <a:pt x="493235" y="493477"/>
                </a:lnTo>
                <a:lnTo>
                  <a:pt x="459544" y="522332"/>
                </a:lnTo>
                <a:lnTo>
                  <a:pt x="421684" y="545799"/>
                </a:lnTo>
                <a:lnTo>
                  <a:pt x="380258" y="563291"/>
                </a:lnTo>
                <a:lnTo>
                  <a:pt x="335869" y="574217"/>
                </a:lnTo>
                <a:lnTo>
                  <a:pt x="289122" y="577990"/>
                </a:lnTo>
                <a:lnTo>
                  <a:pt x="242189" y="574217"/>
                </a:lnTo>
                <a:lnTo>
                  <a:pt x="197680" y="563291"/>
                </a:lnTo>
                <a:lnTo>
                  <a:pt x="156189" y="545799"/>
                </a:lnTo>
                <a:lnTo>
                  <a:pt x="118306" y="522332"/>
                </a:lnTo>
                <a:lnTo>
                  <a:pt x="84626" y="493477"/>
                </a:lnTo>
                <a:lnTo>
                  <a:pt x="55741" y="459823"/>
                </a:lnTo>
                <a:lnTo>
                  <a:pt x="32243" y="421960"/>
                </a:lnTo>
                <a:lnTo>
                  <a:pt x="14725" y="380474"/>
                </a:lnTo>
                <a:lnTo>
                  <a:pt x="3780" y="335957"/>
                </a:lnTo>
                <a:lnTo>
                  <a:pt x="0" y="288995"/>
                </a:lnTo>
              </a:path>
            </a:pathLst>
          </a:custGeom>
          <a:ln w="21468">
            <a:solidFill>
              <a:srgbClr val="000000"/>
            </a:solidFill>
          </a:ln>
        </p:spPr>
        <p:txBody>
          <a:bodyPr wrap="square" lIns="0" tIns="0" rIns="0" bIns="0" rtlCol="0"/>
          <a:lstStyle/>
          <a:p>
            <a:pPr algn="l" rtl="0"/>
            <a:endParaRPr/>
          </a:p>
        </p:txBody>
      </p:sp>
      <p:sp>
        <p:nvSpPr>
          <p:cNvPr id="102" name="object 102"/>
          <p:cNvSpPr/>
          <p:nvPr/>
        </p:nvSpPr>
        <p:spPr>
          <a:xfrm>
            <a:off x="8853983" y="4627628"/>
            <a:ext cx="337185" cy="139065"/>
          </a:xfrm>
          <a:custGeom>
            <a:avLst/>
            <a:gdLst/>
            <a:ahLst/>
            <a:cxnLst/>
            <a:rect l="l" t="t" r="r" b="b"/>
            <a:pathLst>
              <a:path w="337184" h="139064">
                <a:moveTo>
                  <a:pt x="0" y="99077"/>
                </a:moveTo>
                <a:lnTo>
                  <a:pt x="704" y="65210"/>
                </a:lnTo>
                <a:lnTo>
                  <a:pt x="13956" y="35255"/>
                </a:lnTo>
                <a:lnTo>
                  <a:pt x="37449" y="12441"/>
                </a:lnTo>
                <a:lnTo>
                  <a:pt x="68873" y="0"/>
                </a:lnTo>
                <a:lnTo>
                  <a:pt x="103008" y="830"/>
                </a:lnTo>
                <a:lnTo>
                  <a:pt x="133113" y="14270"/>
                </a:lnTo>
                <a:lnTo>
                  <a:pt x="156027" y="37961"/>
                </a:lnTo>
                <a:lnTo>
                  <a:pt x="168593" y="69547"/>
                </a:lnTo>
                <a:lnTo>
                  <a:pt x="180731" y="101189"/>
                </a:lnTo>
                <a:lnTo>
                  <a:pt x="203426" y="124797"/>
                </a:lnTo>
                <a:lnTo>
                  <a:pt x="233449" y="138113"/>
                </a:lnTo>
                <a:lnTo>
                  <a:pt x="267572" y="138880"/>
                </a:lnTo>
                <a:lnTo>
                  <a:pt x="299053" y="126514"/>
                </a:lnTo>
                <a:lnTo>
                  <a:pt x="322621" y="103825"/>
                </a:lnTo>
                <a:lnTo>
                  <a:pt x="336068" y="73895"/>
                </a:lnTo>
                <a:lnTo>
                  <a:pt x="337186" y="39802"/>
                </a:lnTo>
              </a:path>
            </a:pathLst>
          </a:custGeom>
          <a:ln w="21565">
            <a:solidFill>
              <a:srgbClr val="000000"/>
            </a:solidFill>
          </a:ln>
        </p:spPr>
        <p:txBody>
          <a:bodyPr wrap="square" lIns="0" tIns="0" rIns="0" bIns="0" rtlCol="0"/>
          <a:lstStyle/>
          <a:p>
            <a:pPr algn="l" rtl="0"/>
            <a:endParaRPr/>
          </a:p>
        </p:txBody>
      </p:sp>
      <p:sp>
        <p:nvSpPr>
          <p:cNvPr id="103"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104</a:t>
            </a:fld>
            <a:endParaRPr spc="-5"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3968" y="112014"/>
            <a:ext cx="5970270" cy="609600"/>
          </a:xfrm>
          <a:prstGeom prst="rect">
            <a:avLst/>
          </a:prstGeom>
        </p:spPr>
        <p:txBody>
          <a:bodyPr vert="horz" wrap="square" lIns="0" tIns="0" rIns="0" bIns="0" rtlCol="0" anchor="ctr">
            <a:spAutoFit/>
          </a:bodyPr>
          <a:lstStyle/>
          <a:p>
            <a:pPr marL="12700" algn="l" rtl="0"/>
            <a:r>
              <a:rPr sz="4000" spc="80" dirty="0">
                <a:solidFill>
                  <a:srgbClr val="0D0D0D"/>
                </a:solidFill>
                <a:latin typeface="Tw Cen MT Condensed"/>
                <a:cs typeface="Tw Cen MT Condensed"/>
              </a:rPr>
              <a:t>DIFERENCIAL</a:t>
            </a:r>
            <a:r>
              <a:rPr sz="4000" spc="70" dirty="0">
                <a:solidFill>
                  <a:srgbClr val="0D0D0D"/>
                </a:solidFill>
                <a:latin typeface="Tw Cen MT Condensed"/>
                <a:cs typeface="Tw Cen MT Condensed"/>
              </a:rPr>
              <a:t>PROTECCION</a:t>
            </a:r>
            <a:r>
              <a:rPr sz="4000" spc="254" dirty="0">
                <a:solidFill>
                  <a:srgbClr val="0D0D0D"/>
                </a:solidFill>
                <a:latin typeface="Tw Cen MT Condensed"/>
                <a:cs typeface="Tw Cen MT Condensed"/>
              </a:rPr>
              <a:t> </a:t>
            </a:r>
            <a:r>
              <a:rPr sz="4000" spc="80" dirty="0">
                <a:solidFill>
                  <a:srgbClr val="0D0D0D"/>
                </a:solidFill>
                <a:latin typeface="Tw Cen MT Condensed"/>
                <a:cs typeface="Tw Cen MT Condensed"/>
              </a:rPr>
              <a:t>PRINCIPIO</a:t>
            </a:r>
            <a:endParaRPr sz="4000">
              <a:latin typeface="Tw Cen MT Condensed"/>
              <a:cs typeface="Tw Cen MT Condensed"/>
            </a:endParaRPr>
          </a:p>
        </p:txBody>
      </p:sp>
      <p:sp>
        <p:nvSpPr>
          <p:cNvPr id="3" name="object 3"/>
          <p:cNvSpPr txBox="1"/>
          <p:nvPr/>
        </p:nvSpPr>
        <p:spPr>
          <a:xfrm>
            <a:off x="1906930" y="3723385"/>
            <a:ext cx="3790950" cy="215444"/>
          </a:xfrm>
          <a:prstGeom prst="rect">
            <a:avLst/>
          </a:prstGeom>
        </p:spPr>
        <p:txBody>
          <a:bodyPr vert="horz" wrap="square" lIns="0" tIns="0" rIns="0" bIns="0" rtlCol="0">
            <a:spAutoFit/>
          </a:bodyPr>
          <a:lstStyle/>
          <a:p>
            <a:pPr marL="12700" algn="l" rtl="0"/>
            <a:r>
              <a:rPr sz="1400" dirty="0">
                <a:solidFill>
                  <a:srgbClr val="2583C5"/>
                </a:solidFill>
                <a:latin typeface="Arial"/>
                <a:cs typeface="Arial"/>
              </a:rPr>
              <a:t>No hay operación de relé si</a:t>
            </a:r>
            <a:r>
              <a:rPr sz="1400" spc="-55" dirty="0">
                <a:solidFill>
                  <a:srgbClr val="2583C5"/>
                </a:solidFill>
                <a:latin typeface="Arial"/>
                <a:cs typeface="Arial"/>
              </a:rPr>
              <a:t>TC</a:t>
            </a:r>
            <a:r>
              <a:rPr sz="1400" dirty="0">
                <a:solidFill>
                  <a:srgbClr val="2583C5"/>
                </a:solidFill>
                <a:latin typeface="Arial"/>
                <a:cs typeface="Arial"/>
              </a:rPr>
              <a:t>Son considerados</a:t>
            </a:r>
            <a:r>
              <a:rPr sz="1400" spc="-155" dirty="0">
                <a:solidFill>
                  <a:srgbClr val="2583C5"/>
                </a:solidFill>
                <a:latin typeface="Arial"/>
                <a:cs typeface="Arial"/>
              </a:rPr>
              <a:t> </a:t>
            </a:r>
            <a:r>
              <a:rPr sz="1400" dirty="0">
                <a:solidFill>
                  <a:srgbClr val="2583C5"/>
                </a:solidFill>
                <a:latin typeface="Arial"/>
                <a:cs typeface="Arial"/>
              </a:rPr>
              <a:t>Ideal</a:t>
            </a:r>
            <a:endParaRPr sz="1400">
              <a:latin typeface="Arial"/>
              <a:cs typeface="Arial"/>
            </a:endParaRPr>
          </a:p>
        </p:txBody>
      </p:sp>
      <p:sp>
        <p:nvSpPr>
          <p:cNvPr id="4" name="object 4"/>
          <p:cNvSpPr/>
          <p:nvPr/>
        </p:nvSpPr>
        <p:spPr>
          <a:xfrm>
            <a:off x="2410205" y="2023110"/>
            <a:ext cx="608330" cy="0"/>
          </a:xfrm>
          <a:custGeom>
            <a:avLst/>
            <a:gdLst/>
            <a:ahLst/>
            <a:cxnLst/>
            <a:rect l="l" t="t" r="r" b="b"/>
            <a:pathLst>
              <a:path w="608330">
                <a:moveTo>
                  <a:pt x="0" y="0"/>
                </a:moveTo>
                <a:lnTo>
                  <a:pt x="608076" y="0"/>
                </a:lnTo>
              </a:path>
            </a:pathLst>
          </a:custGeom>
          <a:ln w="25908">
            <a:solidFill>
              <a:srgbClr val="000000"/>
            </a:solidFill>
          </a:ln>
        </p:spPr>
        <p:txBody>
          <a:bodyPr wrap="square" lIns="0" tIns="0" rIns="0" bIns="0" rtlCol="0"/>
          <a:lstStyle/>
          <a:p>
            <a:pPr algn="l" rtl="0"/>
            <a:endParaRPr/>
          </a:p>
        </p:txBody>
      </p:sp>
      <p:sp>
        <p:nvSpPr>
          <p:cNvPr id="5" name="object 5"/>
          <p:cNvSpPr/>
          <p:nvPr/>
        </p:nvSpPr>
        <p:spPr>
          <a:xfrm>
            <a:off x="2260854" y="2023110"/>
            <a:ext cx="60960" cy="0"/>
          </a:xfrm>
          <a:custGeom>
            <a:avLst/>
            <a:gdLst/>
            <a:ahLst/>
            <a:cxnLst/>
            <a:rect l="l" t="t" r="r" b="b"/>
            <a:pathLst>
              <a:path w="60959">
                <a:moveTo>
                  <a:pt x="0" y="0"/>
                </a:moveTo>
                <a:lnTo>
                  <a:pt x="60959" y="0"/>
                </a:lnTo>
              </a:path>
            </a:pathLst>
          </a:custGeom>
          <a:ln w="25908">
            <a:solidFill>
              <a:srgbClr val="000000"/>
            </a:solidFill>
          </a:ln>
        </p:spPr>
        <p:txBody>
          <a:bodyPr wrap="square" lIns="0" tIns="0" rIns="0" bIns="0" rtlCol="0"/>
          <a:lstStyle/>
          <a:p>
            <a:pPr algn="l" rtl="0"/>
            <a:endParaRPr/>
          </a:p>
        </p:txBody>
      </p:sp>
      <p:sp>
        <p:nvSpPr>
          <p:cNvPr id="6" name="object 6"/>
          <p:cNvSpPr/>
          <p:nvPr/>
        </p:nvSpPr>
        <p:spPr>
          <a:xfrm>
            <a:off x="4894326" y="2023110"/>
            <a:ext cx="601980" cy="0"/>
          </a:xfrm>
          <a:custGeom>
            <a:avLst/>
            <a:gdLst/>
            <a:ahLst/>
            <a:cxnLst/>
            <a:rect l="l" t="t" r="r" b="b"/>
            <a:pathLst>
              <a:path w="601979">
                <a:moveTo>
                  <a:pt x="0" y="0"/>
                </a:moveTo>
                <a:lnTo>
                  <a:pt x="601979" y="0"/>
                </a:lnTo>
              </a:path>
            </a:pathLst>
          </a:custGeom>
          <a:ln w="25908">
            <a:solidFill>
              <a:srgbClr val="000000"/>
            </a:solidFill>
          </a:ln>
        </p:spPr>
        <p:txBody>
          <a:bodyPr wrap="square" lIns="0" tIns="0" rIns="0" bIns="0" rtlCol="0"/>
          <a:lstStyle/>
          <a:p>
            <a:pPr algn="l" rtl="0"/>
            <a:endParaRPr/>
          </a:p>
        </p:txBody>
      </p:sp>
      <p:sp>
        <p:nvSpPr>
          <p:cNvPr id="7" name="object 7"/>
          <p:cNvSpPr/>
          <p:nvPr/>
        </p:nvSpPr>
        <p:spPr>
          <a:xfrm>
            <a:off x="2573274" y="1933194"/>
            <a:ext cx="88900" cy="90170"/>
          </a:xfrm>
          <a:custGeom>
            <a:avLst/>
            <a:gdLst/>
            <a:ahLst/>
            <a:cxnLst/>
            <a:rect l="l" t="t" r="r" b="b"/>
            <a:pathLst>
              <a:path w="88900" h="90169">
                <a:moveTo>
                  <a:pt x="0" y="0"/>
                </a:moveTo>
                <a:lnTo>
                  <a:pt x="34406" y="7066"/>
                </a:lnTo>
                <a:lnTo>
                  <a:pt x="62503" y="26336"/>
                </a:lnTo>
                <a:lnTo>
                  <a:pt x="81445" y="54917"/>
                </a:lnTo>
                <a:lnTo>
                  <a:pt x="88391" y="89915"/>
                </a:lnTo>
              </a:path>
            </a:pathLst>
          </a:custGeom>
          <a:ln w="25908">
            <a:solidFill>
              <a:srgbClr val="000000"/>
            </a:solidFill>
          </a:ln>
        </p:spPr>
        <p:txBody>
          <a:bodyPr wrap="square" lIns="0" tIns="0" rIns="0" bIns="0" rtlCol="0"/>
          <a:lstStyle/>
          <a:p>
            <a:pPr algn="l" rtl="0"/>
            <a:endParaRPr/>
          </a:p>
        </p:txBody>
      </p:sp>
      <p:sp>
        <p:nvSpPr>
          <p:cNvPr id="8" name="object 8"/>
          <p:cNvSpPr/>
          <p:nvPr/>
        </p:nvSpPr>
        <p:spPr>
          <a:xfrm>
            <a:off x="2483358" y="1933194"/>
            <a:ext cx="90170" cy="90170"/>
          </a:xfrm>
          <a:custGeom>
            <a:avLst/>
            <a:gdLst/>
            <a:ahLst/>
            <a:cxnLst/>
            <a:rect l="l" t="t" r="r" b="b"/>
            <a:pathLst>
              <a:path w="90169" h="90169">
                <a:moveTo>
                  <a:pt x="89915" y="0"/>
                </a:moveTo>
                <a:lnTo>
                  <a:pt x="54917" y="7066"/>
                </a:lnTo>
                <a:lnTo>
                  <a:pt x="26336" y="26336"/>
                </a:lnTo>
                <a:lnTo>
                  <a:pt x="7066" y="54917"/>
                </a:lnTo>
                <a:lnTo>
                  <a:pt x="0" y="89915"/>
                </a:lnTo>
              </a:path>
            </a:pathLst>
          </a:custGeom>
          <a:ln w="25908">
            <a:solidFill>
              <a:srgbClr val="000000"/>
            </a:solidFill>
          </a:ln>
        </p:spPr>
        <p:txBody>
          <a:bodyPr wrap="square" lIns="0" tIns="0" rIns="0" bIns="0" rtlCol="0"/>
          <a:lstStyle/>
          <a:p>
            <a:pPr algn="l" rtl="0"/>
            <a:endParaRPr/>
          </a:p>
        </p:txBody>
      </p:sp>
      <p:sp>
        <p:nvSpPr>
          <p:cNvPr id="9" name="object 9"/>
          <p:cNvSpPr/>
          <p:nvPr/>
        </p:nvSpPr>
        <p:spPr>
          <a:xfrm>
            <a:off x="2661666" y="2023110"/>
            <a:ext cx="0" cy="45720"/>
          </a:xfrm>
          <a:custGeom>
            <a:avLst/>
            <a:gdLst/>
            <a:ahLst/>
            <a:cxnLst/>
            <a:rect l="l" t="t" r="r" b="b"/>
            <a:pathLst>
              <a:path h="45719">
                <a:moveTo>
                  <a:pt x="-12953" y="22860"/>
                </a:moveTo>
                <a:lnTo>
                  <a:pt x="12953" y="22860"/>
                </a:lnTo>
              </a:path>
            </a:pathLst>
          </a:custGeom>
          <a:ln w="45719">
            <a:solidFill>
              <a:srgbClr val="000000"/>
            </a:solidFill>
          </a:ln>
        </p:spPr>
        <p:txBody>
          <a:bodyPr wrap="square" lIns="0" tIns="0" rIns="0" bIns="0" rtlCol="0"/>
          <a:lstStyle/>
          <a:p>
            <a:pPr algn="l" rtl="0"/>
            <a:endParaRPr/>
          </a:p>
        </p:txBody>
      </p:sp>
      <p:sp>
        <p:nvSpPr>
          <p:cNvPr id="10" name="object 10"/>
          <p:cNvSpPr/>
          <p:nvPr/>
        </p:nvSpPr>
        <p:spPr>
          <a:xfrm>
            <a:off x="2751582" y="1933194"/>
            <a:ext cx="88900" cy="90170"/>
          </a:xfrm>
          <a:custGeom>
            <a:avLst/>
            <a:gdLst/>
            <a:ahLst/>
            <a:cxnLst/>
            <a:rect l="l" t="t" r="r" b="b"/>
            <a:pathLst>
              <a:path w="88900" h="90169">
                <a:moveTo>
                  <a:pt x="0" y="0"/>
                </a:moveTo>
                <a:lnTo>
                  <a:pt x="34385" y="7066"/>
                </a:lnTo>
                <a:lnTo>
                  <a:pt x="62484" y="26336"/>
                </a:lnTo>
                <a:lnTo>
                  <a:pt x="81438" y="54917"/>
                </a:lnTo>
                <a:lnTo>
                  <a:pt x="88392" y="89915"/>
                </a:lnTo>
              </a:path>
            </a:pathLst>
          </a:custGeom>
          <a:ln w="25908">
            <a:solidFill>
              <a:srgbClr val="000000"/>
            </a:solidFill>
          </a:ln>
        </p:spPr>
        <p:txBody>
          <a:bodyPr wrap="square" lIns="0" tIns="0" rIns="0" bIns="0" rtlCol="0"/>
          <a:lstStyle/>
          <a:p>
            <a:pPr algn="l" rtl="0"/>
            <a:endParaRPr/>
          </a:p>
        </p:txBody>
      </p:sp>
      <p:sp>
        <p:nvSpPr>
          <p:cNvPr id="11" name="object 11"/>
          <p:cNvSpPr/>
          <p:nvPr/>
        </p:nvSpPr>
        <p:spPr>
          <a:xfrm>
            <a:off x="2661666" y="1933194"/>
            <a:ext cx="90170" cy="90170"/>
          </a:xfrm>
          <a:custGeom>
            <a:avLst/>
            <a:gdLst/>
            <a:ahLst/>
            <a:cxnLst/>
            <a:rect l="l" t="t" r="r" b="b"/>
            <a:pathLst>
              <a:path w="90169" h="90169">
                <a:moveTo>
                  <a:pt x="89915" y="0"/>
                </a:moveTo>
                <a:lnTo>
                  <a:pt x="54917" y="7066"/>
                </a:lnTo>
                <a:lnTo>
                  <a:pt x="26336" y="26336"/>
                </a:lnTo>
                <a:lnTo>
                  <a:pt x="7066" y="54917"/>
                </a:lnTo>
                <a:lnTo>
                  <a:pt x="0" y="89915"/>
                </a:lnTo>
              </a:path>
            </a:pathLst>
          </a:custGeom>
          <a:ln w="25908">
            <a:solidFill>
              <a:srgbClr val="000000"/>
            </a:solidFill>
          </a:ln>
        </p:spPr>
        <p:txBody>
          <a:bodyPr wrap="square" lIns="0" tIns="0" rIns="0" bIns="0" rtlCol="0"/>
          <a:lstStyle/>
          <a:p>
            <a:pPr algn="l" rtl="0"/>
            <a:endParaRPr/>
          </a:p>
        </p:txBody>
      </p:sp>
      <p:sp>
        <p:nvSpPr>
          <p:cNvPr id="12" name="object 12"/>
          <p:cNvSpPr/>
          <p:nvPr/>
        </p:nvSpPr>
        <p:spPr>
          <a:xfrm>
            <a:off x="5161026" y="1933194"/>
            <a:ext cx="90170" cy="90170"/>
          </a:xfrm>
          <a:custGeom>
            <a:avLst/>
            <a:gdLst/>
            <a:ahLst/>
            <a:cxnLst/>
            <a:rect l="l" t="t" r="r" b="b"/>
            <a:pathLst>
              <a:path w="90170" h="90169">
                <a:moveTo>
                  <a:pt x="0" y="0"/>
                </a:moveTo>
                <a:lnTo>
                  <a:pt x="34998" y="7066"/>
                </a:lnTo>
                <a:lnTo>
                  <a:pt x="63579" y="26336"/>
                </a:lnTo>
                <a:lnTo>
                  <a:pt x="82849" y="54917"/>
                </a:lnTo>
                <a:lnTo>
                  <a:pt x="89915" y="89915"/>
                </a:lnTo>
              </a:path>
            </a:pathLst>
          </a:custGeom>
          <a:ln w="25908">
            <a:solidFill>
              <a:srgbClr val="000000"/>
            </a:solidFill>
          </a:ln>
        </p:spPr>
        <p:txBody>
          <a:bodyPr wrap="square" lIns="0" tIns="0" rIns="0" bIns="0" rtlCol="0"/>
          <a:lstStyle/>
          <a:p>
            <a:pPr algn="l" rtl="0"/>
            <a:endParaRPr/>
          </a:p>
        </p:txBody>
      </p:sp>
      <p:sp>
        <p:nvSpPr>
          <p:cNvPr id="13" name="object 13"/>
          <p:cNvSpPr/>
          <p:nvPr/>
        </p:nvSpPr>
        <p:spPr>
          <a:xfrm>
            <a:off x="5072634" y="1933194"/>
            <a:ext cx="88900" cy="90170"/>
          </a:xfrm>
          <a:custGeom>
            <a:avLst/>
            <a:gdLst/>
            <a:ahLst/>
            <a:cxnLst/>
            <a:rect l="l" t="t" r="r" b="b"/>
            <a:pathLst>
              <a:path w="88900" h="90169">
                <a:moveTo>
                  <a:pt x="88391" y="0"/>
                </a:moveTo>
                <a:lnTo>
                  <a:pt x="54006" y="7066"/>
                </a:lnTo>
                <a:lnTo>
                  <a:pt x="25908" y="26336"/>
                </a:lnTo>
                <a:lnTo>
                  <a:pt x="6953" y="54917"/>
                </a:lnTo>
                <a:lnTo>
                  <a:pt x="0" y="89915"/>
                </a:lnTo>
              </a:path>
            </a:pathLst>
          </a:custGeom>
          <a:ln w="25908">
            <a:solidFill>
              <a:srgbClr val="000000"/>
            </a:solidFill>
          </a:ln>
        </p:spPr>
        <p:txBody>
          <a:bodyPr wrap="square" lIns="0" tIns="0" rIns="0" bIns="0" rtlCol="0"/>
          <a:lstStyle/>
          <a:p>
            <a:pPr algn="l" rtl="0"/>
            <a:endParaRPr/>
          </a:p>
        </p:txBody>
      </p:sp>
      <p:sp>
        <p:nvSpPr>
          <p:cNvPr id="14" name="object 14"/>
          <p:cNvSpPr/>
          <p:nvPr/>
        </p:nvSpPr>
        <p:spPr>
          <a:xfrm>
            <a:off x="5250941" y="2023110"/>
            <a:ext cx="0" cy="45720"/>
          </a:xfrm>
          <a:custGeom>
            <a:avLst/>
            <a:gdLst/>
            <a:ahLst/>
            <a:cxnLst/>
            <a:rect l="l" t="t" r="r" b="b"/>
            <a:pathLst>
              <a:path h="45719">
                <a:moveTo>
                  <a:pt x="-12953" y="22860"/>
                </a:moveTo>
                <a:lnTo>
                  <a:pt x="12953" y="22860"/>
                </a:lnTo>
              </a:path>
            </a:pathLst>
          </a:custGeom>
          <a:ln w="45719">
            <a:solidFill>
              <a:srgbClr val="000000"/>
            </a:solidFill>
          </a:ln>
        </p:spPr>
        <p:txBody>
          <a:bodyPr wrap="square" lIns="0" tIns="0" rIns="0" bIns="0" rtlCol="0"/>
          <a:lstStyle/>
          <a:p>
            <a:pPr algn="l" rtl="0"/>
            <a:endParaRPr/>
          </a:p>
        </p:txBody>
      </p:sp>
      <p:sp>
        <p:nvSpPr>
          <p:cNvPr id="15" name="object 15"/>
          <p:cNvSpPr/>
          <p:nvPr/>
        </p:nvSpPr>
        <p:spPr>
          <a:xfrm>
            <a:off x="5339334" y="1933194"/>
            <a:ext cx="90170" cy="90170"/>
          </a:xfrm>
          <a:custGeom>
            <a:avLst/>
            <a:gdLst/>
            <a:ahLst/>
            <a:cxnLst/>
            <a:rect l="l" t="t" r="r" b="b"/>
            <a:pathLst>
              <a:path w="90170" h="90169">
                <a:moveTo>
                  <a:pt x="0" y="0"/>
                </a:moveTo>
                <a:lnTo>
                  <a:pt x="34998" y="7066"/>
                </a:lnTo>
                <a:lnTo>
                  <a:pt x="63579" y="26336"/>
                </a:lnTo>
                <a:lnTo>
                  <a:pt x="82849" y="54917"/>
                </a:lnTo>
                <a:lnTo>
                  <a:pt x="89915" y="89915"/>
                </a:lnTo>
              </a:path>
            </a:pathLst>
          </a:custGeom>
          <a:ln w="25908">
            <a:solidFill>
              <a:srgbClr val="000000"/>
            </a:solidFill>
          </a:ln>
        </p:spPr>
        <p:txBody>
          <a:bodyPr wrap="square" lIns="0" tIns="0" rIns="0" bIns="0" rtlCol="0"/>
          <a:lstStyle/>
          <a:p>
            <a:pPr algn="l" rtl="0"/>
            <a:endParaRPr/>
          </a:p>
        </p:txBody>
      </p:sp>
      <p:sp>
        <p:nvSpPr>
          <p:cNvPr id="16" name="object 16"/>
          <p:cNvSpPr/>
          <p:nvPr/>
        </p:nvSpPr>
        <p:spPr>
          <a:xfrm>
            <a:off x="5250941" y="1933194"/>
            <a:ext cx="88900" cy="90170"/>
          </a:xfrm>
          <a:custGeom>
            <a:avLst/>
            <a:gdLst/>
            <a:ahLst/>
            <a:cxnLst/>
            <a:rect l="l" t="t" r="r" b="b"/>
            <a:pathLst>
              <a:path w="88900" h="90169">
                <a:moveTo>
                  <a:pt x="88392" y="0"/>
                </a:moveTo>
                <a:lnTo>
                  <a:pt x="54006" y="7066"/>
                </a:lnTo>
                <a:lnTo>
                  <a:pt x="25907" y="26336"/>
                </a:lnTo>
                <a:lnTo>
                  <a:pt x="6953" y="54917"/>
                </a:lnTo>
                <a:lnTo>
                  <a:pt x="0" y="89915"/>
                </a:lnTo>
              </a:path>
            </a:pathLst>
          </a:custGeom>
          <a:ln w="25908">
            <a:solidFill>
              <a:srgbClr val="000000"/>
            </a:solidFill>
          </a:ln>
        </p:spPr>
        <p:txBody>
          <a:bodyPr wrap="square" lIns="0" tIns="0" rIns="0" bIns="0" rtlCol="0"/>
          <a:lstStyle/>
          <a:p>
            <a:pPr algn="l" rtl="0"/>
            <a:endParaRPr/>
          </a:p>
        </p:txBody>
      </p:sp>
      <p:sp>
        <p:nvSpPr>
          <p:cNvPr id="17" name="object 17"/>
          <p:cNvSpPr/>
          <p:nvPr/>
        </p:nvSpPr>
        <p:spPr>
          <a:xfrm>
            <a:off x="3018282" y="1933194"/>
            <a:ext cx="180340" cy="180340"/>
          </a:xfrm>
          <a:custGeom>
            <a:avLst/>
            <a:gdLst/>
            <a:ahLst/>
            <a:cxnLst/>
            <a:rect l="l" t="t" r="r" b="b"/>
            <a:pathLst>
              <a:path w="180339" h="180339">
                <a:moveTo>
                  <a:pt x="0" y="179832"/>
                </a:moveTo>
                <a:lnTo>
                  <a:pt x="179831" y="179832"/>
                </a:lnTo>
                <a:lnTo>
                  <a:pt x="179831" y="0"/>
                </a:lnTo>
                <a:lnTo>
                  <a:pt x="0" y="0"/>
                </a:lnTo>
                <a:lnTo>
                  <a:pt x="0" y="179832"/>
                </a:lnTo>
                <a:close/>
              </a:path>
            </a:pathLst>
          </a:custGeom>
          <a:ln w="25908">
            <a:solidFill>
              <a:srgbClr val="000000"/>
            </a:solidFill>
          </a:ln>
        </p:spPr>
        <p:txBody>
          <a:bodyPr wrap="square" lIns="0" tIns="0" rIns="0" bIns="0" rtlCol="0"/>
          <a:lstStyle/>
          <a:p>
            <a:pPr algn="l" rtl="0"/>
            <a:endParaRPr/>
          </a:p>
        </p:txBody>
      </p:sp>
      <p:sp>
        <p:nvSpPr>
          <p:cNvPr id="18" name="object 18"/>
          <p:cNvSpPr/>
          <p:nvPr/>
        </p:nvSpPr>
        <p:spPr>
          <a:xfrm>
            <a:off x="3198114" y="2023110"/>
            <a:ext cx="295910" cy="0"/>
          </a:xfrm>
          <a:custGeom>
            <a:avLst/>
            <a:gdLst/>
            <a:ahLst/>
            <a:cxnLst/>
            <a:rect l="l" t="t" r="r" b="b"/>
            <a:pathLst>
              <a:path w="295910">
                <a:moveTo>
                  <a:pt x="0" y="0"/>
                </a:moveTo>
                <a:lnTo>
                  <a:pt x="295656" y="0"/>
                </a:lnTo>
              </a:path>
            </a:pathLst>
          </a:custGeom>
          <a:ln w="25908">
            <a:solidFill>
              <a:srgbClr val="000000"/>
            </a:solidFill>
          </a:ln>
        </p:spPr>
        <p:txBody>
          <a:bodyPr wrap="square" lIns="0" tIns="0" rIns="0" bIns="0" rtlCol="0"/>
          <a:lstStyle/>
          <a:p>
            <a:pPr algn="l" rtl="0"/>
            <a:endParaRPr/>
          </a:p>
        </p:txBody>
      </p:sp>
      <p:sp>
        <p:nvSpPr>
          <p:cNvPr id="19" name="object 19"/>
          <p:cNvSpPr/>
          <p:nvPr/>
        </p:nvSpPr>
        <p:spPr>
          <a:xfrm>
            <a:off x="4714494" y="1933194"/>
            <a:ext cx="180340" cy="180340"/>
          </a:xfrm>
          <a:custGeom>
            <a:avLst/>
            <a:gdLst/>
            <a:ahLst/>
            <a:cxnLst/>
            <a:rect l="l" t="t" r="r" b="b"/>
            <a:pathLst>
              <a:path w="180339" h="180339">
                <a:moveTo>
                  <a:pt x="0" y="179832"/>
                </a:moveTo>
                <a:lnTo>
                  <a:pt x="179831" y="179832"/>
                </a:lnTo>
                <a:lnTo>
                  <a:pt x="179831" y="0"/>
                </a:lnTo>
                <a:lnTo>
                  <a:pt x="0" y="0"/>
                </a:lnTo>
                <a:lnTo>
                  <a:pt x="0" y="179832"/>
                </a:lnTo>
                <a:close/>
              </a:path>
            </a:pathLst>
          </a:custGeom>
          <a:ln w="25908">
            <a:solidFill>
              <a:srgbClr val="000000"/>
            </a:solidFill>
          </a:ln>
        </p:spPr>
        <p:txBody>
          <a:bodyPr wrap="square" lIns="0" tIns="0" rIns="0" bIns="0" rtlCol="0"/>
          <a:lstStyle/>
          <a:p>
            <a:pPr algn="l" rtl="0"/>
            <a:endParaRPr/>
          </a:p>
        </p:txBody>
      </p:sp>
      <p:sp>
        <p:nvSpPr>
          <p:cNvPr id="20" name="object 20"/>
          <p:cNvSpPr/>
          <p:nvPr/>
        </p:nvSpPr>
        <p:spPr>
          <a:xfrm>
            <a:off x="4424933" y="2023110"/>
            <a:ext cx="289560" cy="0"/>
          </a:xfrm>
          <a:custGeom>
            <a:avLst/>
            <a:gdLst/>
            <a:ahLst/>
            <a:cxnLst/>
            <a:rect l="l" t="t" r="r" b="b"/>
            <a:pathLst>
              <a:path w="289560">
                <a:moveTo>
                  <a:pt x="0" y="0"/>
                </a:moveTo>
                <a:lnTo>
                  <a:pt x="289560" y="0"/>
                </a:lnTo>
              </a:path>
            </a:pathLst>
          </a:custGeom>
          <a:ln w="25908">
            <a:solidFill>
              <a:srgbClr val="000000"/>
            </a:solidFill>
          </a:ln>
        </p:spPr>
        <p:txBody>
          <a:bodyPr wrap="square" lIns="0" tIns="0" rIns="0" bIns="0" rtlCol="0"/>
          <a:lstStyle/>
          <a:p>
            <a:pPr algn="l" rtl="0"/>
            <a:endParaRPr/>
          </a:p>
        </p:txBody>
      </p:sp>
      <p:sp>
        <p:nvSpPr>
          <p:cNvPr id="21" name="object 21"/>
          <p:cNvSpPr/>
          <p:nvPr/>
        </p:nvSpPr>
        <p:spPr>
          <a:xfrm>
            <a:off x="2260854" y="1797557"/>
            <a:ext cx="0" cy="407034"/>
          </a:xfrm>
          <a:custGeom>
            <a:avLst/>
            <a:gdLst/>
            <a:ahLst/>
            <a:cxnLst/>
            <a:rect l="l" t="t" r="r" b="b"/>
            <a:pathLst>
              <a:path h="407035">
                <a:moveTo>
                  <a:pt x="0" y="0"/>
                </a:moveTo>
                <a:lnTo>
                  <a:pt x="0" y="406907"/>
                </a:lnTo>
              </a:path>
            </a:pathLst>
          </a:custGeom>
          <a:ln w="38100">
            <a:solidFill>
              <a:srgbClr val="000000"/>
            </a:solidFill>
          </a:ln>
        </p:spPr>
        <p:txBody>
          <a:bodyPr wrap="square" lIns="0" tIns="0" rIns="0" bIns="0" rtlCol="0"/>
          <a:lstStyle/>
          <a:p>
            <a:pPr algn="l" rtl="0"/>
            <a:endParaRPr/>
          </a:p>
        </p:txBody>
      </p:sp>
      <p:sp>
        <p:nvSpPr>
          <p:cNvPr id="22" name="object 22"/>
          <p:cNvSpPr/>
          <p:nvPr/>
        </p:nvSpPr>
        <p:spPr>
          <a:xfrm>
            <a:off x="5651753" y="1797557"/>
            <a:ext cx="0" cy="407034"/>
          </a:xfrm>
          <a:custGeom>
            <a:avLst/>
            <a:gdLst/>
            <a:ahLst/>
            <a:cxnLst/>
            <a:rect l="l" t="t" r="r" b="b"/>
            <a:pathLst>
              <a:path h="407035">
                <a:moveTo>
                  <a:pt x="0" y="0"/>
                </a:moveTo>
                <a:lnTo>
                  <a:pt x="0" y="406907"/>
                </a:lnTo>
              </a:path>
            </a:pathLst>
          </a:custGeom>
          <a:ln w="38100">
            <a:solidFill>
              <a:srgbClr val="000000"/>
            </a:solidFill>
          </a:ln>
        </p:spPr>
        <p:txBody>
          <a:bodyPr wrap="square" lIns="0" tIns="0" rIns="0" bIns="0" rtlCol="0"/>
          <a:lstStyle/>
          <a:p>
            <a:pPr algn="l" rtl="0"/>
            <a:endParaRPr/>
          </a:p>
        </p:txBody>
      </p:sp>
      <p:sp>
        <p:nvSpPr>
          <p:cNvPr id="23" name="object 23"/>
          <p:cNvSpPr/>
          <p:nvPr/>
        </p:nvSpPr>
        <p:spPr>
          <a:xfrm>
            <a:off x="2483358" y="2023111"/>
            <a:ext cx="0" cy="86995"/>
          </a:xfrm>
          <a:custGeom>
            <a:avLst/>
            <a:gdLst/>
            <a:ahLst/>
            <a:cxnLst/>
            <a:rect l="l" t="t" r="r" b="b"/>
            <a:pathLst>
              <a:path h="86994">
                <a:moveTo>
                  <a:pt x="0" y="0"/>
                </a:moveTo>
                <a:lnTo>
                  <a:pt x="0" y="86867"/>
                </a:lnTo>
              </a:path>
            </a:pathLst>
          </a:custGeom>
          <a:ln w="25907">
            <a:solidFill>
              <a:srgbClr val="000000"/>
            </a:solidFill>
          </a:ln>
        </p:spPr>
        <p:txBody>
          <a:bodyPr wrap="square" lIns="0" tIns="0" rIns="0" bIns="0" rtlCol="0"/>
          <a:lstStyle/>
          <a:p>
            <a:pPr algn="l" rtl="0"/>
            <a:endParaRPr/>
          </a:p>
        </p:txBody>
      </p:sp>
      <p:sp>
        <p:nvSpPr>
          <p:cNvPr id="24" name="object 24"/>
          <p:cNvSpPr/>
          <p:nvPr/>
        </p:nvSpPr>
        <p:spPr>
          <a:xfrm>
            <a:off x="2483358" y="2195322"/>
            <a:ext cx="0" cy="1409700"/>
          </a:xfrm>
          <a:custGeom>
            <a:avLst/>
            <a:gdLst/>
            <a:ahLst/>
            <a:cxnLst/>
            <a:rect l="l" t="t" r="r" b="b"/>
            <a:pathLst>
              <a:path h="1409700">
                <a:moveTo>
                  <a:pt x="0" y="0"/>
                </a:moveTo>
                <a:lnTo>
                  <a:pt x="0" y="1409700"/>
                </a:lnTo>
              </a:path>
            </a:pathLst>
          </a:custGeom>
          <a:ln w="25908">
            <a:solidFill>
              <a:srgbClr val="000000"/>
            </a:solidFill>
          </a:ln>
        </p:spPr>
        <p:txBody>
          <a:bodyPr wrap="square" lIns="0" tIns="0" rIns="0" bIns="0" rtlCol="0"/>
          <a:lstStyle/>
          <a:p>
            <a:pPr algn="l" rtl="0"/>
            <a:endParaRPr/>
          </a:p>
        </p:txBody>
      </p:sp>
      <p:sp>
        <p:nvSpPr>
          <p:cNvPr id="25" name="object 25"/>
          <p:cNvSpPr/>
          <p:nvPr/>
        </p:nvSpPr>
        <p:spPr>
          <a:xfrm>
            <a:off x="2839974" y="2023110"/>
            <a:ext cx="0" cy="1039494"/>
          </a:xfrm>
          <a:custGeom>
            <a:avLst/>
            <a:gdLst/>
            <a:ahLst/>
            <a:cxnLst/>
            <a:rect l="l" t="t" r="r" b="b"/>
            <a:pathLst>
              <a:path h="1039494">
                <a:moveTo>
                  <a:pt x="0" y="0"/>
                </a:moveTo>
                <a:lnTo>
                  <a:pt x="0" y="1039367"/>
                </a:lnTo>
              </a:path>
            </a:pathLst>
          </a:custGeom>
          <a:ln w="25907">
            <a:solidFill>
              <a:srgbClr val="000000"/>
            </a:solidFill>
          </a:ln>
        </p:spPr>
        <p:txBody>
          <a:bodyPr wrap="square" lIns="0" tIns="0" rIns="0" bIns="0" rtlCol="0"/>
          <a:lstStyle/>
          <a:p>
            <a:pPr algn="l" rtl="0"/>
            <a:endParaRPr/>
          </a:p>
        </p:txBody>
      </p:sp>
      <p:sp>
        <p:nvSpPr>
          <p:cNvPr id="26" name="object 26"/>
          <p:cNvSpPr/>
          <p:nvPr/>
        </p:nvSpPr>
        <p:spPr>
          <a:xfrm>
            <a:off x="2839974" y="3062477"/>
            <a:ext cx="2232660" cy="0"/>
          </a:xfrm>
          <a:custGeom>
            <a:avLst/>
            <a:gdLst/>
            <a:ahLst/>
            <a:cxnLst/>
            <a:rect l="l" t="t" r="r" b="b"/>
            <a:pathLst>
              <a:path w="2232660">
                <a:moveTo>
                  <a:pt x="0" y="0"/>
                </a:moveTo>
                <a:lnTo>
                  <a:pt x="2232660" y="0"/>
                </a:lnTo>
              </a:path>
            </a:pathLst>
          </a:custGeom>
          <a:ln w="25908">
            <a:solidFill>
              <a:srgbClr val="000000"/>
            </a:solidFill>
          </a:ln>
        </p:spPr>
        <p:txBody>
          <a:bodyPr wrap="square" lIns="0" tIns="0" rIns="0" bIns="0" rtlCol="0"/>
          <a:lstStyle/>
          <a:p>
            <a:pPr algn="l" rtl="0"/>
            <a:endParaRPr/>
          </a:p>
        </p:txBody>
      </p:sp>
      <p:sp>
        <p:nvSpPr>
          <p:cNvPr id="27" name="object 27"/>
          <p:cNvSpPr/>
          <p:nvPr/>
        </p:nvSpPr>
        <p:spPr>
          <a:xfrm>
            <a:off x="2483358" y="3605021"/>
            <a:ext cx="2946400" cy="0"/>
          </a:xfrm>
          <a:custGeom>
            <a:avLst/>
            <a:gdLst/>
            <a:ahLst/>
            <a:cxnLst/>
            <a:rect l="l" t="t" r="r" b="b"/>
            <a:pathLst>
              <a:path w="2946400">
                <a:moveTo>
                  <a:pt x="0" y="0"/>
                </a:moveTo>
                <a:lnTo>
                  <a:pt x="2945891" y="0"/>
                </a:lnTo>
              </a:path>
            </a:pathLst>
          </a:custGeom>
          <a:ln w="25908">
            <a:solidFill>
              <a:srgbClr val="000000"/>
            </a:solidFill>
          </a:ln>
        </p:spPr>
        <p:txBody>
          <a:bodyPr wrap="square" lIns="0" tIns="0" rIns="0" bIns="0" rtlCol="0"/>
          <a:lstStyle/>
          <a:p>
            <a:pPr algn="l" rtl="0"/>
            <a:endParaRPr/>
          </a:p>
        </p:txBody>
      </p:sp>
      <p:sp>
        <p:nvSpPr>
          <p:cNvPr id="28" name="object 28"/>
          <p:cNvSpPr/>
          <p:nvPr/>
        </p:nvSpPr>
        <p:spPr>
          <a:xfrm>
            <a:off x="5072634" y="2023110"/>
            <a:ext cx="0" cy="1039494"/>
          </a:xfrm>
          <a:custGeom>
            <a:avLst/>
            <a:gdLst/>
            <a:ahLst/>
            <a:cxnLst/>
            <a:rect l="l" t="t" r="r" b="b"/>
            <a:pathLst>
              <a:path h="1039494">
                <a:moveTo>
                  <a:pt x="0" y="0"/>
                </a:moveTo>
                <a:lnTo>
                  <a:pt x="0" y="1039367"/>
                </a:lnTo>
              </a:path>
            </a:pathLst>
          </a:custGeom>
          <a:ln w="25907">
            <a:solidFill>
              <a:srgbClr val="000000"/>
            </a:solidFill>
          </a:ln>
        </p:spPr>
        <p:txBody>
          <a:bodyPr wrap="square" lIns="0" tIns="0" rIns="0" bIns="0" rtlCol="0"/>
          <a:lstStyle/>
          <a:p>
            <a:pPr algn="l" rtl="0"/>
            <a:endParaRPr/>
          </a:p>
        </p:txBody>
      </p:sp>
      <p:sp>
        <p:nvSpPr>
          <p:cNvPr id="29" name="object 29"/>
          <p:cNvSpPr/>
          <p:nvPr/>
        </p:nvSpPr>
        <p:spPr>
          <a:xfrm>
            <a:off x="5429250" y="2023111"/>
            <a:ext cx="0" cy="86995"/>
          </a:xfrm>
          <a:custGeom>
            <a:avLst/>
            <a:gdLst/>
            <a:ahLst/>
            <a:cxnLst/>
            <a:rect l="l" t="t" r="r" b="b"/>
            <a:pathLst>
              <a:path h="86994">
                <a:moveTo>
                  <a:pt x="0" y="0"/>
                </a:moveTo>
                <a:lnTo>
                  <a:pt x="0" y="86867"/>
                </a:lnTo>
              </a:path>
            </a:pathLst>
          </a:custGeom>
          <a:ln w="25907">
            <a:solidFill>
              <a:srgbClr val="000000"/>
            </a:solidFill>
          </a:ln>
        </p:spPr>
        <p:txBody>
          <a:bodyPr wrap="square" lIns="0" tIns="0" rIns="0" bIns="0" rtlCol="0"/>
          <a:lstStyle/>
          <a:p>
            <a:pPr algn="l" rtl="0"/>
            <a:endParaRPr/>
          </a:p>
        </p:txBody>
      </p:sp>
      <p:sp>
        <p:nvSpPr>
          <p:cNvPr id="30" name="object 30"/>
          <p:cNvSpPr/>
          <p:nvPr/>
        </p:nvSpPr>
        <p:spPr>
          <a:xfrm>
            <a:off x="5429250" y="2195322"/>
            <a:ext cx="0" cy="1409700"/>
          </a:xfrm>
          <a:custGeom>
            <a:avLst/>
            <a:gdLst/>
            <a:ahLst/>
            <a:cxnLst/>
            <a:rect l="l" t="t" r="r" b="b"/>
            <a:pathLst>
              <a:path h="1409700">
                <a:moveTo>
                  <a:pt x="0" y="0"/>
                </a:moveTo>
                <a:lnTo>
                  <a:pt x="0" y="1409700"/>
                </a:lnTo>
              </a:path>
            </a:pathLst>
          </a:custGeom>
          <a:ln w="25908">
            <a:solidFill>
              <a:srgbClr val="000000"/>
            </a:solidFill>
          </a:ln>
        </p:spPr>
        <p:txBody>
          <a:bodyPr wrap="square" lIns="0" tIns="0" rIns="0" bIns="0" rtlCol="0"/>
          <a:lstStyle/>
          <a:p>
            <a:pPr algn="l" rtl="0"/>
            <a:endParaRPr/>
          </a:p>
        </p:txBody>
      </p:sp>
      <p:sp>
        <p:nvSpPr>
          <p:cNvPr id="31" name="object 31"/>
          <p:cNvSpPr/>
          <p:nvPr/>
        </p:nvSpPr>
        <p:spPr>
          <a:xfrm>
            <a:off x="3844289" y="3198114"/>
            <a:ext cx="224154" cy="226060"/>
          </a:xfrm>
          <a:custGeom>
            <a:avLst/>
            <a:gdLst/>
            <a:ahLst/>
            <a:cxnLst/>
            <a:rect l="l" t="t" r="r" b="b"/>
            <a:pathLst>
              <a:path w="224155" h="226060">
                <a:moveTo>
                  <a:pt x="0" y="112775"/>
                </a:moveTo>
                <a:lnTo>
                  <a:pt x="8804" y="68901"/>
                </a:lnTo>
                <a:lnTo>
                  <a:pt x="32813" y="33051"/>
                </a:lnTo>
                <a:lnTo>
                  <a:pt x="68419" y="8870"/>
                </a:lnTo>
                <a:lnTo>
                  <a:pt x="112014" y="0"/>
                </a:lnTo>
                <a:lnTo>
                  <a:pt x="155608" y="8870"/>
                </a:lnTo>
                <a:lnTo>
                  <a:pt x="191214" y="33051"/>
                </a:lnTo>
                <a:lnTo>
                  <a:pt x="215223" y="68901"/>
                </a:lnTo>
                <a:lnTo>
                  <a:pt x="224028" y="112775"/>
                </a:lnTo>
                <a:lnTo>
                  <a:pt x="215223" y="156650"/>
                </a:lnTo>
                <a:lnTo>
                  <a:pt x="191214" y="192500"/>
                </a:lnTo>
                <a:lnTo>
                  <a:pt x="155608" y="216681"/>
                </a:lnTo>
                <a:lnTo>
                  <a:pt x="112014" y="225551"/>
                </a:lnTo>
                <a:lnTo>
                  <a:pt x="68419" y="216681"/>
                </a:lnTo>
                <a:lnTo>
                  <a:pt x="32813" y="192500"/>
                </a:lnTo>
                <a:lnTo>
                  <a:pt x="8804" y="156650"/>
                </a:lnTo>
                <a:lnTo>
                  <a:pt x="0" y="112775"/>
                </a:lnTo>
                <a:close/>
              </a:path>
            </a:pathLst>
          </a:custGeom>
          <a:ln w="25908">
            <a:solidFill>
              <a:srgbClr val="000000"/>
            </a:solidFill>
          </a:ln>
        </p:spPr>
        <p:txBody>
          <a:bodyPr wrap="square" lIns="0" tIns="0" rIns="0" bIns="0" rtlCol="0"/>
          <a:lstStyle/>
          <a:p>
            <a:pPr algn="l" rtl="0"/>
            <a:endParaRPr/>
          </a:p>
        </p:txBody>
      </p:sp>
      <p:sp>
        <p:nvSpPr>
          <p:cNvPr id="32" name="object 32"/>
          <p:cNvSpPr/>
          <p:nvPr/>
        </p:nvSpPr>
        <p:spPr>
          <a:xfrm>
            <a:off x="3957066" y="3062477"/>
            <a:ext cx="0" cy="135890"/>
          </a:xfrm>
          <a:custGeom>
            <a:avLst/>
            <a:gdLst/>
            <a:ahLst/>
            <a:cxnLst/>
            <a:rect l="l" t="t" r="r" b="b"/>
            <a:pathLst>
              <a:path h="135889">
                <a:moveTo>
                  <a:pt x="0" y="0"/>
                </a:moveTo>
                <a:lnTo>
                  <a:pt x="0" y="135636"/>
                </a:lnTo>
              </a:path>
            </a:pathLst>
          </a:custGeom>
          <a:ln w="25908">
            <a:solidFill>
              <a:srgbClr val="000000"/>
            </a:solidFill>
          </a:ln>
        </p:spPr>
        <p:txBody>
          <a:bodyPr wrap="square" lIns="0" tIns="0" rIns="0" bIns="0" rtlCol="0"/>
          <a:lstStyle/>
          <a:p>
            <a:pPr algn="l" rtl="0"/>
            <a:endParaRPr/>
          </a:p>
        </p:txBody>
      </p:sp>
      <p:sp>
        <p:nvSpPr>
          <p:cNvPr id="33" name="object 33"/>
          <p:cNvSpPr/>
          <p:nvPr/>
        </p:nvSpPr>
        <p:spPr>
          <a:xfrm>
            <a:off x="3957066" y="3423665"/>
            <a:ext cx="0" cy="181610"/>
          </a:xfrm>
          <a:custGeom>
            <a:avLst/>
            <a:gdLst/>
            <a:ahLst/>
            <a:cxnLst/>
            <a:rect l="l" t="t" r="r" b="b"/>
            <a:pathLst>
              <a:path h="181610">
                <a:moveTo>
                  <a:pt x="0" y="0"/>
                </a:moveTo>
                <a:lnTo>
                  <a:pt x="0" y="181356"/>
                </a:lnTo>
              </a:path>
            </a:pathLst>
          </a:custGeom>
          <a:ln w="25908">
            <a:solidFill>
              <a:srgbClr val="000000"/>
            </a:solidFill>
          </a:ln>
        </p:spPr>
        <p:txBody>
          <a:bodyPr wrap="square" lIns="0" tIns="0" rIns="0" bIns="0" rtlCol="0"/>
          <a:lstStyle/>
          <a:p>
            <a:pPr algn="l" rtl="0"/>
            <a:endParaRPr/>
          </a:p>
        </p:txBody>
      </p:sp>
      <p:sp>
        <p:nvSpPr>
          <p:cNvPr id="34" name="object 34"/>
          <p:cNvSpPr/>
          <p:nvPr/>
        </p:nvSpPr>
        <p:spPr>
          <a:xfrm>
            <a:off x="5586222" y="2023110"/>
            <a:ext cx="467995" cy="0"/>
          </a:xfrm>
          <a:custGeom>
            <a:avLst/>
            <a:gdLst/>
            <a:ahLst/>
            <a:cxnLst/>
            <a:rect l="l" t="t" r="r" b="b"/>
            <a:pathLst>
              <a:path w="467995">
                <a:moveTo>
                  <a:pt x="0" y="0"/>
                </a:moveTo>
                <a:lnTo>
                  <a:pt x="467868" y="0"/>
                </a:lnTo>
              </a:path>
            </a:pathLst>
          </a:custGeom>
          <a:ln w="25908">
            <a:solidFill>
              <a:srgbClr val="000000"/>
            </a:solidFill>
          </a:ln>
        </p:spPr>
        <p:txBody>
          <a:bodyPr wrap="square" lIns="0" tIns="0" rIns="0" bIns="0" rtlCol="0"/>
          <a:lstStyle/>
          <a:p>
            <a:pPr algn="l" rtl="0"/>
            <a:endParaRPr/>
          </a:p>
        </p:txBody>
      </p:sp>
      <p:sp>
        <p:nvSpPr>
          <p:cNvPr id="35" name="object 35"/>
          <p:cNvSpPr/>
          <p:nvPr/>
        </p:nvSpPr>
        <p:spPr>
          <a:xfrm>
            <a:off x="2973324" y="1720595"/>
            <a:ext cx="356870" cy="152400"/>
          </a:xfrm>
          <a:custGeom>
            <a:avLst/>
            <a:gdLst/>
            <a:ahLst/>
            <a:cxnLst/>
            <a:rect l="l" t="t" r="r" b="b"/>
            <a:pathLst>
              <a:path w="356869" h="152400">
                <a:moveTo>
                  <a:pt x="204215" y="0"/>
                </a:moveTo>
                <a:lnTo>
                  <a:pt x="204215" y="152400"/>
                </a:lnTo>
                <a:lnTo>
                  <a:pt x="280415" y="114300"/>
                </a:lnTo>
                <a:lnTo>
                  <a:pt x="242315" y="114300"/>
                </a:lnTo>
                <a:lnTo>
                  <a:pt x="242315" y="101600"/>
                </a:lnTo>
                <a:lnTo>
                  <a:pt x="305815" y="101600"/>
                </a:lnTo>
                <a:lnTo>
                  <a:pt x="331215" y="88900"/>
                </a:lnTo>
                <a:lnTo>
                  <a:pt x="242315" y="88900"/>
                </a:lnTo>
                <a:lnTo>
                  <a:pt x="242315" y="63500"/>
                </a:lnTo>
                <a:lnTo>
                  <a:pt x="331215" y="63500"/>
                </a:lnTo>
                <a:lnTo>
                  <a:pt x="305815" y="50800"/>
                </a:lnTo>
                <a:lnTo>
                  <a:pt x="242315" y="50800"/>
                </a:lnTo>
                <a:lnTo>
                  <a:pt x="242315" y="38100"/>
                </a:lnTo>
                <a:lnTo>
                  <a:pt x="280415" y="38100"/>
                </a:lnTo>
                <a:lnTo>
                  <a:pt x="204215" y="0"/>
                </a:lnTo>
                <a:close/>
              </a:path>
              <a:path w="356869" h="152400">
                <a:moveTo>
                  <a:pt x="204215" y="101600"/>
                </a:moveTo>
                <a:lnTo>
                  <a:pt x="0" y="101600"/>
                </a:lnTo>
                <a:lnTo>
                  <a:pt x="0" y="114300"/>
                </a:lnTo>
                <a:lnTo>
                  <a:pt x="204215" y="114300"/>
                </a:lnTo>
                <a:lnTo>
                  <a:pt x="204215" y="101600"/>
                </a:lnTo>
                <a:close/>
              </a:path>
              <a:path w="356869" h="152400">
                <a:moveTo>
                  <a:pt x="305815" y="101600"/>
                </a:moveTo>
                <a:lnTo>
                  <a:pt x="242315" y="101600"/>
                </a:lnTo>
                <a:lnTo>
                  <a:pt x="242315" y="114300"/>
                </a:lnTo>
                <a:lnTo>
                  <a:pt x="280415" y="114300"/>
                </a:lnTo>
                <a:lnTo>
                  <a:pt x="305815" y="101600"/>
                </a:lnTo>
                <a:close/>
              </a:path>
              <a:path w="356869" h="152400">
                <a:moveTo>
                  <a:pt x="204215" y="63500"/>
                </a:moveTo>
                <a:lnTo>
                  <a:pt x="0" y="63500"/>
                </a:lnTo>
                <a:lnTo>
                  <a:pt x="0" y="88900"/>
                </a:lnTo>
                <a:lnTo>
                  <a:pt x="204215" y="88900"/>
                </a:lnTo>
                <a:lnTo>
                  <a:pt x="204215" y="63500"/>
                </a:lnTo>
                <a:close/>
              </a:path>
              <a:path w="356869" h="152400">
                <a:moveTo>
                  <a:pt x="331215" y="63500"/>
                </a:moveTo>
                <a:lnTo>
                  <a:pt x="242315" y="63500"/>
                </a:lnTo>
                <a:lnTo>
                  <a:pt x="242315" y="88900"/>
                </a:lnTo>
                <a:lnTo>
                  <a:pt x="331215" y="88900"/>
                </a:lnTo>
                <a:lnTo>
                  <a:pt x="356615" y="76200"/>
                </a:lnTo>
                <a:lnTo>
                  <a:pt x="331215" y="63500"/>
                </a:lnTo>
                <a:close/>
              </a:path>
              <a:path w="356869" h="152400">
                <a:moveTo>
                  <a:pt x="204215" y="38100"/>
                </a:moveTo>
                <a:lnTo>
                  <a:pt x="0" y="38100"/>
                </a:lnTo>
                <a:lnTo>
                  <a:pt x="0" y="50800"/>
                </a:lnTo>
                <a:lnTo>
                  <a:pt x="204215" y="50800"/>
                </a:lnTo>
                <a:lnTo>
                  <a:pt x="204215" y="38100"/>
                </a:lnTo>
                <a:close/>
              </a:path>
              <a:path w="356869" h="152400">
                <a:moveTo>
                  <a:pt x="280415" y="38100"/>
                </a:moveTo>
                <a:lnTo>
                  <a:pt x="242315" y="38100"/>
                </a:lnTo>
                <a:lnTo>
                  <a:pt x="242315" y="50800"/>
                </a:lnTo>
                <a:lnTo>
                  <a:pt x="305815" y="50800"/>
                </a:lnTo>
                <a:lnTo>
                  <a:pt x="280415" y="38100"/>
                </a:lnTo>
                <a:close/>
              </a:path>
            </a:pathLst>
          </a:custGeom>
          <a:solidFill>
            <a:srgbClr val="2583C5"/>
          </a:solidFill>
        </p:spPr>
        <p:txBody>
          <a:bodyPr wrap="square" lIns="0" tIns="0" rIns="0" bIns="0" rtlCol="0"/>
          <a:lstStyle/>
          <a:p>
            <a:pPr algn="l" rtl="0"/>
            <a:endParaRPr/>
          </a:p>
        </p:txBody>
      </p:sp>
      <p:sp>
        <p:nvSpPr>
          <p:cNvPr id="36" name="object 36"/>
          <p:cNvSpPr/>
          <p:nvPr/>
        </p:nvSpPr>
        <p:spPr>
          <a:xfrm>
            <a:off x="4669535" y="1720595"/>
            <a:ext cx="312420" cy="152400"/>
          </a:xfrm>
          <a:custGeom>
            <a:avLst/>
            <a:gdLst/>
            <a:ahLst/>
            <a:cxnLst/>
            <a:rect l="l" t="t" r="r" b="b"/>
            <a:pathLst>
              <a:path w="312420" h="152400">
                <a:moveTo>
                  <a:pt x="160019" y="0"/>
                </a:moveTo>
                <a:lnTo>
                  <a:pt x="160019" y="152400"/>
                </a:lnTo>
                <a:lnTo>
                  <a:pt x="236219" y="114300"/>
                </a:lnTo>
                <a:lnTo>
                  <a:pt x="198119" y="114300"/>
                </a:lnTo>
                <a:lnTo>
                  <a:pt x="198119" y="101600"/>
                </a:lnTo>
                <a:lnTo>
                  <a:pt x="261619" y="101600"/>
                </a:lnTo>
                <a:lnTo>
                  <a:pt x="287019" y="88900"/>
                </a:lnTo>
                <a:lnTo>
                  <a:pt x="198119" y="88900"/>
                </a:lnTo>
                <a:lnTo>
                  <a:pt x="198119" y="63500"/>
                </a:lnTo>
                <a:lnTo>
                  <a:pt x="287019" y="63500"/>
                </a:lnTo>
                <a:lnTo>
                  <a:pt x="261619" y="50800"/>
                </a:lnTo>
                <a:lnTo>
                  <a:pt x="198119" y="50800"/>
                </a:lnTo>
                <a:lnTo>
                  <a:pt x="198119" y="38100"/>
                </a:lnTo>
                <a:lnTo>
                  <a:pt x="236219" y="38100"/>
                </a:lnTo>
                <a:lnTo>
                  <a:pt x="160019" y="0"/>
                </a:lnTo>
                <a:close/>
              </a:path>
              <a:path w="312420" h="152400">
                <a:moveTo>
                  <a:pt x="160019" y="101600"/>
                </a:moveTo>
                <a:lnTo>
                  <a:pt x="0" y="101600"/>
                </a:lnTo>
                <a:lnTo>
                  <a:pt x="0" y="114300"/>
                </a:lnTo>
                <a:lnTo>
                  <a:pt x="160019" y="114300"/>
                </a:lnTo>
                <a:lnTo>
                  <a:pt x="160019" y="101600"/>
                </a:lnTo>
                <a:close/>
              </a:path>
              <a:path w="312420" h="152400">
                <a:moveTo>
                  <a:pt x="261619" y="101600"/>
                </a:moveTo>
                <a:lnTo>
                  <a:pt x="198119" y="101600"/>
                </a:lnTo>
                <a:lnTo>
                  <a:pt x="198119" y="114300"/>
                </a:lnTo>
                <a:lnTo>
                  <a:pt x="236219" y="114300"/>
                </a:lnTo>
                <a:lnTo>
                  <a:pt x="261619" y="101600"/>
                </a:lnTo>
                <a:close/>
              </a:path>
              <a:path w="312420" h="152400">
                <a:moveTo>
                  <a:pt x="160019" y="63500"/>
                </a:moveTo>
                <a:lnTo>
                  <a:pt x="0" y="63500"/>
                </a:lnTo>
                <a:lnTo>
                  <a:pt x="0" y="88900"/>
                </a:lnTo>
                <a:lnTo>
                  <a:pt x="160019" y="88900"/>
                </a:lnTo>
                <a:lnTo>
                  <a:pt x="160019" y="63500"/>
                </a:lnTo>
                <a:close/>
              </a:path>
              <a:path w="312420" h="152400">
                <a:moveTo>
                  <a:pt x="287019" y="63500"/>
                </a:moveTo>
                <a:lnTo>
                  <a:pt x="198119" y="63500"/>
                </a:lnTo>
                <a:lnTo>
                  <a:pt x="198119" y="88900"/>
                </a:lnTo>
                <a:lnTo>
                  <a:pt x="287019" y="88900"/>
                </a:lnTo>
                <a:lnTo>
                  <a:pt x="312419" y="76200"/>
                </a:lnTo>
                <a:lnTo>
                  <a:pt x="287019" y="63500"/>
                </a:lnTo>
                <a:close/>
              </a:path>
              <a:path w="312420" h="152400">
                <a:moveTo>
                  <a:pt x="160019" y="38100"/>
                </a:moveTo>
                <a:lnTo>
                  <a:pt x="0" y="38100"/>
                </a:lnTo>
                <a:lnTo>
                  <a:pt x="0" y="50800"/>
                </a:lnTo>
                <a:lnTo>
                  <a:pt x="160019" y="50800"/>
                </a:lnTo>
                <a:lnTo>
                  <a:pt x="160019" y="38100"/>
                </a:lnTo>
                <a:close/>
              </a:path>
              <a:path w="312420" h="152400">
                <a:moveTo>
                  <a:pt x="236219" y="38100"/>
                </a:moveTo>
                <a:lnTo>
                  <a:pt x="198119" y="38100"/>
                </a:lnTo>
                <a:lnTo>
                  <a:pt x="198119" y="50800"/>
                </a:lnTo>
                <a:lnTo>
                  <a:pt x="261619" y="50800"/>
                </a:lnTo>
                <a:lnTo>
                  <a:pt x="236219" y="38100"/>
                </a:lnTo>
                <a:close/>
              </a:path>
            </a:pathLst>
          </a:custGeom>
          <a:solidFill>
            <a:srgbClr val="2583C5"/>
          </a:solidFill>
        </p:spPr>
        <p:txBody>
          <a:bodyPr wrap="square" lIns="0" tIns="0" rIns="0" bIns="0" rtlCol="0"/>
          <a:lstStyle/>
          <a:p>
            <a:pPr algn="l" rtl="0"/>
            <a:endParaRPr/>
          </a:p>
        </p:txBody>
      </p:sp>
      <p:sp>
        <p:nvSpPr>
          <p:cNvPr id="37" name="object 37"/>
          <p:cNvSpPr/>
          <p:nvPr/>
        </p:nvSpPr>
        <p:spPr>
          <a:xfrm>
            <a:off x="2891789" y="2338577"/>
            <a:ext cx="76200" cy="317500"/>
          </a:xfrm>
          <a:custGeom>
            <a:avLst/>
            <a:gdLst/>
            <a:ahLst/>
            <a:cxnLst/>
            <a:rect l="l" t="t" r="r" b="b"/>
            <a:pathLst>
              <a:path w="76200" h="317500">
                <a:moveTo>
                  <a:pt x="57150" y="57150"/>
                </a:moveTo>
                <a:lnTo>
                  <a:pt x="19050" y="57150"/>
                </a:lnTo>
                <a:lnTo>
                  <a:pt x="19050" y="316992"/>
                </a:lnTo>
                <a:lnTo>
                  <a:pt x="57150" y="316992"/>
                </a:lnTo>
                <a:lnTo>
                  <a:pt x="57150" y="57150"/>
                </a:lnTo>
                <a:close/>
              </a:path>
              <a:path w="76200" h="317500">
                <a:moveTo>
                  <a:pt x="38100" y="0"/>
                </a:moveTo>
                <a:lnTo>
                  <a:pt x="0" y="76200"/>
                </a:lnTo>
                <a:lnTo>
                  <a:pt x="19050" y="76200"/>
                </a:lnTo>
                <a:lnTo>
                  <a:pt x="19050" y="57150"/>
                </a:lnTo>
                <a:lnTo>
                  <a:pt x="66675" y="57150"/>
                </a:lnTo>
                <a:lnTo>
                  <a:pt x="38100" y="0"/>
                </a:lnTo>
                <a:close/>
              </a:path>
              <a:path w="76200" h="317500">
                <a:moveTo>
                  <a:pt x="66675" y="57150"/>
                </a:moveTo>
                <a:lnTo>
                  <a:pt x="57150" y="57150"/>
                </a:lnTo>
                <a:lnTo>
                  <a:pt x="57150" y="76200"/>
                </a:lnTo>
                <a:lnTo>
                  <a:pt x="76200" y="76200"/>
                </a:lnTo>
                <a:lnTo>
                  <a:pt x="66675" y="57150"/>
                </a:lnTo>
                <a:close/>
              </a:path>
            </a:pathLst>
          </a:custGeom>
          <a:solidFill>
            <a:srgbClr val="2583C5"/>
          </a:solidFill>
        </p:spPr>
        <p:txBody>
          <a:bodyPr wrap="square" lIns="0" tIns="0" rIns="0" bIns="0" rtlCol="0"/>
          <a:lstStyle/>
          <a:p>
            <a:pPr algn="l" rtl="0"/>
            <a:endParaRPr/>
          </a:p>
        </p:txBody>
      </p:sp>
      <p:sp>
        <p:nvSpPr>
          <p:cNvPr id="38" name="object 38"/>
          <p:cNvSpPr/>
          <p:nvPr/>
        </p:nvSpPr>
        <p:spPr>
          <a:xfrm>
            <a:off x="3464814" y="2934461"/>
            <a:ext cx="312420" cy="76200"/>
          </a:xfrm>
          <a:custGeom>
            <a:avLst/>
            <a:gdLst/>
            <a:ahLst/>
            <a:cxnLst/>
            <a:rect l="l" t="t" r="r" b="b"/>
            <a:pathLst>
              <a:path w="312419" h="76200">
                <a:moveTo>
                  <a:pt x="76200" y="0"/>
                </a:moveTo>
                <a:lnTo>
                  <a:pt x="0" y="38100"/>
                </a:lnTo>
                <a:lnTo>
                  <a:pt x="76200" y="76200"/>
                </a:lnTo>
                <a:lnTo>
                  <a:pt x="76200" y="57150"/>
                </a:lnTo>
                <a:lnTo>
                  <a:pt x="57150" y="57150"/>
                </a:lnTo>
                <a:lnTo>
                  <a:pt x="57150" y="19050"/>
                </a:lnTo>
                <a:lnTo>
                  <a:pt x="76200" y="19050"/>
                </a:lnTo>
                <a:lnTo>
                  <a:pt x="76200" y="0"/>
                </a:lnTo>
                <a:close/>
              </a:path>
              <a:path w="312419" h="76200">
                <a:moveTo>
                  <a:pt x="76200" y="19050"/>
                </a:moveTo>
                <a:lnTo>
                  <a:pt x="57150" y="19050"/>
                </a:lnTo>
                <a:lnTo>
                  <a:pt x="57150" y="57150"/>
                </a:lnTo>
                <a:lnTo>
                  <a:pt x="76200" y="57150"/>
                </a:lnTo>
                <a:lnTo>
                  <a:pt x="76200" y="19050"/>
                </a:lnTo>
                <a:close/>
              </a:path>
              <a:path w="312419" h="76200">
                <a:moveTo>
                  <a:pt x="312419" y="19050"/>
                </a:moveTo>
                <a:lnTo>
                  <a:pt x="76200" y="19050"/>
                </a:lnTo>
                <a:lnTo>
                  <a:pt x="76200" y="57150"/>
                </a:lnTo>
                <a:lnTo>
                  <a:pt x="312419" y="57150"/>
                </a:lnTo>
                <a:lnTo>
                  <a:pt x="312419" y="19050"/>
                </a:lnTo>
                <a:close/>
              </a:path>
            </a:pathLst>
          </a:custGeom>
          <a:solidFill>
            <a:srgbClr val="2583C5"/>
          </a:solidFill>
        </p:spPr>
        <p:txBody>
          <a:bodyPr wrap="square" lIns="0" tIns="0" rIns="0" bIns="0" rtlCol="0"/>
          <a:lstStyle/>
          <a:p>
            <a:pPr algn="l" rtl="0"/>
            <a:endParaRPr/>
          </a:p>
        </p:txBody>
      </p:sp>
      <p:sp>
        <p:nvSpPr>
          <p:cNvPr id="39" name="object 39"/>
          <p:cNvSpPr/>
          <p:nvPr/>
        </p:nvSpPr>
        <p:spPr>
          <a:xfrm>
            <a:off x="4089654" y="2934461"/>
            <a:ext cx="358140" cy="76200"/>
          </a:xfrm>
          <a:custGeom>
            <a:avLst/>
            <a:gdLst/>
            <a:ahLst/>
            <a:cxnLst/>
            <a:rect l="l" t="t" r="r" b="b"/>
            <a:pathLst>
              <a:path w="358139" h="76200">
                <a:moveTo>
                  <a:pt x="76200" y="0"/>
                </a:moveTo>
                <a:lnTo>
                  <a:pt x="0" y="38100"/>
                </a:lnTo>
                <a:lnTo>
                  <a:pt x="76200" y="76200"/>
                </a:lnTo>
                <a:lnTo>
                  <a:pt x="76200" y="57150"/>
                </a:lnTo>
                <a:lnTo>
                  <a:pt x="57150" y="57150"/>
                </a:lnTo>
                <a:lnTo>
                  <a:pt x="57150" y="19050"/>
                </a:lnTo>
                <a:lnTo>
                  <a:pt x="76200" y="19050"/>
                </a:lnTo>
                <a:lnTo>
                  <a:pt x="76200" y="0"/>
                </a:lnTo>
                <a:close/>
              </a:path>
              <a:path w="358139" h="76200">
                <a:moveTo>
                  <a:pt x="76200" y="19050"/>
                </a:moveTo>
                <a:lnTo>
                  <a:pt x="57150" y="19050"/>
                </a:lnTo>
                <a:lnTo>
                  <a:pt x="57150" y="57150"/>
                </a:lnTo>
                <a:lnTo>
                  <a:pt x="76200" y="57150"/>
                </a:lnTo>
                <a:lnTo>
                  <a:pt x="76200" y="19050"/>
                </a:lnTo>
                <a:close/>
              </a:path>
              <a:path w="358139" h="76200">
                <a:moveTo>
                  <a:pt x="358139" y="19050"/>
                </a:moveTo>
                <a:lnTo>
                  <a:pt x="76200" y="19050"/>
                </a:lnTo>
                <a:lnTo>
                  <a:pt x="76200" y="57150"/>
                </a:lnTo>
                <a:lnTo>
                  <a:pt x="358139" y="57150"/>
                </a:lnTo>
                <a:lnTo>
                  <a:pt x="358139" y="19050"/>
                </a:lnTo>
                <a:close/>
              </a:path>
            </a:pathLst>
          </a:custGeom>
          <a:solidFill>
            <a:srgbClr val="2583C5"/>
          </a:solidFill>
        </p:spPr>
        <p:txBody>
          <a:bodyPr wrap="square" lIns="0" tIns="0" rIns="0" bIns="0" rtlCol="0"/>
          <a:lstStyle/>
          <a:p>
            <a:pPr algn="l" rtl="0"/>
            <a:endParaRPr/>
          </a:p>
        </p:txBody>
      </p:sp>
      <p:sp>
        <p:nvSpPr>
          <p:cNvPr id="40" name="object 40"/>
          <p:cNvSpPr/>
          <p:nvPr/>
        </p:nvSpPr>
        <p:spPr>
          <a:xfrm>
            <a:off x="4944617" y="2338577"/>
            <a:ext cx="76200" cy="271780"/>
          </a:xfrm>
          <a:custGeom>
            <a:avLst/>
            <a:gdLst/>
            <a:ahLst/>
            <a:cxnLst/>
            <a:rect l="l" t="t" r="r" b="b"/>
            <a:pathLst>
              <a:path w="76200" h="271780">
                <a:moveTo>
                  <a:pt x="19050" y="195072"/>
                </a:moveTo>
                <a:lnTo>
                  <a:pt x="0" y="195072"/>
                </a:lnTo>
                <a:lnTo>
                  <a:pt x="38100" y="271272"/>
                </a:lnTo>
                <a:lnTo>
                  <a:pt x="66675" y="214122"/>
                </a:lnTo>
                <a:lnTo>
                  <a:pt x="19050" y="214122"/>
                </a:lnTo>
                <a:lnTo>
                  <a:pt x="19050" y="195072"/>
                </a:lnTo>
                <a:close/>
              </a:path>
              <a:path w="76200" h="271780">
                <a:moveTo>
                  <a:pt x="57150" y="0"/>
                </a:moveTo>
                <a:lnTo>
                  <a:pt x="19050" y="0"/>
                </a:lnTo>
                <a:lnTo>
                  <a:pt x="19050" y="214122"/>
                </a:lnTo>
                <a:lnTo>
                  <a:pt x="57150" y="214122"/>
                </a:lnTo>
                <a:lnTo>
                  <a:pt x="57150" y="0"/>
                </a:lnTo>
                <a:close/>
              </a:path>
              <a:path w="76200" h="271780">
                <a:moveTo>
                  <a:pt x="76200" y="195072"/>
                </a:moveTo>
                <a:lnTo>
                  <a:pt x="57150" y="195072"/>
                </a:lnTo>
                <a:lnTo>
                  <a:pt x="57150" y="214122"/>
                </a:lnTo>
                <a:lnTo>
                  <a:pt x="66675" y="214122"/>
                </a:lnTo>
                <a:lnTo>
                  <a:pt x="76200" y="195072"/>
                </a:lnTo>
                <a:close/>
              </a:path>
            </a:pathLst>
          </a:custGeom>
          <a:solidFill>
            <a:srgbClr val="2583C5"/>
          </a:solidFill>
        </p:spPr>
        <p:txBody>
          <a:bodyPr wrap="square" lIns="0" tIns="0" rIns="0" bIns="0" rtlCol="0"/>
          <a:lstStyle/>
          <a:p>
            <a:pPr algn="l" rtl="0"/>
            <a:endParaRPr/>
          </a:p>
        </p:txBody>
      </p:sp>
      <p:sp>
        <p:nvSpPr>
          <p:cNvPr id="41" name="object 41"/>
          <p:cNvSpPr txBox="1"/>
          <p:nvPr/>
        </p:nvSpPr>
        <p:spPr>
          <a:xfrm>
            <a:off x="5871717" y="2089911"/>
            <a:ext cx="678180" cy="215444"/>
          </a:xfrm>
          <a:prstGeom prst="rect">
            <a:avLst/>
          </a:prstGeom>
        </p:spPr>
        <p:txBody>
          <a:bodyPr vert="horz" wrap="square" lIns="0" tIns="0" rIns="0" bIns="0" rtlCol="0">
            <a:spAutoFit/>
          </a:bodyPr>
          <a:lstStyle/>
          <a:p>
            <a:pPr marL="12700" algn="l" rtl="0"/>
            <a:r>
              <a:rPr sz="1400" spc="-5" dirty="0">
                <a:solidFill>
                  <a:srgbClr val="FF3300"/>
                </a:solidFill>
                <a:latin typeface="Arial"/>
                <a:cs typeface="Arial"/>
              </a:rPr>
              <a:t>Externo</a:t>
            </a:r>
            <a:endParaRPr sz="1400">
              <a:latin typeface="Arial"/>
              <a:cs typeface="Arial"/>
            </a:endParaRPr>
          </a:p>
        </p:txBody>
      </p:sp>
      <p:sp>
        <p:nvSpPr>
          <p:cNvPr id="42" name="object 42"/>
          <p:cNvSpPr txBox="1"/>
          <p:nvPr/>
        </p:nvSpPr>
        <p:spPr>
          <a:xfrm>
            <a:off x="5871717" y="2303271"/>
            <a:ext cx="421640" cy="215444"/>
          </a:xfrm>
          <a:prstGeom prst="rect">
            <a:avLst/>
          </a:prstGeom>
        </p:spPr>
        <p:txBody>
          <a:bodyPr vert="horz" wrap="square" lIns="0" tIns="0" rIns="0" bIns="0" rtlCol="0">
            <a:spAutoFit/>
          </a:bodyPr>
          <a:lstStyle/>
          <a:p>
            <a:pPr marL="12700" algn="l" rtl="0"/>
            <a:r>
              <a:rPr sz="1400" spc="-10" dirty="0">
                <a:solidFill>
                  <a:srgbClr val="FF3300"/>
                </a:solidFill>
                <a:latin typeface="Arial"/>
                <a:cs typeface="Arial"/>
              </a:rPr>
              <a:t>F</a:t>
            </a:r>
            <a:r>
              <a:rPr sz="1400" dirty="0">
                <a:solidFill>
                  <a:srgbClr val="FF3300"/>
                </a:solidFill>
                <a:latin typeface="Arial"/>
                <a:cs typeface="Arial"/>
              </a:rPr>
              <a:t>culpa</a:t>
            </a:r>
            <a:endParaRPr sz="1400">
              <a:latin typeface="Arial"/>
              <a:cs typeface="Arial"/>
            </a:endParaRPr>
          </a:p>
        </p:txBody>
      </p:sp>
      <p:sp>
        <p:nvSpPr>
          <p:cNvPr id="43" name="object 43"/>
          <p:cNvSpPr/>
          <p:nvPr/>
        </p:nvSpPr>
        <p:spPr>
          <a:xfrm>
            <a:off x="4124706" y="3198114"/>
            <a:ext cx="52069" cy="271780"/>
          </a:xfrm>
          <a:custGeom>
            <a:avLst/>
            <a:gdLst/>
            <a:ahLst/>
            <a:cxnLst/>
            <a:rect l="l" t="t" r="r" b="b"/>
            <a:pathLst>
              <a:path w="52069" h="271779">
                <a:moveTo>
                  <a:pt x="38862" y="38862"/>
                </a:moveTo>
                <a:lnTo>
                  <a:pt x="12954" y="38862"/>
                </a:lnTo>
                <a:lnTo>
                  <a:pt x="12954" y="271272"/>
                </a:lnTo>
                <a:lnTo>
                  <a:pt x="38862" y="271272"/>
                </a:lnTo>
                <a:lnTo>
                  <a:pt x="38862" y="38862"/>
                </a:lnTo>
                <a:close/>
              </a:path>
              <a:path w="52069" h="271779">
                <a:moveTo>
                  <a:pt x="25907" y="0"/>
                </a:moveTo>
                <a:lnTo>
                  <a:pt x="0" y="51815"/>
                </a:lnTo>
                <a:lnTo>
                  <a:pt x="12954" y="51815"/>
                </a:lnTo>
                <a:lnTo>
                  <a:pt x="12954" y="38862"/>
                </a:lnTo>
                <a:lnTo>
                  <a:pt x="45339" y="38862"/>
                </a:lnTo>
                <a:lnTo>
                  <a:pt x="25907" y="0"/>
                </a:lnTo>
                <a:close/>
              </a:path>
              <a:path w="52069" h="271779">
                <a:moveTo>
                  <a:pt x="45339" y="38862"/>
                </a:moveTo>
                <a:lnTo>
                  <a:pt x="38862" y="38862"/>
                </a:lnTo>
                <a:lnTo>
                  <a:pt x="38862" y="51815"/>
                </a:lnTo>
                <a:lnTo>
                  <a:pt x="51816" y="51815"/>
                </a:lnTo>
                <a:lnTo>
                  <a:pt x="45339" y="38862"/>
                </a:lnTo>
                <a:close/>
              </a:path>
            </a:pathLst>
          </a:custGeom>
          <a:solidFill>
            <a:srgbClr val="000000"/>
          </a:solidFill>
        </p:spPr>
        <p:txBody>
          <a:bodyPr wrap="square" lIns="0" tIns="0" rIns="0" bIns="0" rtlCol="0"/>
          <a:lstStyle/>
          <a:p>
            <a:pPr algn="l" rtl="0"/>
            <a:endParaRPr/>
          </a:p>
        </p:txBody>
      </p:sp>
      <p:sp>
        <p:nvSpPr>
          <p:cNvPr id="44" name="object 44"/>
          <p:cNvSpPr txBox="1"/>
          <p:nvPr/>
        </p:nvSpPr>
        <p:spPr>
          <a:xfrm>
            <a:off x="4364228" y="3239008"/>
            <a:ext cx="611505" cy="215444"/>
          </a:xfrm>
          <a:prstGeom prst="rect">
            <a:avLst/>
          </a:prstGeom>
        </p:spPr>
        <p:txBody>
          <a:bodyPr vert="horz" wrap="square" lIns="0" tIns="0" rIns="0" bIns="0" rtlCol="0">
            <a:spAutoFit/>
          </a:bodyPr>
          <a:lstStyle/>
          <a:p>
            <a:pPr marL="12700" algn="l" rtl="0"/>
            <a:r>
              <a:rPr sz="1400" i="1" spc="10" dirty="0">
                <a:solidFill>
                  <a:srgbClr val="003399"/>
                </a:solidFill>
                <a:latin typeface="Times New Roman"/>
                <a:cs typeface="Times New Roman"/>
              </a:rPr>
              <a:t>I</a:t>
            </a:r>
            <a:r>
              <a:rPr sz="1350" i="1" spc="15" baseline="-21604" dirty="0">
                <a:solidFill>
                  <a:srgbClr val="003399"/>
                </a:solidFill>
                <a:latin typeface="Times New Roman"/>
                <a:cs typeface="Times New Roman"/>
              </a:rPr>
              <a:t>DIF</a:t>
            </a:r>
            <a:r>
              <a:rPr sz="1400" i="1" dirty="0">
                <a:solidFill>
                  <a:srgbClr val="003399"/>
                </a:solidFill>
                <a:latin typeface="Times New Roman"/>
                <a:cs typeface="Times New Roman"/>
              </a:rPr>
              <a:t>=</a:t>
            </a:r>
            <a:r>
              <a:rPr sz="1400" i="1" spc="35" dirty="0">
                <a:solidFill>
                  <a:srgbClr val="003399"/>
                </a:solidFill>
                <a:latin typeface="Times New Roman"/>
                <a:cs typeface="Times New Roman"/>
              </a:rPr>
              <a:t> </a:t>
            </a:r>
            <a:r>
              <a:rPr sz="1400" dirty="0">
                <a:solidFill>
                  <a:srgbClr val="003399"/>
                </a:solidFill>
                <a:latin typeface="Times New Roman"/>
                <a:cs typeface="Times New Roman"/>
              </a:rPr>
              <a:t>0</a:t>
            </a:r>
            <a:endParaRPr sz="1400">
              <a:latin typeface="Times New Roman"/>
              <a:cs typeface="Times New Roman"/>
            </a:endParaRPr>
          </a:p>
        </p:txBody>
      </p:sp>
      <p:sp>
        <p:nvSpPr>
          <p:cNvPr id="45" name="object 45"/>
          <p:cNvSpPr txBox="1"/>
          <p:nvPr/>
        </p:nvSpPr>
        <p:spPr>
          <a:xfrm>
            <a:off x="3640582" y="3217417"/>
            <a:ext cx="223520" cy="215444"/>
          </a:xfrm>
          <a:prstGeom prst="rect">
            <a:avLst/>
          </a:prstGeom>
        </p:spPr>
        <p:txBody>
          <a:bodyPr vert="horz" wrap="square" lIns="0" tIns="0" rIns="0" bIns="0" rtlCol="0">
            <a:spAutoFit/>
          </a:bodyPr>
          <a:lstStyle/>
          <a:p>
            <a:pPr marL="12700" algn="l" rtl="0"/>
            <a:r>
              <a:rPr sz="1400" spc="-5" dirty="0">
                <a:solidFill>
                  <a:srgbClr val="003399"/>
                </a:solidFill>
                <a:latin typeface="Arial"/>
                <a:cs typeface="Arial"/>
              </a:rPr>
              <a:t>50</a:t>
            </a:r>
            <a:endParaRPr sz="1400">
              <a:latin typeface="Arial"/>
              <a:cs typeface="Arial"/>
            </a:endParaRPr>
          </a:p>
        </p:txBody>
      </p:sp>
      <p:sp>
        <p:nvSpPr>
          <p:cNvPr id="46" name="object 46"/>
          <p:cNvSpPr/>
          <p:nvPr/>
        </p:nvSpPr>
        <p:spPr>
          <a:xfrm>
            <a:off x="4635374" y="1278000"/>
            <a:ext cx="454025" cy="326390"/>
          </a:xfrm>
          <a:custGeom>
            <a:avLst/>
            <a:gdLst/>
            <a:ahLst/>
            <a:cxnLst/>
            <a:rect l="l" t="t" r="r" b="b"/>
            <a:pathLst>
              <a:path w="454025" h="326390">
                <a:moveTo>
                  <a:pt x="404184" y="306708"/>
                </a:moveTo>
                <a:lnTo>
                  <a:pt x="396748" y="317246"/>
                </a:lnTo>
                <a:lnTo>
                  <a:pt x="454025" y="326009"/>
                </a:lnTo>
                <a:lnTo>
                  <a:pt x="447678" y="314198"/>
                </a:lnTo>
                <a:lnTo>
                  <a:pt x="414781" y="314198"/>
                </a:lnTo>
                <a:lnTo>
                  <a:pt x="404184" y="306708"/>
                </a:lnTo>
                <a:close/>
              </a:path>
              <a:path w="454025" h="326390">
                <a:moveTo>
                  <a:pt x="419156" y="285493"/>
                </a:moveTo>
                <a:lnTo>
                  <a:pt x="404184" y="306708"/>
                </a:lnTo>
                <a:lnTo>
                  <a:pt x="414781" y="314198"/>
                </a:lnTo>
                <a:lnTo>
                  <a:pt x="429767" y="292988"/>
                </a:lnTo>
                <a:lnTo>
                  <a:pt x="419156" y="285493"/>
                </a:lnTo>
                <a:close/>
              </a:path>
              <a:path w="454025" h="326390">
                <a:moveTo>
                  <a:pt x="426592" y="274954"/>
                </a:moveTo>
                <a:lnTo>
                  <a:pt x="419156" y="285493"/>
                </a:lnTo>
                <a:lnTo>
                  <a:pt x="429767" y="292988"/>
                </a:lnTo>
                <a:lnTo>
                  <a:pt x="414781" y="314198"/>
                </a:lnTo>
                <a:lnTo>
                  <a:pt x="447678" y="314198"/>
                </a:lnTo>
                <a:lnTo>
                  <a:pt x="426592" y="274954"/>
                </a:lnTo>
                <a:close/>
              </a:path>
              <a:path w="454025" h="326390">
                <a:moveTo>
                  <a:pt x="14985" y="0"/>
                </a:moveTo>
                <a:lnTo>
                  <a:pt x="0" y="21082"/>
                </a:lnTo>
                <a:lnTo>
                  <a:pt x="404184" y="306708"/>
                </a:lnTo>
                <a:lnTo>
                  <a:pt x="419156" y="285493"/>
                </a:lnTo>
                <a:lnTo>
                  <a:pt x="14985" y="0"/>
                </a:lnTo>
                <a:close/>
              </a:path>
            </a:pathLst>
          </a:custGeom>
          <a:solidFill>
            <a:srgbClr val="000000"/>
          </a:solidFill>
        </p:spPr>
        <p:txBody>
          <a:bodyPr wrap="square" lIns="0" tIns="0" rIns="0" bIns="0" rtlCol="0"/>
          <a:lstStyle/>
          <a:p>
            <a:pPr algn="l" rtl="0"/>
            <a:endParaRPr/>
          </a:p>
        </p:txBody>
      </p:sp>
      <p:sp>
        <p:nvSpPr>
          <p:cNvPr id="47" name="object 47"/>
          <p:cNvSpPr txBox="1"/>
          <p:nvPr/>
        </p:nvSpPr>
        <p:spPr>
          <a:xfrm>
            <a:off x="2569260" y="1081024"/>
            <a:ext cx="2851150" cy="733425"/>
          </a:xfrm>
          <a:prstGeom prst="rect">
            <a:avLst/>
          </a:prstGeom>
        </p:spPr>
        <p:txBody>
          <a:bodyPr vert="horz" wrap="square" lIns="0" tIns="0" rIns="0" bIns="0" rtlCol="0">
            <a:spAutoFit/>
          </a:bodyPr>
          <a:lstStyle/>
          <a:p>
            <a:pPr marR="5080" algn="ctr" rtl="0"/>
            <a:r>
              <a:rPr sz="1400" dirty="0">
                <a:solidFill>
                  <a:srgbClr val="003399"/>
                </a:solidFill>
                <a:latin typeface="Arial"/>
                <a:cs typeface="Arial"/>
              </a:rPr>
              <a:t>Equilibrado</a:t>
            </a:r>
            <a:r>
              <a:rPr sz="1400" spc="-5" dirty="0">
                <a:solidFill>
                  <a:srgbClr val="003399"/>
                </a:solidFill>
                <a:latin typeface="Arial"/>
                <a:cs typeface="Arial"/>
              </a:rPr>
              <a:t>Connecticut</a:t>
            </a:r>
            <a:r>
              <a:rPr sz="1400" spc="-125" dirty="0">
                <a:solidFill>
                  <a:srgbClr val="003399"/>
                </a:solidFill>
                <a:latin typeface="Arial"/>
                <a:cs typeface="Arial"/>
              </a:rPr>
              <a:t> </a:t>
            </a:r>
            <a:r>
              <a:rPr sz="1400" spc="-5" dirty="0">
                <a:solidFill>
                  <a:srgbClr val="003399"/>
                </a:solidFill>
                <a:latin typeface="Arial"/>
                <a:cs typeface="Arial"/>
              </a:rPr>
              <a:t>Relación</a:t>
            </a:r>
            <a:endParaRPr sz="1400">
              <a:latin typeface="Arial"/>
              <a:cs typeface="Arial"/>
            </a:endParaRPr>
          </a:p>
          <a:p>
            <a:pPr algn="l" rtl="0">
              <a:spcBef>
                <a:spcPts val="25"/>
              </a:spcBef>
            </a:pPr>
            <a:endParaRPr sz="2000">
              <a:latin typeface="Times New Roman"/>
              <a:cs typeface="Times New Roman"/>
            </a:endParaRPr>
          </a:p>
          <a:p>
            <a:pPr algn="ctr" rtl="0">
              <a:tabLst>
                <a:tab pos="2588895" algn="l"/>
              </a:tabLst>
            </a:pPr>
            <a:r>
              <a:rPr sz="1400" spc="-10" dirty="0">
                <a:solidFill>
                  <a:srgbClr val="003399"/>
                </a:solidFill>
                <a:latin typeface="Arial"/>
                <a:cs typeface="Arial"/>
              </a:rPr>
              <a:t>C</a:t>
            </a:r>
            <a:r>
              <a:rPr sz="1400" dirty="0">
                <a:solidFill>
                  <a:srgbClr val="003399"/>
                </a:solidFill>
                <a:latin typeface="Arial"/>
                <a:cs typeface="Arial"/>
              </a:rPr>
              <a:t>t</a:t>
            </a:r>
            <a:r>
              <a:rPr sz="1400" spc="-10" dirty="0">
                <a:solidFill>
                  <a:srgbClr val="003399"/>
                </a:solidFill>
                <a:latin typeface="Arial"/>
                <a:cs typeface="Arial"/>
              </a:rPr>
              <a:t>Connecticut</a:t>
            </a:r>
            <a:endParaRPr sz="1400">
              <a:latin typeface="Arial"/>
              <a:cs typeface="Arial"/>
            </a:endParaRPr>
          </a:p>
        </p:txBody>
      </p:sp>
      <p:sp>
        <p:nvSpPr>
          <p:cNvPr id="48" name="object 48"/>
          <p:cNvSpPr/>
          <p:nvPr/>
        </p:nvSpPr>
        <p:spPr>
          <a:xfrm>
            <a:off x="2864612" y="1269491"/>
            <a:ext cx="427355" cy="365760"/>
          </a:xfrm>
          <a:custGeom>
            <a:avLst/>
            <a:gdLst/>
            <a:ahLst/>
            <a:cxnLst/>
            <a:rect l="l" t="t" r="r" b="b"/>
            <a:pathLst>
              <a:path w="427355" h="365760">
                <a:moveTo>
                  <a:pt x="22351" y="313182"/>
                </a:moveTo>
                <a:lnTo>
                  <a:pt x="0" y="365506"/>
                </a:lnTo>
                <a:lnTo>
                  <a:pt x="55244" y="351917"/>
                </a:lnTo>
                <a:lnTo>
                  <a:pt x="54058" y="350520"/>
                </a:lnTo>
                <a:lnTo>
                  <a:pt x="37337" y="350520"/>
                </a:lnTo>
                <a:lnTo>
                  <a:pt x="20828" y="331088"/>
                </a:lnTo>
                <a:lnTo>
                  <a:pt x="30547" y="322832"/>
                </a:lnTo>
                <a:lnTo>
                  <a:pt x="22351" y="313182"/>
                </a:lnTo>
                <a:close/>
              </a:path>
              <a:path w="427355" h="365760">
                <a:moveTo>
                  <a:pt x="30547" y="322832"/>
                </a:moveTo>
                <a:lnTo>
                  <a:pt x="20828" y="331088"/>
                </a:lnTo>
                <a:lnTo>
                  <a:pt x="37337" y="350520"/>
                </a:lnTo>
                <a:lnTo>
                  <a:pt x="47051" y="342268"/>
                </a:lnTo>
                <a:lnTo>
                  <a:pt x="30547" y="322832"/>
                </a:lnTo>
                <a:close/>
              </a:path>
              <a:path w="427355" h="365760">
                <a:moveTo>
                  <a:pt x="47051" y="342268"/>
                </a:moveTo>
                <a:lnTo>
                  <a:pt x="37337" y="350520"/>
                </a:lnTo>
                <a:lnTo>
                  <a:pt x="54058" y="350520"/>
                </a:lnTo>
                <a:lnTo>
                  <a:pt x="47051" y="342268"/>
                </a:lnTo>
                <a:close/>
              </a:path>
              <a:path w="427355" h="365760">
                <a:moveTo>
                  <a:pt x="410590" y="0"/>
                </a:moveTo>
                <a:lnTo>
                  <a:pt x="30547" y="322832"/>
                </a:lnTo>
                <a:lnTo>
                  <a:pt x="47051" y="342268"/>
                </a:lnTo>
                <a:lnTo>
                  <a:pt x="427100" y="19431"/>
                </a:lnTo>
                <a:lnTo>
                  <a:pt x="410590" y="0"/>
                </a:lnTo>
                <a:close/>
              </a:path>
            </a:pathLst>
          </a:custGeom>
          <a:solidFill>
            <a:srgbClr val="000000"/>
          </a:solidFill>
        </p:spPr>
        <p:txBody>
          <a:bodyPr wrap="square" lIns="0" tIns="0" rIns="0" bIns="0" rtlCol="0"/>
          <a:lstStyle/>
          <a:p>
            <a:pPr algn="l" rtl="0"/>
            <a:endParaRPr/>
          </a:p>
        </p:txBody>
      </p:sp>
      <p:sp>
        <p:nvSpPr>
          <p:cNvPr id="49" name="object 49"/>
          <p:cNvSpPr txBox="1"/>
          <p:nvPr/>
        </p:nvSpPr>
        <p:spPr>
          <a:xfrm>
            <a:off x="3513202" y="1792096"/>
            <a:ext cx="876935" cy="438150"/>
          </a:xfrm>
          <a:prstGeom prst="rect">
            <a:avLst/>
          </a:prstGeom>
        </p:spPr>
        <p:txBody>
          <a:bodyPr vert="horz" wrap="square" lIns="0" tIns="0" rIns="0" bIns="0" rtlCol="0">
            <a:spAutoFit/>
          </a:bodyPr>
          <a:lstStyle/>
          <a:p>
            <a:pPr marL="12700" marR="5080" indent="43815" algn="l" rtl="0"/>
            <a:r>
              <a:rPr sz="1400" dirty="0">
                <a:solidFill>
                  <a:srgbClr val="003399"/>
                </a:solidFill>
                <a:latin typeface="Arial"/>
                <a:cs typeface="Arial"/>
              </a:rPr>
              <a:t>Equipo protegido</a:t>
            </a:r>
            <a:r>
              <a:rPr sz="1400" spc="-10" dirty="0">
                <a:solidFill>
                  <a:srgbClr val="003399"/>
                </a:solidFill>
                <a:latin typeface="Arial"/>
                <a:cs typeface="Arial"/>
              </a:rPr>
              <a:t>metro</a:t>
            </a:r>
            <a:r>
              <a:rPr sz="1400" dirty="0">
                <a:solidFill>
                  <a:srgbClr val="003399"/>
                </a:solidFill>
                <a:latin typeface="Arial"/>
                <a:cs typeface="Arial"/>
              </a:rPr>
              <a:t>ent</a:t>
            </a:r>
            <a:endParaRPr sz="1400">
              <a:latin typeface="Arial"/>
              <a:cs typeface="Arial"/>
            </a:endParaRPr>
          </a:p>
        </p:txBody>
      </p:sp>
      <p:sp>
        <p:nvSpPr>
          <p:cNvPr id="50" name="object 50"/>
          <p:cNvSpPr/>
          <p:nvPr/>
        </p:nvSpPr>
        <p:spPr>
          <a:xfrm>
            <a:off x="3486150" y="1701545"/>
            <a:ext cx="937260" cy="599440"/>
          </a:xfrm>
          <a:custGeom>
            <a:avLst/>
            <a:gdLst/>
            <a:ahLst/>
            <a:cxnLst/>
            <a:rect l="l" t="t" r="r" b="b"/>
            <a:pathLst>
              <a:path w="937260" h="599439">
                <a:moveTo>
                  <a:pt x="0" y="598931"/>
                </a:moveTo>
                <a:lnTo>
                  <a:pt x="937260" y="598931"/>
                </a:lnTo>
                <a:lnTo>
                  <a:pt x="937260" y="0"/>
                </a:lnTo>
                <a:lnTo>
                  <a:pt x="0" y="0"/>
                </a:lnTo>
                <a:lnTo>
                  <a:pt x="0" y="598931"/>
                </a:lnTo>
                <a:close/>
              </a:path>
            </a:pathLst>
          </a:custGeom>
          <a:ln w="25908">
            <a:solidFill>
              <a:srgbClr val="000000"/>
            </a:solidFill>
          </a:ln>
        </p:spPr>
        <p:txBody>
          <a:bodyPr wrap="square" lIns="0" tIns="0" rIns="0" bIns="0" rtlCol="0"/>
          <a:lstStyle/>
          <a:p>
            <a:pPr algn="l" rtl="0"/>
            <a:endParaRPr/>
          </a:p>
        </p:txBody>
      </p:sp>
      <p:sp>
        <p:nvSpPr>
          <p:cNvPr id="51" name="object 51"/>
          <p:cNvSpPr/>
          <p:nvPr/>
        </p:nvSpPr>
        <p:spPr>
          <a:xfrm>
            <a:off x="5691308" y="1929753"/>
            <a:ext cx="123825" cy="269240"/>
          </a:xfrm>
          <a:custGeom>
            <a:avLst/>
            <a:gdLst/>
            <a:ahLst/>
            <a:cxnLst/>
            <a:rect l="l" t="t" r="r" b="b"/>
            <a:pathLst>
              <a:path w="123825" h="269239">
                <a:moveTo>
                  <a:pt x="113452" y="0"/>
                </a:moveTo>
                <a:lnTo>
                  <a:pt x="108739" y="1920"/>
                </a:lnTo>
                <a:lnTo>
                  <a:pt x="0" y="260461"/>
                </a:lnTo>
                <a:lnTo>
                  <a:pt x="1904" y="265218"/>
                </a:lnTo>
                <a:lnTo>
                  <a:pt x="10068" y="268715"/>
                </a:lnTo>
                <a:lnTo>
                  <a:pt x="14781" y="266794"/>
                </a:lnTo>
                <a:lnTo>
                  <a:pt x="123517" y="8253"/>
                </a:lnTo>
                <a:lnTo>
                  <a:pt x="121617" y="3496"/>
                </a:lnTo>
                <a:lnTo>
                  <a:pt x="113452" y="0"/>
                </a:lnTo>
                <a:close/>
              </a:path>
            </a:pathLst>
          </a:custGeom>
          <a:solidFill>
            <a:srgbClr val="FF0000"/>
          </a:solidFill>
        </p:spPr>
        <p:txBody>
          <a:bodyPr wrap="square" lIns="0" tIns="0" rIns="0" bIns="0" rtlCol="0"/>
          <a:lstStyle/>
          <a:p>
            <a:pPr algn="l" rtl="0"/>
            <a:endParaRPr/>
          </a:p>
        </p:txBody>
      </p:sp>
      <p:sp>
        <p:nvSpPr>
          <p:cNvPr id="52" name="object 52"/>
          <p:cNvSpPr/>
          <p:nvPr/>
        </p:nvSpPr>
        <p:spPr>
          <a:xfrm>
            <a:off x="5686158" y="2268494"/>
            <a:ext cx="69215" cy="113664"/>
          </a:xfrm>
          <a:custGeom>
            <a:avLst/>
            <a:gdLst/>
            <a:ahLst/>
            <a:cxnLst/>
            <a:rect l="l" t="t" r="r" b="b"/>
            <a:pathLst>
              <a:path w="69214" h="113664">
                <a:moveTo>
                  <a:pt x="22303" y="0"/>
                </a:moveTo>
                <a:lnTo>
                  <a:pt x="0" y="113445"/>
                </a:lnTo>
                <a:lnTo>
                  <a:pt x="68697" y="18907"/>
                </a:lnTo>
                <a:lnTo>
                  <a:pt x="22303" y="0"/>
                </a:lnTo>
                <a:close/>
              </a:path>
            </a:pathLst>
          </a:custGeom>
          <a:solidFill>
            <a:srgbClr val="FF0000"/>
          </a:solidFill>
        </p:spPr>
        <p:txBody>
          <a:bodyPr wrap="square" lIns="0" tIns="0" rIns="0" bIns="0" rtlCol="0"/>
          <a:lstStyle/>
          <a:p>
            <a:pPr algn="l" rtl="0"/>
            <a:endParaRPr/>
          </a:p>
        </p:txBody>
      </p:sp>
      <p:sp>
        <p:nvSpPr>
          <p:cNvPr id="53" name="object 53"/>
          <p:cNvSpPr/>
          <p:nvPr/>
        </p:nvSpPr>
        <p:spPr>
          <a:xfrm>
            <a:off x="5671241" y="2257316"/>
            <a:ext cx="96520" cy="159385"/>
          </a:xfrm>
          <a:custGeom>
            <a:avLst/>
            <a:gdLst/>
            <a:ahLst/>
            <a:cxnLst/>
            <a:rect l="l" t="t" r="r" b="b"/>
            <a:pathLst>
              <a:path w="96520" h="159385">
                <a:moveTo>
                  <a:pt x="31231" y="0"/>
                </a:moveTo>
                <a:lnTo>
                  <a:pt x="0" y="158853"/>
                </a:lnTo>
                <a:lnTo>
                  <a:pt x="23726" y="126201"/>
                </a:lnTo>
                <a:lnTo>
                  <a:pt x="22791" y="126201"/>
                </a:lnTo>
                <a:lnTo>
                  <a:pt x="8440" y="119832"/>
                </a:lnTo>
                <a:lnTo>
                  <a:pt x="29830" y="90393"/>
                </a:lnTo>
                <a:lnTo>
                  <a:pt x="43207" y="22355"/>
                </a:lnTo>
                <a:lnTo>
                  <a:pt x="34212" y="18690"/>
                </a:lnTo>
                <a:lnTo>
                  <a:pt x="45094" y="12755"/>
                </a:lnTo>
                <a:lnTo>
                  <a:pt x="62534" y="12755"/>
                </a:lnTo>
                <a:lnTo>
                  <a:pt x="31231" y="0"/>
                </a:lnTo>
                <a:close/>
              </a:path>
              <a:path w="96520" h="159385">
                <a:moveTo>
                  <a:pt x="29830" y="90393"/>
                </a:moveTo>
                <a:lnTo>
                  <a:pt x="8440" y="119832"/>
                </a:lnTo>
                <a:lnTo>
                  <a:pt x="22791" y="126201"/>
                </a:lnTo>
                <a:lnTo>
                  <a:pt x="29830" y="90393"/>
                </a:lnTo>
                <a:close/>
              </a:path>
              <a:path w="96520" h="159385">
                <a:moveTo>
                  <a:pt x="71028" y="33694"/>
                </a:moveTo>
                <a:lnTo>
                  <a:pt x="29830" y="90393"/>
                </a:lnTo>
                <a:lnTo>
                  <a:pt x="22791" y="126201"/>
                </a:lnTo>
                <a:lnTo>
                  <a:pt x="23726" y="126201"/>
                </a:lnTo>
                <a:lnTo>
                  <a:pt x="88108" y="37598"/>
                </a:lnTo>
                <a:lnTo>
                  <a:pt x="80607" y="37598"/>
                </a:lnTo>
                <a:lnTo>
                  <a:pt x="71028" y="33694"/>
                </a:lnTo>
                <a:close/>
              </a:path>
              <a:path w="96520" h="159385">
                <a:moveTo>
                  <a:pt x="77133" y="25292"/>
                </a:moveTo>
                <a:lnTo>
                  <a:pt x="71028" y="33694"/>
                </a:lnTo>
                <a:lnTo>
                  <a:pt x="80607" y="37598"/>
                </a:lnTo>
                <a:lnTo>
                  <a:pt x="77133" y="25292"/>
                </a:lnTo>
                <a:close/>
              </a:path>
              <a:path w="96520" h="159385">
                <a:moveTo>
                  <a:pt x="93302" y="25293"/>
                </a:moveTo>
                <a:lnTo>
                  <a:pt x="77133" y="25292"/>
                </a:lnTo>
                <a:lnTo>
                  <a:pt x="80607" y="37598"/>
                </a:lnTo>
                <a:lnTo>
                  <a:pt x="88108" y="37598"/>
                </a:lnTo>
                <a:lnTo>
                  <a:pt x="96193" y="26470"/>
                </a:lnTo>
                <a:lnTo>
                  <a:pt x="93302" y="25293"/>
                </a:lnTo>
                <a:close/>
              </a:path>
              <a:path w="96520" h="159385">
                <a:moveTo>
                  <a:pt x="62534" y="12755"/>
                </a:moveTo>
                <a:lnTo>
                  <a:pt x="45094" y="12755"/>
                </a:lnTo>
                <a:lnTo>
                  <a:pt x="43207" y="22355"/>
                </a:lnTo>
                <a:lnTo>
                  <a:pt x="71028" y="33694"/>
                </a:lnTo>
                <a:lnTo>
                  <a:pt x="77133" y="25292"/>
                </a:lnTo>
                <a:lnTo>
                  <a:pt x="93302" y="25293"/>
                </a:lnTo>
                <a:lnTo>
                  <a:pt x="62534" y="12755"/>
                </a:lnTo>
                <a:close/>
              </a:path>
              <a:path w="96520" h="159385">
                <a:moveTo>
                  <a:pt x="45094" y="12755"/>
                </a:moveTo>
                <a:lnTo>
                  <a:pt x="34212" y="18690"/>
                </a:lnTo>
                <a:lnTo>
                  <a:pt x="43207" y="22355"/>
                </a:lnTo>
                <a:lnTo>
                  <a:pt x="45094" y="12755"/>
                </a:lnTo>
                <a:close/>
              </a:path>
            </a:pathLst>
          </a:custGeom>
          <a:solidFill>
            <a:srgbClr val="FF0000"/>
          </a:solidFill>
        </p:spPr>
        <p:txBody>
          <a:bodyPr wrap="square" lIns="0" tIns="0" rIns="0" bIns="0" rtlCol="0"/>
          <a:lstStyle/>
          <a:p>
            <a:pPr algn="l" rtl="0"/>
            <a:endParaRPr/>
          </a:p>
        </p:txBody>
      </p:sp>
      <p:sp>
        <p:nvSpPr>
          <p:cNvPr id="54" name="object 54"/>
          <p:cNvSpPr/>
          <p:nvPr/>
        </p:nvSpPr>
        <p:spPr>
          <a:xfrm>
            <a:off x="5722535" y="2119732"/>
            <a:ext cx="81280" cy="168275"/>
          </a:xfrm>
          <a:custGeom>
            <a:avLst/>
            <a:gdLst/>
            <a:ahLst/>
            <a:cxnLst/>
            <a:rect l="l" t="t" r="r" b="b"/>
            <a:pathLst>
              <a:path w="81279" h="168275">
                <a:moveTo>
                  <a:pt x="70602" y="0"/>
                </a:moveTo>
                <a:lnTo>
                  <a:pt x="65897" y="1935"/>
                </a:lnTo>
                <a:lnTo>
                  <a:pt x="0" y="159642"/>
                </a:lnTo>
                <a:lnTo>
                  <a:pt x="1915" y="164392"/>
                </a:lnTo>
                <a:lnTo>
                  <a:pt x="10090" y="167873"/>
                </a:lnTo>
                <a:lnTo>
                  <a:pt x="14796" y="165938"/>
                </a:lnTo>
                <a:lnTo>
                  <a:pt x="80689" y="8230"/>
                </a:lnTo>
                <a:lnTo>
                  <a:pt x="78774" y="3473"/>
                </a:lnTo>
                <a:lnTo>
                  <a:pt x="70602" y="0"/>
                </a:lnTo>
                <a:close/>
              </a:path>
            </a:pathLst>
          </a:custGeom>
          <a:solidFill>
            <a:srgbClr val="FF0000"/>
          </a:solidFill>
        </p:spPr>
        <p:txBody>
          <a:bodyPr wrap="square" lIns="0" tIns="0" rIns="0" bIns="0" rtlCol="0"/>
          <a:lstStyle/>
          <a:p>
            <a:pPr algn="l" rtl="0"/>
            <a:endParaRPr/>
          </a:p>
        </p:txBody>
      </p:sp>
      <p:sp>
        <p:nvSpPr>
          <p:cNvPr id="55" name="object 55"/>
          <p:cNvSpPr/>
          <p:nvPr/>
        </p:nvSpPr>
        <p:spPr>
          <a:xfrm>
            <a:off x="5691278" y="2119702"/>
            <a:ext cx="112395" cy="79375"/>
          </a:xfrm>
          <a:custGeom>
            <a:avLst/>
            <a:gdLst/>
            <a:ahLst/>
            <a:cxnLst/>
            <a:rect l="l" t="t" r="r" b="b"/>
            <a:pathLst>
              <a:path w="112395" h="79375">
                <a:moveTo>
                  <a:pt x="102246" y="0"/>
                </a:moveTo>
                <a:lnTo>
                  <a:pt x="1096" y="65134"/>
                </a:lnTo>
                <a:lnTo>
                  <a:pt x="0" y="70146"/>
                </a:lnTo>
                <a:lnTo>
                  <a:pt x="4770" y="77694"/>
                </a:lnTo>
                <a:lnTo>
                  <a:pt x="9734" y="78797"/>
                </a:lnTo>
                <a:lnTo>
                  <a:pt x="110885" y="13655"/>
                </a:lnTo>
                <a:lnTo>
                  <a:pt x="111984" y="8651"/>
                </a:lnTo>
                <a:lnTo>
                  <a:pt x="107211" y="1102"/>
                </a:lnTo>
                <a:lnTo>
                  <a:pt x="102246" y="0"/>
                </a:lnTo>
                <a:close/>
              </a:path>
            </a:pathLst>
          </a:custGeom>
          <a:solidFill>
            <a:srgbClr val="FF0000"/>
          </a:solidFill>
        </p:spPr>
        <p:txBody>
          <a:bodyPr wrap="square" lIns="0" tIns="0" rIns="0" bIns="0" rtlCol="0"/>
          <a:lstStyle/>
          <a:p>
            <a:pPr algn="l" rtl="0"/>
            <a:endParaRPr/>
          </a:p>
        </p:txBody>
      </p:sp>
      <p:sp>
        <p:nvSpPr>
          <p:cNvPr id="56" name="object 56"/>
          <p:cNvSpPr/>
          <p:nvPr/>
        </p:nvSpPr>
        <p:spPr>
          <a:xfrm>
            <a:off x="5728736" y="1934209"/>
            <a:ext cx="81915" cy="148590"/>
          </a:xfrm>
          <a:custGeom>
            <a:avLst/>
            <a:gdLst/>
            <a:ahLst/>
            <a:cxnLst/>
            <a:rect l="l" t="t" r="r" b="b"/>
            <a:pathLst>
              <a:path w="81914" h="148589">
                <a:moveTo>
                  <a:pt x="9589" y="0"/>
                </a:moveTo>
                <a:lnTo>
                  <a:pt x="1640" y="3961"/>
                </a:lnTo>
                <a:lnTo>
                  <a:pt x="0" y="8816"/>
                </a:lnTo>
                <a:lnTo>
                  <a:pt x="67266" y="146497"/>
                </a:lnTo>
                <a:lnTo>
                  <a:pt x="72083" y="148148"/>
                </a:lnTo>
                <a:lnTo>
                  <a:pt x="80032" y="144194"/>
                </a:lnTo>
                <a:lnTo>
                  <a:pt x="81673" y="139332"/>
                </a:lnTo>
                <a:lnTo>
                  <a:pt x="14406" y="1650"/>
                </a:lnTo>
                <a:lnTo>
                  <a:pt x="9589" y="0"/>
                </a:lnTo>
                <a:close/>
              </a:path>
            </a:pathLst>
          </a:custGeom>
          <a:solidFill>
            <a:srgbClr val="FF0000"/>
          </a:solidFill>
        </p:spPr>
        <p:txBody>
          <a:bodyPr wrap="square" lIns="0" tIns="0" rIns="0" bIns="0" rtlCol="0"/>
          <a:lstStyle/>
          <a:p>
            <a:pPr algn="l" rtl="0"/>
            <a:endParaRPr/>
          </a:p>
        </p:txBody>
      </p:sp>
      <p:sp>
        <p:nvSpPr>
          <p:cNvPr id="57" name="object 57"/>
          <p:cNvSpPr/>
          <p:nvPr/>
        </p:nvSpPr>
        <p:spPr>
          <a:xfrm>
            <a:off x="2321813" y="1980439"/>
            <a:ext cx="88900" cy="85725"/>
          </a:xfrm>
          <a:custGeom>
            <a:avLst/>
            <a:gdLst/>
            <a:ahLst/>
            <a:cxnLst/>
            <a:rect l="l" t="t" r="r" b="b"/>
            <a:pathLst>
              <a:path w="88900" h="85725">
                <a:moveTo>
                  <a:pt x="0" y="85344"/>
                </a:moveTo>
                <a:lnTo>
                  <a:pt x="88392" y="85344"/>
                </a:lnTo>
                <a:lnTo>
                  <a:pt x="88392" y="0"/>
                </a:lnTo>
                <a:lnTo>
                  <a:pt x="0" y="0"/>
                </a:lnTo>
                <a:lnTo>
                  <a:pt x="0" y="85344"/>
                </a:lnTo>
                <a:close/>
              </a:path>
            </a:pathLst>
          </a:custGeom>
          <a:solidFill>
            <a:srgbClr val="000000"/>
          </a:solidFill>
        </p:spPr>
        <p:txBody>
          <a:bodyPr wrap="square" lIns="0" tIns="0" rIns="0" bIns="0" rtlCol="0"/>
          <a:lstStyle/>
          <a:p>
            <a:pPr algn="l" rtl="0"/>
            <a:endParaRPr/>
          </a:p>
        </p:txBody>
      </p:sp>
      <p:sp>
        <p:nvSpPr>
          <p:cNvPr id="58" name="object 58"/>
          <p:cNvSpPr/>
          <p:nvPr/>
        </p:nvSpPr>
        <p:spPr>
          <a:xfrm>
            <a:off x="2321813" y="1980439"/>
            <a:ext cx="88900" cy="85725"/>
          </a:xfrm>
          <a:custGeom>
            <a:avLst/>
            <a:gdLst/>
            <a:ahLst/>
            <a:cxnLst/>
            <a:rect l="l" t="t" r="r" b="b"/>
            <a:pathLst>
              <a:path w="88900" h="85725">
                <a:moveTo>
                  <a:pt x="0" y="85344"/>
                </a:moveTo>
                <a:lnTo>
                  <a:pt x="88392" y="85344"/>
                </a:lnTo>
                <a:lnTo>
                  <a:pt x="88392" y="0"/>
                </a:lnTo>
                <a:lnTo>
                  <a:pt x="0" y="0"/>
                </a:lnTo>
                <a:lnTo>
                  <a:pt x="0" y="85344"/>
                </a:lnTo>
                <a:close/>
              </a:path>
            </a:pathLst>
          </a:custGeom>
          <a:ln w="19811">
            <a:solidFill>
              <a:srgbClr val="000000"/>
            </a:solidFill>
          </a:ln>
        </p:spPr>
        <p:txBody>
          <a:bodyPr wrap="square" lIns="0" tIns="0" rIns="0" bIns="0" rtlCol="0"/>
          <a:lstStyle/>
          <a:p>
            <a:pPr algn="l" rtl="0"/>
            <a:endParaRPr/>
          </a:p>
        </p:txBody>
      </p:sp>
      <p:sp>
        <p:nvSpPr>
          <p:cNvPr id="59" name="object 59"/>
          <p:cNvSpPr/>
          <p:nvPr/>
        </p:nvSpPr>
        <p:spPr>
          <a:xfrm>
            <a:off x="2439161" y="2109978"/>
            <a:ext cx="88900" cy="85725"/>
          </a:xfrm>
          <a:custGeom>
            <a:avLst/>
            <a:gdLst/>
            <a:ahLst/>
            <a:cxnLst/>
            <a:rect l="l" t="t" r="r" b="b"/>
            <a:pathLst>
              <a:path w="88900" h="85725">
                <a:moveTo>
                  <a:pt x="0" y="85344"/>
                </a:moveTo>
                <a:lnTo>
                  <a:pt x="88391" y="85344"/>
                </a:lnTo>
                <a:lnTo>
                  <a:pt x="88391" y="0"/>
                </a:lnTo>
                <a:lnTo>
                  <a:pt x="0" y="0"/>
                </a:lnTo>
                <a:lnTo>
                  <a:pt x="0" y="85344"/>
                </a:lnTo>
                <a:close/>
              </a:path>
            </a:pathLst>
          </a:custGeom>
          <a:solidFill>
            <a:srgbClr val="000000"/>
          </a:solidFill>
        </p:spPr>
        <p:txBody>
          <a:bodyPr wrap="square" lIns="0" tIns="0" rIns="0" bIns="0" rtlCol="0"/>
          <a:lstStyle/>
          <a:p>
            <a:pPr algn="l" rtl="0"/>
            <a:endParaRPr/>
          </a:p>
        </p:txBody>
      </p:sp>
      <p:sp>
        <p:nvSpPr>
          <p:cNvPr id="60" name="object 60"/>
          <p:cNvSpPr/>
          <p:nvPr/>
        </p:nvSpPr>
        <p:spPr>
          <a:xfrm>
            <a:off x="2439161" y="2109978"/>
            <a:ext cx="88900" cy="85725"/>
          </a:xfrm>
          <a:custGeom>
            <a:avLst/>
            <a:gdLst/>
            <a:ahLst/>
            <a:cxnLst/>
            <a:rect l="l" t="t" r="r" b="b"/>
            <a:pathLst>
              <a:path w="88900" h="85725">
                <a:moveTo>
                  <a:pt x="0" y="85344"/>
                </a:moveTo>
                <a:lnTo>
                  <a:pt x="88391" y="85344"/>
                </a:lnTo>
                <a:lnTo>
                  <a:pt x="88391" y="0"/>
                </a:lnTo>
                <a:lnTo>
                  <a:pt x="0" y="0"/>
                </a:lnTo>
                <a:lnTo>
                  <a:pt x="0" y="85344"/>
                </a:lnTo>
                <a:close/>
              </a:path>
            </a:pathLst>
          </a:custGeom>
          <a:ln w="19812">
            <a:solidFill>
              <a:srgbClr val="000000"/>
            </a:solidFill>
          </a:ln>
        </p:spPr>
        <p:txBody>
          <a:bodyPr wrap="square" lIns="0" tIns="0" rIns="0" bIns="0" rtlCol="0"/>
          <a:lstStyle/>
          <a:p>
            <a:pPr algn="l" rtl="0"/>
            <a:endParaRPr/>
          </a:p>
        </p:txBody>
      </p:sp>
      <p:sp>
        <p:nvSpPr>
          <p:cNvPr id="61" name="object 61"/>
          <p:cNvSpPr/>
          <p:nvPr/>
        </p:nvSpPr>
        <p:spPr>
          <a:xfrm>
            <a:off x="5496305" y="1977390"/>
            <a:ext cx="90170" cy="85725"/>
          </a:xfrm>
          <a:custGeom>
            <a:avLst/>
            <a:gdLst/>
            <a:ahLst/>
            <a:cxnLst/>
            <a:rect l="l" t="t" r="r" b="b"/>
            <a:pathLst>
              <a:path w="90170" h="85725">
                <a:moveTo>
                  <a:pt x="0" y="85344"/>
                </a:moveTo>
                <a:lnTo>
                  <a:pt x="89915" y="85344"/>
                </a:lnTo>
                <a:lnTo>
                  <a:pt x="89915" y="0"/>
                </a:lnTo>
                <a:lnTo>
                  <a:pt x="0" y="0"/>
                </a:lnTo>
                <a:lnTo>
                  <a:pt x="0" y="85344"/>
                </a:lnTo>
                <a:close/>
              </a:path>
            </a:pathLst>
          </a:custGeom>
          <a:solidFill>
            <a:srgbClr val="000000"/>
          </a:solidFill>
        </p:spPr>
        <p:txBody>
          <a:bodyPr wrap="square" lIns="0" tIns="0" rIns="0" bIns="0" rtlCol="0"/>
          <a:lstStyle/>
          <a:p>
            <a:pPr algn="l" rtl="0"/>
            <a:endParaRPr/>
          </a:p>
        </p:txBody>
      </p:sp>
      <p:sp>
        <p:nvSpPr>
          <p:cNvPr id="62" name="object 62"/>
          <p:cNvSpPr/>
          <p:nvPr/>
        </p:nvSpPr>
        <p:spPr>
          <a:xfrm>
            <a:off x="5496305" y="1977390"/>
            <a:ext cx="90170" cy="85725"/>
          </a:xfrm>
          <a:custGeom>
            <a:avLst/>
            <a:gdLst/>
            <a:ahLst/>
            <a:cxnLst/>
            <a:rect l="l" t="t" r="r" b="b"/>
            <a:pathLst>
              <a:path w="90170" h="85725">
                <a:moveTo>
                  <a:pt x="0" y="85344"/>
                </a:moveTo>
                <a:lnTo>
                  <a:pt x="89915" y="85344"/>
                </a:lnTo>
                <a:lnTo>
                  <a:pt x="89915" y="0"/>
                </a:lnTo>
                <a:lnTo>
                  <a:pt x="0" y="0"/>
                </a:lnTo>
                <a:lnTo>
                  <a:pt x="0" y="85344"/>
                </a:lnTo>
                <a:close/>
              </a:path>
            </a:pathLst>
          </a:custGeom>
          <a:ln w="19812">
            <a:solidFill>
              <a:srgbClr val="000000"/>
            </a:solidFill>
          </a:ln>
        </p:spPr>
        <p:txBody>
          <a:bodyPr wrap="square" lIns="0" tIns="0" rIns="0" bIns="0" rtlCol="0"/>
          <a:lstStyle/>
          <a:p>
            <a:pPr algn="l" rtl="0"/>
            <a:endParaRPr/>
          </a:p>
        </p:txBody>
      </p:sp>
      <p:sp>
        <p:nvSpPr>
          <p:cNvPr id="63" name="object 63"/>
          <p:cNvSpPr/>
          <p:nvPr/>
        </p:nvSpPr>
        <p:spPr>
          <a:xfrm>
            <a:off x="5385053" y="2109978"/>
            <a:ext cx="88900" cy="85725"/>
          </a:xfrm>
          <a:custGeom>
            <a:avLst/>
            <a:gdLst/>
            <a:ahLst/>
            <a:cxnLst/>
            <a:rect l="l" t="t" r="r" b="b"/>
            <a:pathLst>
              <a:path w="88900" h="85725">
                <a:moveTo>
                  <a:pt x="0" y="85344"/>
                </a:moveTo>
                <a:lnTo>
                  <a:pt x="88391" y="85344"/>
                </a:lnTo>
                <a:lnTo>
                  <a:pt x="88391" y="0"/>
                </a:lnTo>
                <a:lnTo>
                  <a:pt x="0" y="0"/>
                </a:lnTo>
                <a:lnTo>
                  <a:pt x="0" y="85344"/>
                </a:lnTo>
                <a:close/>
              </a:path>
            </a:pathLst>
          </a:custGeom>
          <a:solidFill>
            <a:srgbClr val="000000"/>
          </a:solidFill>
        </p:spPr>
        <p:txBody>
          <a:bodyPr wrap="square" lIns="0" tIns="0" rIns="0" bIns="0" rtlCol="0"/>
          <a:lstStyle/>
          <a:p>
            <a:pPr algn="l" rtl="0"/>
            <a:endParaRPr/>
          </a:p>
        </p:txBody>
      </p:sp>
      <p:sp>
        <p:nvSpPr>
          <p:cNvPr id="64" name="object 64"/>
          <p:cNvSpPr/>
          <p:nvPr/>
        </p:nvSpPr>
        <p:spPr>
          <a:xfrm>
            <a:off x="5385053" y="2109978"/>
            <a:ext cx="88900" cy="85725"/>
          </a:xfrm>
          <a:custGeom>
            <a:avLst/>
            <a:gdLst/>
            <a:ahLst/>
            <a:cxnLst/>
            <a:rect l="l" t="t" r="r" b="b"/>
            <a:pathLst>
              <a:path w="88900" h="85725">
                <a:moveTo>
                  <a:pt x="0" y="85344"/>
                </a:moveTo>
                <a:lnTo>
                  <a:pt x="88391" y="85344"/>
                </a:lnTo>
                <a:lnTo>
                  <a:pt x="88391" y="0"/>
                </a:lnTo>
                <a:lnTo>
                  <a:pt x="0" y="0"/>
                </a:lnTo>
                <a:lnTo>
                  <a:pt x="0" y="85344"/>
                </a:lnTo>
                <a:close/>
              </a:path>
            </a:pathLst>
          </a:custGeom>
          <a:ln w="19812">
            <a:solidFill>
              <a:srgbClr val="000000"/>
            </a:solidFill>
          </a:ln>
        </p:spPr>
        <p:txBody>
          <a:bodyPr wrap="square" lIns="0" tIns="0" rIns="0" bIns="0" rtlCol="0"/>
          <a:lstStyle/>
          <a:p>
            <a:pPr algn="l" rtl="0"/>
            <a:endParaRPr/>
          </a:p>
        </p:txBody>
      </p:sp>
      <p:sp>
        <p:nvSpPr>
          <p:cNvPr id="66" name="object 66"/>
          <p:cNvSpPr/>
          <p:nvPr/>
        </p:nvSpPr>
        <p:spPr>
          <a:xfrm>
            <a:off x="6703315" y="4271009"/>
            <a:ext cx="628015" cy="0"/>
          </a:xfrm>
          <a:custGeom>
            <a:avLst/>
            <a:gdLst/>
            <a:ahLst/>
            <a:cxnLst/>
            <a:rect l="l" t="t" r="r" b="b"/>
            <a:pathLst>
              <a:path w="628014">
                <a:moveTo>
                  <a:pt x="0" y="0"/>
                </a:moveTo>
                <a:lnTo>
                  <a:pt x="627888" y="0"/>
                </a:lnTo>
              </a:path>
            </a:pathLst>
          </a:custGeom>
          <a:ln w="25908">
            <a:solidFill>
              <a:srgbClr val="000000"/>
            </a:solidFill>
          </a:ln>
        </p:spPr>
        <p:txBody>
          <a:bodyPr wrap="square" lIns="0" tIns="0" rIns="0" bIns="0" rtlCol="0"/>
          <a:lstStyle/>
          <a:p>
            <a:pPr algn="l" rtl="0"/>
            <a:endParaRPr/>
          </a:p>
        </p:txBody>
      </p:sp>
      <p:sp>
        <p:nvSpPr>
          <p:cNvPr id="67" name="object 67"/>
          <p:cNvSpPr/>
          <p:nvPr/>
        </p:nvSpPr>
        <p:spPr>
          <a:xfrm>
            <a:off x="6525005" y="4271009"/>
            <a:ext cx="82550" cy="0"/>
          </a:xfrm>
          <a:custGeom>
            <a:avLst/>
            <a:gdLst/>
            <a:ahLst/>
            <a:cxnLst/>
            <a:rect l="l" t="t" r="r" b="b"/>
            <a:pathLst>
              <a:path w="82550">
                <a:moveTo>
                  <a:pt x="0" y="0"/>
                </a:moveTo>
                <a:lnTo>
                  <a:pt x="82296" y="0"/>
                </a:lnTo>
              </a:path>
            </a:pathLst>
          </a:custGeom>
          <a:ln w="25908">
            <a:solidFill>
              <a:srgbClr val="000000"/>
            </a:solidFill>
          </a:ln>
        </p:spPr>
        <p:txBody>
          <a:bodyPr wrap="square" lIns="0" tIns="0" rIns="0" bIns="0" rtlCol="0"/>
          <a:lstStyle/>
          <a:p>
            <a:pPr algn="l" rtl="0"/>
            <a:endParaRPr/>
          </a:p>
        </p:txBody>
      </p:sp>
      <p:sp>
        <p:nvSpPr>
          <p:cNvPr id="68" name="object 68"/>
          <p:cNvSpPr/>
          <p:nvPr/>
        </p:nvSpPr>
        <p:spPr>
          <a:xfrm>
            <a:off x="9324593" y="4271009"/>
            <a:ext cx="646430" cy="0"/>
          </a:xfrm>
          <a:custGeom>
            <a:avLst/>
            <a:gdLst/>
            <a:ahLst/>
            <a:cxnLst/>
            <a:rect l="l" t="t" r="r" b="b"/>
            <a:pathLst>
              <a:path w="646429">
                <a:moveTo>
                  <a:pt x="0" y="0"/>
                </a:moveTo>
                <a:lnTo>
                  <a:pt x="646176" y="0"/>
                </a:lnTo>
              </a:path>
            </a:pathLst>
          </a:custGeom>
          <a:ln w="25908">
            <a:solidFill>
              <a:srgbClr val="000000"/>
            </a:solidFill>
          </a:ln>
        </p:spPr>
        <p:txBody>
          <a:bodyPr wrap="square" lIns="0" tIns="0" rIns="0" bIns="0" rtlCol="0"/>
          <a:lstStyle/>
          <a:p>
            <a:pPr algn="l" rtl="0"/>
            <a:endParaRPr/>
          </a:p>
        </p:txBody>
      </p:sp>
      <p:sp>
        <p:nvSpPr>
          <p:cNvPr id="69" name="object 69"/>
          <p:cNvSpPr/>
          <p:nvPr/>
        </p:nvSpPr>
        <p:spPr>
          <a:xfrm>
            <a:off x="6857239" y="4156709"/>
            <a:ext cx="94615" cy="114300"/>
          </a:xfrm>
          <a:custGeom>
            <a:avLst/>
            <a:gdLst/>
            <a:ahLst/>
            <a:cxnLst/>
            <a:rect l="l" t="t" r="r" b="b"/>
            <a:pathLst>
              <a:path w="94614" h="114300">
                <a:moveTo>
                  <a:pt x="0" y="0"/>
                </a:moveTo>
                <a:lnTo>
                  <a:pt x="36784" y="8983"/>
                </a:lnTo>
                <a:lnTo>
                  <a:pt x="66817" y="33480"/>
                </a:lnTo>
                <a:lnTo>
                  <a:pt x="87064" y="69812"/>
                </a:lnTo>
                <a:lnTo>
                  <a:pt x="94487" y="114300"/>
                </a:lnTo>
              </a:path>
            </a:pathLst>
          </a:custGeom>
          <a:ln w="25908">
            <a:solidFill>
              <a:srgbClr val="000000"/>
            </a:solidFill>
          </a:ln>
        </p:spPr>
        <p:txBody>
          <a:bodyPr wrap="square" lIns="0" tIns="0" rIns="0" bIns="0" rtlCol="0"/>
          <a:lstStyle/>
          <a:p>
            <a:pPr algn="l" rtl="0"/>
            <a:endParaRPr/>
          </a:p>
        </p:txBody>
      </p:sp>
      <p:sp>
        <p:nvSpPr>
          <p:cNvPr id="70" name="object 70"/>
          <p:cNvSpPr/>
          <p:nvPr/>
        </p:nvSpPr>
        <p:spPr>
          <a:xfrm>
            <a:off x="6762751" y="4156709"/>
            <a:ext cx="94615" cy="114300"/>
          </a:xfrm>
          <a:custGeom>
            <a:avLst/>
            <a:gdLst/>
            <a:ahLst/>
            <a:cxnLst/>
            <a:rect l="l" t="t" r="r" b="b"/>
            <a:pathLst>
              <a:path w="94614" h="114300">
                <a:moveTo>
                  <a:pt x="94487" y="0"/>
                </a:moveTo>
                <a:lnTo>
                  <a:pt x="57703" y="8983"/>
                </a:lnTo>
                <a:lnTo>
                  <a:pt x="27670" y="33480"/>
                </a:lnTo>
                <a:lnTo>
                  <a:pt x="7423" y="69812"/>
                </a:lnTo>
                <a:lnTo>
                  <a:pt x="0" y="114300"/>
                </a:lnTo>
              </a:path>
            </a:pathLst>
          </a:custGeom>
          <a:ln w="25908">
            <a:solidFill>
              <a:srgbClr val="000000"/>
            </a:solidFill>
          </a:ln>
        </p:spPr>
        <p:txBody>
          <a:bodyPr wrap="square" lIns="0" tIns="0" rIns="0" bIns="0" rtlCol="0"/>
          <a:lstStyle/>
          <a:p>
            <a:pPr algn="l" rtl="0"/>
            <a:endParaRPr/>
          </a:p>
        </p:txBody>
      </p:sp>
      <p:sp>
        <p:nvSpPr>
          <p:cNvPr id="71" name="object 71"/>
          <p:cNvSpPr/>
          <p:nvPr/>
        </p:nvSpPr>
        <p:spPr>
          <a:xfrm>
            <a:off x="6951726" y="4271010"/>
            <a:ext cx="0" cy="56515"/>
          </a:xfrm>
          <a:custGeom>
            <a:avLst/>
            <a:gdLst/>
            <a:ahLst/>
            <a:cxnLst/>
            <a:rect l="l" t="t" r="r" b="b"/>
            <a:pathLst>
              <a:path h="56514">
                <a:moveTo>
                  <a:pt x="0" y="0"/>
                </a:moveTo>
                <a:lnTo>
                  <a:pt x="0" y="56387"/>
                </a:lnTo>
              </a:path>
            </a:pathLst>
          </a:custGeom>
          <a:ln w="25908">
            <a:solidFill>
              <a:srgbClr val="000000"/>
            </a:solidFill>
          </a:ln>
        </p:spPr>
        <p:txBody>
          <a:bodyPr wrap="square" lIns="0" tIns="0" rIns="0" bIns="0" rtlCol="0"/>
          <a:lstStyle/>
          <a:p>
            <a:pPr algn="l" rtl="0"/>
            <a:endParaRPr/>
          </a:p>
        </p:txBody>
      </p:sp>
      <p:sp>
        <p:nvSpPr>
          <p:cNvPr id="72" name="object 72"/>
          <p:cNvSpPr/>
          <p:nvPr/>
        </p:nvSpPr>
        <p:spPr>
          <a:xfrm>
            <a:off x="6762750" y="4271010"/>
            <a:ext cx="0" cy="56515"/>
          </a:xfrm>
          <a:custGeom>
            <a:avLst/>
            <a:gdLst/>
            <a:ahLst/>
            <a:cxnLst/>
            <a:rect l="l" t="t" r="r" b="b"/>
            <a:pathLst>
              <a:path h="56514">
                <a:moveTo>
                  <a:pt x="0" y="0"/>
                </a:moveTo>
                <a:lnTo>
                  <a:pt x="0" y="56387"/>
                </a:lnTo>
              </a:path>
            </a:pathLst>
          </a:custGeom>
          <a:ln w="25908">
            <a:solidFill>
              <a:srgbClr val="000000"/>
            </a:solidFill>
          </a:ln>
        </p:spPr>
        <p:txBody>
          <a:bodyPr wrap="square" lIns="0" tIns="0" rIns="0" bIns="0" rtlCol="0"/>
          <a:lstStyle/>
          <a:p>
            <a:pPr algn="l" rtl="0"/>
            <a:endParaRPr/>
          </a:p>
        </p:txBody>
      </p:sp>
      <p:sp>
        <p:nvSpPr>
          <p:cNvPr id="73" name="object 73"/>
          <p:cNvSpPr/>
          <p:nvPr/>
        </p:nvSpPr>
        <p:spPr>
          <a:xfrm>
            <a:off x="7046214" y="4156709"/>
            <a:ext cx="96520" cy="114300"/>
          </a:xfrm>
          <a:custGeom>
            <a:avLst/>
            <a:gdLst/>
            <a:ahLst/>
            <a:cxnLst/>
            <a:rect l="l" t="t" r="r" b="b"/>
            <a:pathLst>
              <a:path w="96520" h="114300">
                <a:moveTo>
                  <a:pt x="0" y="0"/>
                </a:moveTo>
                <a:lnTo>
                  <a:pt x="37397" y="8983"/>
                </a:lnTo>
                <a:lnTo>
                  <a:pt x="67913" y="33480"/>
                </a:lnTo>
                <a:lnTo>
                  <a:pt x="88475" y="69812"/>
                </a:lnTo>
                <a:lnTo>
                  <a:pt x="96012" y="114300"/>
                </a:lnTo>
              </a:path>
            </a:pathLst>
          </a:custGeom>
          <a:ln w="25908">
            <a:solidFill>
              <a:srgbClr val="000000"/>
            </a:solidFill>
          </a:ln>
        </p:spPr>
        <p:txBody>
          <a:bodyPr wrap="square" lIns="0" tIns="0" rIns="0" bIns="0" rtlCol="0"/>
          <a:lstStyle/>
          <a:p>
            <a:pPr algn="l" rtl="0"/>
            <a:endParaRPr/>
          </a:p>
        </p:txBody>
      </p:sp>
      <p:sp>
        <p:nvSpPr>
          <p:cNvPr id="74" name="object 74"/>
          <p:cNvSpPr/>
          <p:nvPr/>
        </p:nvSpPr>
        <p:spPr>
          <a:xfrm>
            <a:off x="6951727" y="4156709"/>
            <a:ext cx="94615" cy="114300"/>
          </a:xfrm>
          <a:custGeom>
            <a:avLst/>
            <a:gdLst/>
            <a:ahLst/>
            <a:cxnLst/>
            <a:rect l="l" t="t" r="r" b="b"/>
            <a:pathLst>
              <a:path w="94614" h="114300">
                <a:moveTo>
                  <a:pt x="94487" y="0"/>
                </a:moveTo>
                <a:lnTo>
                  <a:pt x="57703" y="8983"/>
                </a:lnTo>
                <a:lnTo>
                  <a:pt x="27670" y="33480"/>
                </a:lnTo>
                <a:lnTo>
                  <a:pt x="7423" y="69812"/>
                </a:lnTo>
                <a:lnTo>
                  <a:pt x="0" y="114300"/>
                </a:lnTo>
              </a:path>
            </a:pathLst>
          </a:custGeom>
          <a:ln w="25908">
            <a:solidFill>
              <a:srgbClr val="000000"/>
            </a:solidFill>
          </a:ln>
        </p:spPr>
        <p:txBody>
          <a:bodyPr wrap="square" lIns="0" tIns="0" rIns="0" bIns="0" rtlCol="0"/>
          <a:lstStyle/>
          <a:p>
            <a:pPr algn="l" rtl="0"/>
            <a:endParaRPr/>
          </a:p>
        </p:txBody>
      </p:sp>
      <p:sp>
        <p:nvSpPr>
          <p:cNvPr id="75" name="object 75"/>
          <p:cNvSpPr/>
          <p:nvPr/>
        </p:nvSpPr>
        <p:spPr>
          <a:xfrm>
            <a:off x="7142226" y="4271010"/>
            <a:ext cx="0" cy="56515"/>
          </a:xfrm>
          <a:custGeom>
            <a:avLst/>
            <a:gdLst/>
            <a:ahLst/>
            <a:cxnLst/>
            <a:rect l="l" t="t" r="r" b="b"/>
            <a:pathLst>
              <a:path h="56514">
                <a:moveTo>
                  <a:pt x="0" y="0"/>
                </a:moveTo>
                <a:lnTo>
                  <a:pt x="0" y="56387"/>
                </a:lnTo>
              </a:path>
            </a:pathLst>
          </a:custGeom>
          <a:ln w="25908">
            <a:solidFill>
              <a:srgbClr val="000000"/>
            </a:solidFill>
          </a:ln>
        </p:spPr>
        <p:txBody>
          <a:bodyPr wrap="square" lIns="0" tIns="0" rIns="0" bIns="0" rtlCol="0"/>
          <a:lstStyle/>
          <a:p>
            <a:pPr algn="l" rtl="0"/>
            <a:endParaRPr/>
          </a:p>
        </p:txBody>
      </p:sp>
      <p:sp>
        <p:nvSpPr>
          <p:cNvPr id="76" name="object 76"/>
          <p:cNvSpPr/>
          <p:nvPr/>
        </p:nvSpPr>
        <p:spPr>
          <a:xfrm>
            <a:off x="9609582" y="4156709"/>
            <a:ext cx="94615" cy="114300"/>
          </a:xfrm>
          <a:custGeom>
            <a:avLst/>
            <a:gdLst/>
            <a:ahLst/>
            <a:cxnLst/>
            <a:rect l="l" t="t" r="r" b="b"/>
            <a:pathLst>
              <a:path w="94615" h="114300">
                <a:moveTo>
                  <a:pt x="0" y="0"/>
                </a:moveTo>
                <a:lnTo>
                  <a:pt x="36784" y="8983"/>
                </a:lnTo>
                <a:lnTo>
                  <a:pt x="66817" y="33480"/>
                </a:lnTo>
                <a:lnTo>
                  <a:pt x="87064" y="69812"/>
                </a:lnTo>
                <a:lnTo>
                  <a:pt x="94488" y="114300"/>
                </a:lnTo>
              </a:path>
            </a:pathLst>
          </a:custGeom>
          <a:ln w="25908">
            <a:solidFill>
              <a:srgbClr val="000000"/>
            </a:solidFill>
          </a:ln>
        </p:spPr>
        <p:txBody>
          <a:bodyPr wrap="square" lIns="0" tIns="0" rIns="0" bIns="0" rtlCol="0"/>
          <a:lstStyle/>
          <a:p>
            <a:pPr algn="l" rtl="0"/>
            <a:endParaRPr/>
          </a:p>
        </p:txBody>
      </p:sp>
      <p:sp>
        <p:nvSpPr>
          <p:cNvPr id="77" name="object 77"/>
          <p:cNvSpPr/>
          <p:nvPr/>
        </p:nvSpPr>
        <p:spPr>
          <a:xfrm>
            <a:off x="9513569" y="4156709"/>
            <a:ext cx="96520" cy="114300"/>
          </a:xfrm>
          <a:custGeom>
            <a:avLst/>
            <a:gdLst/>
            <a:ahLst/>
            <a:cxnLst/>
            <a:rect l="l" t="t" r="r" b="b"/>
            <a:pathLst>
              <a:path w="96520" h="114300">
                <a:moveTo>
                  <a:pt x="96011" y="0"/>
                </a:moveTo>
                <a:lnTo>
                  <a:pt x="58614" y="8983"/>
                </a:lnTo>
                <a:lnTo>
                  <a:pt x="28098" y="33480"/>
                </a:lnTo>
                <a:lnTo>
                  <a:pt x="7536" y="69812"/>
                </a:lnTo>
                <a:lnTo>
                  <a:pt x="0" y="114300"/>
                </a:lnTo>
              </a:path>
            </a:pathLst>
          </a:custGeom>
          <a:ln w="25907">
            <a:solidFill>
              <a:srgbClr val="000000"/>
            </a:solidFill>
          </a:ln>
        </p:spPr>
        <p:txBody>
          <a:bodyPr wrap="square" lIns="0" tIns="0" rIns="0" bIns="0" rtlCol="0"/>
          <a:lstStyle/>
          <a:p>
            <a:pPr algn="l" rtl="0"/>
            <a:endParaRPr/>
          </a:p>
        </p:txBody>
      </p:sp>
      <p:sp>
        <p:nvSpPr>
          <p:cNvPr id="78" name="object 78"/>
          <p:cNvSpPr/>
          <p:nvPr/>
        </p:nvSpPr>
        <p:spPr>
          <a:xfrm>
            <a:off x="9704069" y="4271010"/>
            <a:ext cx="0" cy="56515"/>
          </a:xfrm>
          <a:custGeom>
            <a:avLst/>
            <a:gdLst/>
            <a:ahLst/>
            <a:cxnLst/>
            <a:rect l="l" t="t" r="r" b="b"/>
            <a:pathLst>
              <a:path h="56514">
                <a:moveTo>
                  <a:pt x="0" y="0"/>
                </a:moveTo>
                <a:lnTo>
                  <a:pt x="0" y="56387"/>
                </a:lnTo>
              </a:path>
            </a:pathLst>
          </a:custGeom>
          <a:ln w="25908">
            <a:solidFill>
              <a:srgbClr val="000000"/>
            </a:solidFill>
          </a:ln>
        </p:spPr>
        <p:txBody>
          <a:bodyPr wrap="square" lIns="0" tIns="0" rIns="0" bIns="0" rtlCol="0"/>
          <a:lstStyle/>
          <a:p>
            <a:pPr algn="l" rtl="0"/>
            <a:endParaRPr/>
          </a:p>
        </p:txBody>
      </p:sp>
      <p:sp>
        <p:nvSpPr>
          <p:cNvPr id="79" name="object 79"/>
          <p:cNvSpPr/>
          <p:nvPr/>
        </p:nvSpPr>
        <p:spPr>
          <a:xfrm>
            <a:off x="9513569" y="4271010"/>
            <a:ext cx="0" cy="56515"/>
          </a:xfrm>
          <a:custGeom>
            <a:avLst/>
            <a:gdLst/>
            <a:ahLst/>
            <a:cxnLst/>
            <a:rect l="l" t="t" r="r" b="b"/>
            <a:pathLst>
              <a:path h="56514">
                <a:moveTo>
                  <a:pt x="0" y="0"/>
                </a:moveTo>
                <a:lnTo>
                  <a:pt x="0" y="56387"/>
                </a:lnTo>
              </a:path>
            </a:pathLst>
          </a:custGeom>
          <a:ln w="25908">
            <a:solidFill>
              <a:srgbClr val="000000"/>
            </a:solidFill>
          </a:ln>
        </p:spPr>
        <p:txBody>
          <a:bodyPr wrap="square" lIns="0" tIns="0" rIns="0" bIns="0" rtlCol="0"/>
          <a:lstStyle/>
          <a:p>
            <a:pPr algn="l" rtl="0"/>
            <a:endParaRPr/>
          </a:p>
        </p:txBody>
      </p:sp>
      <p:sp>
        <p:nvSpPr>
          <p:cNvPr id="80" name="object 80"/>
          <p:cNvSpPr/>
          <p:nvPr/>
        </p:nvSpPr>
        <p:spPr>
          <a:xfrm>
            <a:off x="9798557" y="4156709"/>
            <a:ext cx="96520" cy="114300"/>
          </a:xfrm>
          <a:custGeom>
            <a:avLst/>
            <a:gdLst/>
            <a:ahLst/>
            <a:cxnLst/>
            <a:rect l="l" t="t" r="r" b="b"/>
            <a:pathLst>
              <a:path w="96520" h="114300">
                <a:moveTo>
                  <a:pt x="0" y="0"/>
                </a:moveTo>
                <a:lnTo>
                  <a:pt x="37397" y="8983"/>
                </a:lnTo>
                <a:lnTo>
                  <a:pt x="67913" y="33480"/>
                </a:lnTo>
                <a:lnTo>
                  <a:pt x="88475" y="69812"/>
                </a:lnTo>
                <a:lnTo>
                  <a:pt x="96012" y="114300"/>
                </a:lnTo>
              </a:path>
            </a:pathLst>
          </a:custGeom>
          <a:ln w="25908">
            <a:solidFill>
              <a:srgbClr val="000000"/>
            </a:solidFill>
          </a:ln>
        </p:spPr>
        <p:txBody>
          <a:bodyPr wrap="square" lIns="0" tIns="0" rIns="0" bIns="0" rtlCol="0"/>
          <a:lstStyle/>
          <a:p>
            <a:pPr algn="l" rtl="0"/>
            <a:endParaRPr/>
          </a:p>
        </p:txBody>
      </p:sp>
      <p:sp>
        <p:nvSpPr>
          <p:cNvPr id="81" name="object 81"/>
          <p:cNvSpPr/>
          <p:nvPr/>
        </p:nvSpPr>
        <p:spPr>
          <a:xfrm>
            <a:off x="9704070" y="4156709"/>
            <a:ext cx="94615" cy="114300"/>
          </a:xfrm>
          <a:custGeom>
            <a:avLst/>
            <a:gdLst/>
            <a:ahLst/>
            <a:cxnLst/>
            <a:rect l="l" t="t" r="r" b="b"/>
            <a:pathLst>
              <a:path w="94615" h="114300">
                <a:moveTo>
                  <a:pt x="94487" y="0"/>
                </a:moveTo>
                <a:lnTo>
                  <a:pt x="57703" y="8983"/>
                </a:lnTo>
                <a:lnTo>
                  <a:pt x="27670" y="33480"/>
                </a:lnTo>
                <a:lnTo>
                  <a:pt x="7423" y="69812"/>
                </a:lnTo>
                <a:lnTo>
                  <a:pt x="0" y="114300"/>
                </a:lnTo>
              </a:path>
            </a:pathLst>
          </a:custGeom>
          <a:ln w="25908">
            <a:solidFill>
              <a:srgbClr val="000000"/>
            </a:solidFill>
          </a:ln>
        </p:spPr>
        <p:txBody>
          <a:bodyPr wrap="square" lIns="0" tIns="0" rIns="0" bIns="0" rtlCol="0"/>
          <a:lstStyle/>
          <a:p>
            <a:pPr algn="l" rtl="0"/>
            <a:endParaRPr/>
          </a:p>
        </p:txBody>
      </p:sp>
      <p:sp>
        <p:nvSpPr>
          <p:cNvPr id="82" name="object 82"/>
          <p:cNvSpPr/>
          <p:nvPr/>
        </p:nvSpPr>
        <p:spPr>
          <a:xfrm>
            <a:off x="9894569" y="4271010"/>
            <a:ext cx="0" cy="56515"/>
          </a:xfrm>
          <a:custGeom>
            <a:avLst/>
            <a:gdLst/>
            <a:ahLst/>
            <a:cxnLst/>
            <a:rect l="l" t="t" r="r" b="b"/>
            <a:pathLst>
              <a:path h="56514">
                <a:moveTo>
                  <a:pt x="0" y="0"/>
                </a:moveTo>
                <a:lnTo>
                  <a:pt x="0" y="56387"/>
                </a:lnTo>
              </a:path>
            </a:pathLst>
          </a:custGeom>
          <a:ln w="25908">
            <a:solidFill>
              <a:srgbClr val="000000"/>
            </a:solidFill>
          </a:ln>
        </p:spPr>
        <p:txBody>
          <a:bodyPr wrap="square" lIns="0" tIns="0" rIns="0" bIns="0" rtlCol="0"/>
          <a:lstStyle/>
          <a:p>
            <a:pPr algn="l" rtl="0"/>
            <a:endParaRPr/>
          </a:p>
        </p:txBody>
      </p:sp>
      <p:sp>
        <p:nvSpPr>
          <p:cNvPr id="83" name="object 83"/>
          <p:cNvSpPr/>
          <p:nvPr/>
        </p:nvSpPr>
        <p:spPr>
          <a:xfrm>
            <a:off x="7331202" y="4156710"/>
            <a:ext cx="190500" cy="227329"/>
          </a:xfrm>
          <a:custGeom>
            <a:avLst/>
            <a:gdLst/>
            <a:ahLst/>
            <a:cxnLst/>
            <a:rect l="l" t="t" r="r" b="b"/>
            <a:pathLst>
              <a:path w="190500" h="227329">
                <a:moveTo>
                  <a:pt x="0" y="227075"/>
                </a:moveTo>
                <a:lnTo>
                  <a:pt x="190500" y="227075"/>
                </a:lnTo>
                <a:lnTo>
                  <a:pt x="190500" y="0"/>
                </a:lnTo>
                <a:lnTo>
                  <a:pt x="0" y="0"/>
                </a:lnTo>
                <a:lnTo>
                  <a:pt x="0" y="227075"/>
                </a:lnTo>
                <a:close/>
              </a:path>
            </a:pathLst>
          </a:custGeom>
          <a:ln w="25908">
            <a:solidFill>
              <a:srgbClr val="000000"/>
            </a:solidFill>
          </a:ln>
        </p:spPr>
        <p:txBody>
          <a:bodyPr wrap="square" lIns="0" tIns="0" rIns="0" bIns="0" rtlCol="0"/>
          <a:lstStyle/>
          <a:p>
            <a:pPr algn="l" rtl="0"/>
            <a:endParaRPr/>
          </a:p>
        </p:txBody>
      </p:sp>
      <p:sp>
        <p:nvSpPr>
          <p:cNvPr id="84" name="object 84"/>
          <p:cNvSpPr/>
          <p:nvPr/>
        </p:nvSpPr>
        <p:spPr>
          <a:xfrm>
            <a:off x="7521702" y="4271009"/>
            <a:ext cx="332740" cy="0"/>
          </a:xfrm>
          <a:custGeom>
            <a:avLst/>
            <a:gdLst/>
            <a:ahLst/>
            <a:cxnLst/>
            <a:rect l="l" t="t" r="r" b="b"/>
            <a:pathLst>
              <a:path w="332739">
                <a:moveTo>
                  <a:pt x="0" y="0"/>
                </a:moveTo>
                <a:lnTo>
                  <a:pt x="332232" y="0"/>
                </a:lnTo>
              </a:path>
            </a:pathLst>
          </a:custGeom>
          <a:ln w="25908">
            <a:solidFill>
              <a:srgbClr val="000000"/>
            </a:solidFill>
          </a:ln>
        </p:spPr>
        <p:txBody>
          <a:bodyPr wrap="square" lIns="0" tIns="0" rIns="0" bIns="0" rtlCol="0"/>
          <a:lstStyle/>
          <a:p>
            <a:pPr algn="l" rtl="0"/>
            <a:endParaRPr/>
          </a:p>
        </p:txBody>
      </p:sp>
      <p:sp>
        <p:nvSpPr>
          <p:cNvPr id="85" name="object 85"/>
          <p:cNvSpPr/>
          <p:nvPr/>
        </p:nvSpPr>
        <p:spPr>
          <a:xfrm>
            <a:off x="9134093" y="4156710"/>
            <a:ext cx="190500" cy="227329"/>
          </a:xfrm>
          <a:custGeom>
            <a:avLst/>
            <a:gdLst/>
            <a:ahLst/>
            <a:cxnLst/>
            <a:rect l="l" t="t" r="r" b="b"/>
            <a:pathLst>
              <a:path w="190500" h="227329">
                <a:moveTo>
                  <a:pt x="0" y="227075"/>
                </a:moveTo>
                <a:lnTo>
                  <a:pt x="190500" y="227075"/>
                </a:lnTo>
                <a:lnTo>
                  <a:pt x="190500" y="0"/>
                </a:lnTo>
                <a:lnTo>
                  <a:pt x="0" y="0"/>
                </a:lnTo>
                <a:lnTo>
                  <a:pt x="0" y="227075"/>
                </a:lnTo>
                <a:close/>
              </a:path>
            </a:pathLst>
          </a:custGeom>
          <a:ln w="25908">
            <a:solidFill>
              <a:srgbClr val="000000"/>
            </a:solidFill>
          </a:ln>
        </p:spPr>
        <p:txBody>
          <a:bodyPr wrap="square" lIns="0" tIns="0" rIns="0" bIns="0" rtlCol="0"/>
          <a:lstStyle/>
          <a:p>
            <a:pPr algn="l" rtl="0"/>
            <a:endParaRPr/>
          </a:p>
        </p:txBody>
      </p:sp>
      <p:sp>
        <p:nvSpPr>
          <p:cNvPr id="86" name="object 86"/>
          <p:cNvSpPr/>
          <p:nvPr/>
        </p:nvSpPr>
        <p:spPr>
          <a:xfrm>
            <a:off x="8855202" y="4271009"/>
            <a:ext cx="279400" cy="0"/>
          </a:xfrm>
          <a:custGeom>
            <a:avLst/>
            <a:gdLst/>
            <a:ahLst/>
            <a:cxnLst/>
            <a:rect l="l" t="t" r="r" b="b"/>
            <a:pathLst>
              <a:path w="279400">
                <a:moveTo>
                  <a:pt x="0" y="0"/>
                </a:moveTo>
                <a:lnTo>
                  <a:pt x="278892" y="0"/>
                </a:lnTo>
              </a:path>
            </a:pathLst>
          </a:custGeom>
          <a:ln w="25908">
            <a:solidFill>
              <a:srgbClr val="000000"/>
            </a:solidFill>
          </a:ln>
        </p:spPr>
        <p:txBody>
          <a:bodyPr wrap="square" lIns="0" tIns="0" rIns="0" bIns="0" rtlCol="0"/>
          <a:lstStyle/>
          <a:p>
            <a:pPr algn="l" rtl="0"/>
            <a:endParaRPr/>
          </a:p>
        </p:txBody>
      </p:sp>
      <p:sp>
        <p:nvSpPr>
          <p:cNvPr id="87" name="object 87"/>
          <p:cNvSpPr/>
          <p:nvPr/>
        </p:nvSpPr>
        <p:spPr>
          <a:xfrm>
            <a:off x="6525005" y="3986022"/>
            <a:ext cx="0" cy="512445"/>
          </a:xfrm>
          <a:custGeom>
            <a:avLst/>
            <a:gdLst/>
            <a:ahLst/>
            <a:cxnLst/>
            <a:rect l="l" t="t" r="r" b="b"/>
            <a:pathLst>
              <a:path h="512445">
                <a:moveTo>
                  <a:pt x="0" y="0"/>
                </a:moveTo>
                <a:lnTo>
                  <a:pt x="0" y="512063"/>
                </a:lnTo>
              </a:path>
            </a:pathLst>
          </a:custGeom>
          <a:ln w="38100">
            <a:solidFill>
              <a:srgbClr val="000000"/>
            </a:solidFill>
          </a:ln>
        </p:spPr>
        <p:txBody>
          <a:bodyPr wrap="square" lIns="0" tIns="0" rIns="0" bIns="0" rtlCol="0"/>
          <a:lstStyle/>
          <a:p>
            <a:pPr algn="l" rtl="0"/>
            <a:endParaRPr/>
          </a:p>
        </p:txBody>
      </p:sp>
      <p:sp>
        <p:nvSpPr>
          <p:cNvPr id="88" name="object 88"/>
          <p:cNvSpPr/>
          <p:nvPr/>
        </p:nvSpPr>
        <p:spPr>
          <a:xfrm>
            <a:off x="10130790" y="3986022"/>
            <a:ext cx="0" cy="512445"/>
          </a:xfrm>
          <a:custGeom>
            <a:avLst/>
            <a:gdLst/>
            <a:ahLst/>
            <a:cxnLst/>
            <a:rect l="l" t="t" r="r" b="b"/>
            <a:pathLst>
              <a:path h="512445">
                <a:moveTo>
                  <a:pt x="0" y="0"/>
                </a:moveTo>
                <a:lnTo>
                  <a:pt x="0" y="512063"/>
                </a:lnTo>
              </a:path>
            </a:pathLst>
          </a:custGeom>
          <a:ln w="38100">
            <a:solidFill>
              <a:srgbClr val="000000"/>
            </a:solidFill>
          </a:ln>
        </p:spPr>
        <p:txBody>
          <a:bodyPr wrap="square" lIns="0" tIns="0" rIns="0" bIns="0" rtlCol="0"/>
          <a:lstStyle/>
          <a:p>
            <a:pPr algn="l" rtl="0"/>
            <a:endParaRPr/>
          </a:p>
        </p:txBody>
      </p:sp>
      <p:sp>
        <p:nvSpPr>
          <p:cNvPr id="89" name="object 89"/>
          <p:cNvSpPr/>
          <p:nvPr/>
        </p:nvSpPr>
        <p:spPr>
          <a:xfrm>
            <a:off x="6762750" y="4327398"/>
            <a:ext cx="0" cy="64135"/>
          </a:xfrm>
          <a:custGeom>
            <a:avLst/>
            <a:gdLst/>
            <a:ahLst/>
            <a:cxnLst/>
            <a:rect l="l" t="t" r="r" b="b"/>
            <a:pathLst>
              <a:path h="64135">
                <a:moveTo>
                  <a:pt x="0" y="0"/>
                </a:moveTo>
                <a:lnTo>
                  <a:pt x="0" y="64007"/>
                </a:lnTo>
              </a:path>
            </a:pathLst>
          </a:custGeom>
          <a:ln w="25908">
            <a:solidFill>
              <a:srgbClr val="000000"/>
            </a:solidFill>
          </a:ln>
        </p:spPr>
        <p:txBody>
          <a:bodyPr wrap="square" lIns="0" tIns="0" rIns="0" bIns="0" rtlCol="0"/>
          <a:lstStyle/>
          <a:p>
            <a:pPr algn="l" rtl="0"/>
            <a:endParaRPr/>
          </a:p>
        </p:txBody>
      </p:sp>
      <p:sp>
        <p:nvSpPr>
          <p:cNvPr id="90" name="object 90"/>
          <p:cNvSpPr/>
          <p:nvPr/>
        </p:nvSpPr>
        <p:spPr>
          <a:xfrm>
            <a:off x="6762750" y="4498085"/>
            <a:ext cx="0" cy="1765300"/>
          </a:xfrm>
          <a:custGeom>
            <a:avLst/>
            <a:gdLst/>
            <a:ahLst/>
            <a:cxnLst/>
            <a:rect l="l" t="t" r="r" b="b"/>
            <a:pathLst>
              <a:path h="1765300">
                <a:moveTo>
                  <a:pt x="0" y="0"/>
                </a:moveTo>
                <a:lnTo>
                  <a:pt x="0" y="1764791"/>
                </a:lnTo>
              </a:path>
            </a:pathLst>
          </a:custGeom>
          <a:ln w="25908">
            <a:solidFill>
              <a:srgbClr val="000000"/>
            </a:solidFill>
          </a:ln>
        </p:spPr>
        <p:txBody>
          <a:bodyPr wrap="square" lIns="0" tIns="0" rIns="0" bIns="0" rtlCol="0"/>
          <a:lstStyle/>
          <a:p>
            <a:pPr algn="l" rtl="0"/>
            <a:endParaRPr/>
          </a:p>
        </p:txBody>
      </p:sp>
      <p:sp>
        <p:nvSpPr>
          <p:cNvPr id="91" name="object 91"/>
          <p:cNvSpPr/>
          <p:nvPr/>
        </p:nvSpPr>
        <p:spPr>
          <a:xfrm>
            <a:off x="7142226" y="4327398"/>
            <a:ext cx="0" cy="1252855"/>
          </a:xfrm>
          <a:custGeom>
            <a:avLst/>
            <a:gdLst/>
            <a:ahLst/>
            <a:cxnLst/>
            <a:rect l="l" t="t" r="r" b="b"/>
            <a:pathLst>
              <a:path h="1252854">
                <a:moveTo>
                  <a:pt x="0" y="0"/>
                </a:moveTo>
                <a:lnTo>
                  <a:pt x="0" y="1252727"/>
                </a:lnTo>
              </a:path>
            </a:pathLst>
          </a:custGeom>
          <a:ln w="25908">
            <a:solidFill>
              <a:srgbClr val="000000"/>
            </a:solidFill>
          </a:ln>
        </p:spPr>
        <p:txBody>
          <a:bodyPr wrap="square" lIns="0" tIns="0" rIns="0" bIns="0" rtlCol="0"/>
          <a:lstStyle/>
          <a:p>
            <a:pPr algn="l" rtl="0"/>
            <a:endParaRPr/>
          </a:p>
        </p:txBody>
      </p:sp>
      <p:sp>
        <p:nvSpPr>
          <p:cNvPr id="92" name="object 92"/>
          <p:cNvSpPr/>
          <p:nvPr/>
        </p:nvSpPr>
        <p:spPr>
          <a:xfrm>
            <a:off x="7142227" y="5580126"/>
            <a:ext cx="2371725" cy="0"/>
          </a:xfrm>
          <a:custGeom>
            <a:avLst/>
            <a:gdLst/>
            <a:ahLst/>
            <a:cxnLst/>
            <a:rect l="l" t="t" r="r" b="b"/>
            <a:pathLst>
              <a:path w="2371725">
                <a:moveTo>
                  <a:pt x="0" y="0"/>
                </a:moveTo>
                <a:lnTo>
                  <a:pt x="2371344" y="0"/>
                </a:lnTo>
              </a:path>
            </a:pathLst>
          </a:custGeom>
          <a:ln w="25908">
            <a:solidFill>
              <a:srgbClr val="000000"/>
            </a:solidFill>
          </a:ln>
        </p:spPr>
        <p:txBody>
          <a:bodyPr wrap="square" lIns="0" tIns="0" rIns="0" bIns="0" rtlCol="0"/>
          <a:lstStyle/>
          <a:p>
            <a:pPr algn="l" rtl="0"/>
            <a:endParaRPr/>
          </a:p>
        </p:txBody>
      </p:sp>
      <p:sp>
        <p:nvSpPr>
          <p:cNvPr id="93" name="object 93"/>
          <p:cNvSpPr/>
          <p:nvPr/>
        </p:nvSpPr>
        <p:spPr>
          <a:xfrm>
            <a:off x="6762750" y="6262878"/>
            <a:ext cx="3131820" cy="0"/>
          </a:xfrm>
          <a:custGeom>
            <a:avLst/>
            <a:gdLst/>
            <a:ahLst/>
            <a:cxnLst/>
            <a:rect l="l" t="t" r="r" b="b"/>
            <a:pathLst>
              <a:path w="3131820">
                <a:moveTo>
                  <a:pt x="0" y="0"/>
                </a:moveTo>
                <a:lnTo>
                  <a:pt x="3131820" y="0"/>
                </a:lnTo>
              </a:path>
            </a:pathLst>
          </a:custGeom>
          <a:ln w="25908">
            <a:solidFill>
              <a:srgbClr val="000000"/>
            </a:solidFill>
          </a:ln>
        </p:spPr>
        <p:txBody>
          <a:bodyPr wrap="square" lIns="0" tIns="0" rIns="0" bIns="0" rtlCol="0"/>
          <a:lstStyle/>
          <a:p>
            <a:pPr algn="l" rtl="0"/>
            <a:endParaRPr/>
          </a:p>
        </p:txBody>
      </p:sp>
      <p:sp>
        <p:nvSpPr>
          <p:cNvPr id="94" name="object 94"/>
          <p:cNvSpPr/>
          <p:nvPr/>
        </p:nvSpPr>
        <p:spPr>
          <a:xfrm>
            <a:off x="9513569" y="4327398"/>
            <a:ext cx="0" cy="1252855"/>
          </a:xfrm>
          <a:custGeom>
            <a:avLst/>
            <a:gdLst/>
            <a:ahLst/>
            <a:cxnLst/>
            <a:rect l="l" t="t" r="r" b="b"/>
            <a:pathLst>
              <a:path h="1252854">
                <a:moveTo>
                  <a:pt x="0" y="0"/>
                </a:moveTo>
                <a:lnTo>
                  <a:pt x="0" y="1252727"/>
                </a:lnTo>
              </a:path>
            </a:pathLst>
          </a:custGeom>
          <a:ln w="25908">
            <a:solidFill>
              <a:srgbClr val="000000"/>
            </a:solidFill>
          </a:ln>
        </p:spPr>
        <p:txBody>
          <a:bodyPr wrap="square" lIns="0" tIns="0" rIns="0" bIns="0" rtlCol="0"/>
          <a:lstStyle/>
          <a:p>
            <a:pPr algn="l" rtl="0"/>
            <a:endParaRPr/>
          </a:p>
        </p:txBody>
      </p:sp>
      <p:sp>
        <p:nvSpPr>
          <p:cNvPr id="95" name="object 95"/>
          <p:cNvSpPr/>
          <p:nvPr/>
        </p:nvSpPr>
        <p:spPr>
          <a:xfrm>
            <a:off x="9894569" y="4327398"/>
            <a:ext cx="0" cy="64135"/>
          </a:xfrm>
          <a:custGeom>
            <a:avLst/>
            <a:gdLst/>
            <a:ahLst/>
            <a:cxnLst/>
            <a:rect l="l" t="t" r="r" b="b"/>
            <a:pathLst>
              <a:path h="64135">
                <a:moveTo>
                  <a:pt x="0" y="0"/>
                </a:moveTo>
                <a:lnTo>
                  <a:pt x="0" y="64007"/>
                </a:lnTo>
              </a:path>
            </a:pathLst>
          </a:custGeom>
          <a:ln w="25908">
            <a:solidFill>
              <a:srgbClr val="000000"/>
            </a:solidFill>
          </a:ln>
        </p:spPr>
        <p:txBody>
          <a:bodyPr wrap="square" lIns="0" tIns="0" rIns="0" bIns="0" rtlCol="0"/>
          <a:lstStyle/>
          <a:p>
            <a:pPr algn="l" rtl="0"/>
            <a:endParaRPr/>
          </a:p>
        </p:txBody>
      </p:sp>
      <p:sp>
        <p:nvSpPr>
          <p:cNvPr id="96" name="object 96"/>
          <p:cNvSpPr/>
          <p:nvPr/>
        </p:nvSpPr>
        <p:spPr>
          <a:xfrm>
            <a:off x="9894569" y="4498085"/>
            <a:ext cx="0" cy="1765300"/>
          </a:xfrm>
          <a:custGeom>
            <a:avLst/>
            <a:gdLst/>
            <a:ahLst/>
            <a:cxnLst/>
            <a:rect l="l" t="t" r="r" b="b"/>
            <a:pathLst>
              <a:path h="1765300">
                <a:moveTo>
                  <a:pt x="0" y="0"/>
                </a:moveTo>
                <a:lnTo>
                  <a:pt x="0" y="1764791"/>
                </a:lnTo>
              </a:path>
            </a:pathLst>
          </a:custGeom>
          <a:ln w="25908">
            <a:solidFill>
              <a:srgbClr val="000000"/>
            </a:solidFill>
          </a:ln>
        </p:spPr>
        <p:txBody>
          <a:bodyPr wrap="square" lIns="0" tIns="0" rIns="0" bIns="0" rtlCol="0"/>
          <a:lstStyle/>
          <a:p>
            <a:pPr algn="l" rtl="0"/>
            <a:endParaRPr/>
          </a:p>
        </p:txBody>
      </p:sp>
      <p:sp>
        <p:nvSpPr>
          <p:cNvPr id="97" name="object 97"/>
          <p:cNvSpPr/>
          <p:nvPr/>
        </p:nvSpPr>
        <p:spPr>
          <a:xfrm>
            <a:off x="8209027" y="5750815"/>
            <a:ext cx="238125" cy="285115"/>
          </a:xfrm>
          <a:custGeom>
            <a:avLst/>
            <a:gdLst/>
            <a:ahLst/>
            <a:cxnLst/>
            <a:rect l="l" t="t" r="r" b="b"/>
            <a:pathLst>
              <a:path w="238125" h="285114">
                <a:moveTo>
                  <a:pt x="0" y="142494"/>
                </a:moveTo>
                <a:lnTo>
                  <a:pt x="9340" y="87026"/>
                </a:lnTo>
                <a:lnTo>
                  <a:pt x="34813" y="41733"/>
                </a:lnTo>
                <a:lnTo>
                  <a:pt x="72598" y="11197"/>
                </a:lnTo>
                <a:lnTo>
                  <a:pt x="118872" y="0"/>
                </a:lnTo>
                <a:lnTo>
                  <a:pt x="165145" y="11197"/>
                </a:lnTo>
                <a:lnTo>
                  <a:pt x="202930" y="41733"/>
                </a:lnTo>
                <a:lnTo>
                  <a:pt x="228403" y="87026"/>
                </a:lnTo>
                <a:lnTo>
                  <a:pt x="237744" y="142494"/>
                </a:lnTo>
                <a:lnTo>
                  <a:pt x="228403" y="197961"/>
                </a:lnTo>
                <a:lnTo>
                  <a:pt x="202930" y="243254"/>
                </a:lnTo>
                <a:lnTo>
                  <a:pt x="165145" y="273790"/>
                </a:lnTo>
                <a:lnTo>
                  <a:pt x="118872" y="284988"/>
                </a:lnTo>
                <a:lnTo>
                  <a:pt x="72598" y="273790"/>
                </a:lnTo>
                <a:lnTo>
                  <a:pt x="34813" y="243254"/>
                </a:lnTo>
                <a:lnTo>
                  <a:pt x="9340" y="197961"/>
                </a:lnTo>
                <a:lnTo>
                  <a:pt x="0" y="142494"/>
                </a:lnTo>
                <a:close/>
              </a:path>
            </a:pathLst>
          </a:custGeom>
          <a:ln w="25908">
            <a:solidFill>
              <a:srgbClr val="000000"/>
            </a:solidFill>
          </a:ln>
        </p:spPr>
        <p:txBody>
          <a:bodyPr wrap="square" lIns="0" tIns="0" rIns="0" bIns="0" rtlCol="0"/>
          <a:lstStyle/>
          <a:p>
            <a:pPr algn="l" rtl="0"/>
            <a:endParaRPr/>
          </a:p>
        </p:txBody>
      </p:sp>
      <p:sp>
        <p:nvSpPr>
          <p:cNvPr id="98" name="object 98"/>
          <p:cNvSpPr/>
          <p:nvPr/>
        </p:nvSpPr>
        <p:spPr>
          <a:xfrm>
            <a:off x="8327897" y="5580127"/>
            <a:ext cx="0" cy="170815"/>
          </a:xfrm>
          <a:custGeom>
            <a:avLst/>
            <a:gdLst/>
            <a:ahLst/>
            <a:cxnLst/>
            <a:rect l="l" t="t" r="r" b="b"/>
            <a:pathLst>
              <a:path h="170814">
                <a:moveTo>
                  <a:pt x="0" y="0"/>
                </a:moveTo>
                <a:lnTo>
                  <a:pt x="0" y="170687"/>
                </a:lnTo>
              </a:path>
            </a:pathLst>
          </a:custGeom>
          <a:ln w="25908">
            <a:solidFill>
              <a:srgbClr val="000000"/>
            </a:solidFill>
          </a:ln>
        </p:spPr>
        <p:txBody>
          <a:bodyPr wrap="square" lIns="0" tIns="0" rIns="0" bIns="0" rtlCol="0"/>
          <a:lstStyle/>
          <a:p>
            <a:pPr algn="l" rtl="0"/>
            <a:endParaRPr/>
          </a:p>
        </p:txBody>
      </p:sp>
      <p:sp>
        <p:nvSpPr>
          <p:cNvPr id="99" name="object 99"/>
          <p:cNvSpPr/>
          <p:nvPr/>
        </p:nvSpPr>
        <p:spPr>
          <a:xfrm>
            <a:off x="8327897" y="6035803"/>
            <a:ext cx="0" cy="227329"/>
          </a:xfrm>
          <a:custGeom>
            <a:avLst/>
            <a:gdLst/>
            <a:ahLst/>
            <a:cxnLst/>
            <a:rect l="l" t="t" r="r" b="b"/>
            <a:pathLst>
              <a:path h="227329">
                <a:moveTo>
                  <a:pt x="0" y="0"/>
                </a:moveTo>
                <a:lnTo>
                  <a:pt x="0" y="227076"/>
                </a:lnTo>
              </a:path>
            </a:pathLst>
          </a:custGeom>
          <a:ln w="25908">
            <a:solidFill>
              <a:srgbClr val="000000"/>
            </a:solidFill>
          </a:ln>
        </p:spPr>
        <p:txBody>
          <a:bodyPr wrap="square" lIns="0" tIns="0" rIns="0" bIns="0" rtlCol="0"/>
          <a:lstStyle/>
          <a:p>
            <a:pPr algn="l" rtl="0"/>
            <a:endParaRPr/>
          </a:p>
        </p:txBody>
      </p:sp>
      <p:sp>
        <p:nvSpPr>
          <p:cNvPr id="100" name="object 100"/>
          <p:cNvSpPr/>
          <p:nvPr/>
        </p:nvSpPr>
        <p:spPr>
          <a:xfrm>
            <a:off x="10065258" y="4271009"/>
            <a:ext cx="492759" cy="0"/>
          </a:xfrm>
          <a:custGeom>
            <a:avLst/>
            <a:gdLst/>
            <a:ahLst/>
            <a:cxnLst/>
            <a:rect l="l" t="t" r="r" b="b"/>
            <a:pathLst>
              <a:path w="492759">
                <a:moveTo>
                  <a:pt x="0" y="0"/>
                </a:moveTo>
                <a:lnTo>
                  <a:pt x="492251" y="0"/>
                </a:lnTo>
              </a:path>
            </a:pathLst>
          </a:custGeom>
          <a:ln w="25908">
            <a:solidFill>
              <a:srgbClr val="000000"/>
            </a:solidFill>
          </a:ln>
        </p:spPr>
        <p:txBody>
          <a:bodyPr wrap="square" lIns="0" tIns="0" rIns="0" bIns="0" rtlCol="0"/>
          <a:lstStyle/>
          <a:p>
            <a:pPr algn="l" rtl="0"/>
            <a:endParaRPr/>
          </a:p>
        </p:txBody>
      </p:sp>
      <p:sp>
        <p:nvSpPr>
          <p:cNvPr id="101" name="object 101"/>
          <p:cNvSpPr/>
          <p:nvPr/>
        </p:nvSpPr>
        <p:spPr>
          <a:xfrm>
            <a:off x="7283196" y="3909059"/>
            <a:ext cx="379730" cy="152400"/>
          </a:xfrm>
          <a:custGeom>
            <a:avLst/>
            <a:gdLst/>
            <a:ahLst/>
            <a:cxnLst/>
            <a:rect l="l" t="t" r="r" b="b"/>
            <a:pathLst>
              <a:path w="379729" h="152400">
                <a:moveTo>
                  <a:pt x="227075" y="0"/>
                </a:moveTo>
                <a:lnTo>
                  <a:pt x="227075" y="152400"/>
                </a:lnTo>
                <a:lnTo>
                  <a:pt x="303275" y="114300"/>
                </a:lnTo>
                <a:lnTo>
                  <a:pt x="265175" y="114300"/>
                </a:lnTo>
                <a:lnTo>
                  <a:pt x="265175" y="101600"/>
                </a:lnTo>
                <a:lnTo>
                  <a:pt x="328675" y="101600"/>
                </a:lnTo>
                <a:lnTo>
                  <a:pt x="354075" y="88900"/>
                </a:lnTo>
                <a:lnTo>
                  <a:pt x="265175" y="88900"/>
                </a:lnTo>
                <a:lnTo>
                  <a:pt x="265175" y="63500"/>
                </a:lnTo>
                <a:lnTo>
                  <a:pt x="354075" y="63500"/>
                </a:lnTo>
                <a:lnTo>
                  <a:pt x="328675" y="50800"/>
                </a:lnTo>
                <a:lnTo>
                  <a:pt x="265175" y="50800"/>
                </a:lnTo>
                <a:lnTo>
                  <a:pt x="265175" y="38100"/>
                </a:lnTo>
                <a:lnTo>
                  <a:pt x="303275" y="38100"/>
                </a:lnTo>
                <a:lnTo>
                  <a:pt x="227075" y="0"/>
                </a:lnTo>
                <a:close/>
              </a:path>
              <a:path w="379729" h="152400">
                <a:moveTo>
                  <a:pt x="227075" y="101600"/>
                </a:moveTo>
                <a:lnTo>
                  <a:pt x="0" y="101600"/>
                </a:lnTo>
                <a:lnTo>
                  <a:pt x="0" y="114300"/>
                </a:lnTo>
                <a:lnTo>
                  <a:pt x="227075" y="114300"/>
                </a:lnTo>
                <a:lnTo>
                  <a:pt x="227075" y="101600"/>
                </a:lnTo>
                <a:close/>
              </a:path>
              <a:path w="379729" h="152400">
                <a:moveTo>
                  <a:pt x="328675" y="101600"/>
                </a:moveTo>
                <a:lnTo>
                  <a:pt x="265175" y="101600"/>
                </a:lnTo>
                <a:lnTo>
                  <a:pt x="265175" y="114300"/>
                </a:lnTo>
                <a:lnTo>
                  <a:pt x="303275" y="114300"/>
                </a:lnTo>
                <a:lnTo>
                  <a:pt x="328675" y="101600"/>
                </a:lnTo>
                <a:close/>
              </a:path>
              <a:path w="379729" h="152400">
                <a:moveTo>
                  <a:pt x="227075" y="63500"/>
                </a:moveTo>
                <a:lnTo>
                  <a:pt x="0" y="63500"/>
                </a:lnTo>
                <a:lnTo>
                  <a:pt x="0" y="88900"/>
                </a:lnTo>
                <a:lnTo>
                  <a:pt x="227075" y="88900"/>
                </a:lnTo>
                <a:lnTo>
                  <a:pt x="227075" y="63500"/>
                </a:lnTo>
                <a:close/>
              </a:path>
              <a:path w="379729" h="152400">
                <a:moveTo>
                  <a:pt x="354075" y="63500"/>
                </a:moveTo>
                <a:lnTo>
                  <a:pt x="265175" y="63500"/>
                </a:lnTo>
                <a:lnTo>
                  <a:pt x="265175" y="88900"/>
                </a:lnTo>
                <a:lnTo>
                  <a:pt x="354075" y="88900"/>
                </a:lnTo>
                <a:lnTo>
                  <a:pt x="379475" y="76200"/>
                </a:lnTo>
                <a:lnTo>
                  <a:pt x="354075" y="63500"/>
                </a:lnTo>
                <a:close/>
              </a:path>
              <a:path w="379729" h="152400">
                <a:moveTo>
                  <a:pt x="227075" y="38100"/>
                </a:moveTo>
                <a:lnTo>
                  <a:pt x="0" y="38100"/>
                </a:lnTo>
                <a:lnTo>
                  <a:pt x="0" y="50800"/>
                </a:lnTo>
                <a:lnTo>
                  <a:pt x="227075" y="50800"/>
                </a:lnTo>
                <a:lnTo>
                  <a:pt x="227075" y="38100"/>
                </a:lnTo>
                <a:close/>
              </a:path>
              <a:path w="379729" h="152400">
                <a:moveTo>
                  <a:pt x="303275" y="38100"/>
                </a:moveTo>
                <a:lnTo>
                  <a:pt x="265175" y="38100"/>
                </a:lnTo>
                <a:lnTo>
                  <a:pt x="265175" y="50800"/>
                </a:lnTo>
                <a:lnTo>
                  <a:pt x="328675" y="50800"/>
                </a:lnTo>
                <a:lnTo>
                  <a:pt x="303275" y="38100"/>
                </a:lnTo>
                <a:close/>
              </a:path>
            </a:pathLst>
          </a:custGeom>
          <a:solidFill>
            <a:srgbClr val="00CC00"/>
          </a:solidFill>
        </p:spPr>
        <p:txBody>
          <a:bodyPr wrap="square" lIns="0" tIns="0" rIns="0" bIns="0" rtlCol="0"/>
          <a:lstStyle/>
          <a:p>
            <a:pPr algn="l" rtl="0"/>
            <a:endParaRPr/>
          </a:p>
        </p:txBody>
      </p:sp>
      <p:sp>
        <p:nvSpPr>
          <p:cNvPr id="102" name="object 102"/>
          <p:cNvSpPr/>
          <p:nvPr/>
        </p:nvSpPr>
        <p:spPr>
          <a:xfrm>
            <a:off x="9086088" y="3909059"/>
            <a:ext cx="332740" cy="152400"/>
          </a:xfrm>
          <a:custGeom>
            <a:avLst/>
            <a:gdLst/>
            <a:ahLst/>
            <a:cxnLst/>
            <a:rect l="l" t="t" r="r" b="b"/>
            <a:pathLst>
              <a:path w="332740" h="152400">
                <a:moveTo>
                  <a:pt x="152400" y="0"/>
                </a:moveTo>
                <a:lnTo>
                  <a:pt x="0" y="76200"/>
                </a:lnTo>
                <a:lnTo>
                  <a:pt x="152400" y="152400"/>
                </a:lnTo>
                <a:lnTo>
                  <a:pt x="152400" y="114300"/>
                </a:lnTo>
                <a:lnTo>
                  <a:pt x="114300" y="114300"/>
                </a:lnTo>
                <a:lnTo>
                  <a:pt x="114300" y="101600"/>
                </a:lnTo>
                <a:lnTo>
                  <a:pt x="152400" y="101600"/>
                </a:lnTo>
                <a:lnTo>
                  <a:pt x="152400" y="88900"/>
                </a:lnTo>
                <a:lnTo>
                  <a:pt x="114300" y="88900"/>
                </a:lnTo>
                <a:lnTo>
                  <a:pt x="114300" y="63500"/>
                </a:lnTo>
                <a:lnTo>
                  <a:pt x="152400" y="63500"/>
                </a:lnTo>
                <a:lnTo>
                  <a:pt x="152400" y="50800"/>
                </a:lnTo>
                <a:lnTo>
                  <a:pt x="114300" y="50800"/>
                </a:lnTo>
                <a:lnTo>
                  <a:pt x="114300" y="38100"/>
                </a:lnTo>
                <a:lnTo>
                  <a:pt x="152400" y="38100"/>
                </a:lnTo>
                <a:lnTo>
                  <a:pt x="152400" y="0"/>
                </a:lnTo>
                <a:close/>
              </a:path>
              <a:path w="332740" h="152400">
                <a:moveTo>
                  <a:pt x="152400" y="101600"/>
                </a:moveTo>
                <a:lnTo>
                  <a:pt x="114300" y="101600"/>
                </a:lnTo>
                <a:lnTo>
                  <a:pt x="114300" y="114300"/>
                </a:lnTo>
                <a:lnTo>
                  <a:pt x="152400" y="114300"/>
                </a:lnTo>
                <a:lnTo>
                  <a:pt x="152400" y="101600"/>
                </a:lnTo>
                <a:close/>
              </a:path>
              <a:path w="332740" h="152400">
                <a:moveTo>
                  <a:pt x="332231" y="101600"/>
                </a:moveTo>
                <a:lnTo>
                  <a:pt x="152400" y="101600"/>
                </a:lnTo>
                <a:lnTo>
                  <a:pt x="152400" y="114300"/>
                </a:lnTo>
                <a:lnTo>
                  <a:pt x="332231" y="114300"/>
                </a:lnTo>
                <a:lnTo>
                  <a:pt x="332231" y="101600"/>
                </a:lnTo>
                <a:close/>
              </a:path>
              <a:path w="332740" h="152400">
                <a:moveTo>
                  <a:pt x="152400" y="63500"/>
                </a:moveTo>
                <a:lnTo>
                  <a:pt x="114300" y="63500"/>
                </a:lnTo>
                <a:lnTo>
                  <a:pt x="114300" y="88900"/>
                </a:lnTo>
                <a:lnTo>
                  <a:pt x="152400" y="88900"/>
                </a:lnTo>
                <a:lnTo>
                  <a:pt x="152400" y="63500"/>
                </a:lnTo>
                <a:close/>
              </a:path>
              <a:path w="332740" h="152400">
                <a:moveTo>
                  <a:pt x="332231" y="63500"/>
                </a:moveTo>
                <a:lnTo>
                  <a:pt x="152400" y="63500"/>
                </a:lnTo>
                <a:lnTo>
                  <a:pt x="152400" y="88900"/>
                </a:lnTo>
                <a:lnTo>
                  <a:pt x="332231" y="88900"/>
                </a:lnTo>
                <a:lnTo>
                  <a:pt x="332231" y="63500"/>
                </a:lnTo>
                <a:close/>
              </a:path>
              <a:path w="332740" h="152400">
                <a:moveTo>
                  <a:pt x="152400" y="38100"/>
                </a:moveTo>
                <a:lnTo>
                  <a:pt x="114300" y="38100"/>
                </a:lnTo>
                <a:lnTo>
                  <a:pt x="114300" y="50800"/>
                </a:lnTo>
                <a:lnTo>
                  <a:pt x="152400" y="50800"/>
                </a:lnTo>
                <a:lnTo>
                  <a:pt x="152400" y="38100"/>
                </a:lnTo>
                <a:close/>
              </a:path>
              <a:path w="332740" h="152400">
                <a:moveTo>
                  <a:pt x="332231" y="38100"/>
                </a:moveTo>
                <a:lnTo>
                  <a:pt x="152400" y="38100"/>
                </a:lnTo>
                <a:lnTo>
                  <a:pt x="152400" y="50800"/>
                </a:lnTo>
                <a:lnTo>
                  <a:pt x="332231" y="50800"/>
                </a:lnTo>
                <a:lnTo>
                  <a:pt x="332231" y="38100"/>
                </a:lnTo>
                <a:close/>
              </a:path>
            </a:pathLst>
          </a:custGeom>
          <a:solidFill>
            <a:srgbClr val="00CC00"/>
          </a:solidFill>
        </p:spPr>
        <p:txBody>
          <a:bodyPr wrap="square" lIns="0" tIns="0" rIns="0" bIns="0" rtlCol="0"/>
          <a:lstStyle/>
          <a:p>
            <a:pPr algn="l" rtl="0"/>
            <a:endParaRPr/>
          </a:p>
        </p:txBody>
      </p:sp>
      <p:sp>
        <p:nvSpPr>
          <p:cNvPr id="103" name="object 103"/>
          <p:cNvSpPr/>
          <p:nvPr/>
        </p:nvSpPr>
        <p:spPr>
          <a:xfrm>
            <a:off x="7198614" y="4668774"/>
            <a:ext cx="76200" cy="399415"/>
          </a:xfrm>
          <a:custGeom>
            <a:avLst/>
            <a:gdLst/>
            <a:ahLst/>
            <a:cxnLst/>
            <a:rect l="l" t="t" r="r" b="b"/>
            <a:pathLst>
              <a:path w="76200" h="399414">
                <a:moveTo>
                  <a:pt x="57150" y="57150"/>
                </a:moveTo>
                <a:lnTo>
                  <a:pt x="19050" y="57150"/>
                </a:lnTo>
                <a:lnTo>
                  <a:pt x="19050" y="399288"/>
                </a:lnTo>
                <a:lnTo>
                  <a:pt x="57150" y="399288"/>
                </a:lnTo>
                <a:lnTo>
                  <a:pt x="57150" y="57150"/>
                </a:lnTo>
                <a:close/>
              </a:path>
              <a:path w="76200" h="399414">
                <a:moveTo>
                  <a:pt x="38100" y="0"/>
                </a:moveTo>
                <a:lnTo>
                  <a:pt x="0" y="76200"/>
                </a:lnTo>
                <a:lnTo>
                  <a:pt x="19050" y="76200"/>
                </a:lnTo>
                <a:lnTo>
                  <a:pt x="19050" y="57150"/>
                </a:lnTo>
                <a:lnTo>
                  <a:pt x="66675" y="57150"/>
                </a:lnTo>
                <a:lnTo>
                  <a:pt x="38100" y="0"/>
                </a:lnTo>
                <a:close/>
              </a:path>
              <a:path w="76200" h="399414">
                <a:moveTo>
                  <a:pt x="66675" y="57150"/>
                </a:moveTo>
                <a:lnTo>
                  <a:pt x="57150" y="57150"/>
                </a:lnTo>
                <a:lnTo>
                  <a:pt x="57150" y="76200"/>
                </a:lnTo>
                <a:lnTo>
                  <a:pt x="76200" y="76200"/>
                </a:lnTo>
                <a:lnTo>
                  <a:pt x="66675" y="57150"/>
                </a:lnTo>
                <a:close/>
              </a:path>
            </a:pathLst>
          </a:custGeom>
          <a:solidFill>
            <a:srgbClr val="2583C5"/>
          </a:solidFill>
        </p:spPr>
        <p:txBody>
          <a:bodyPr wrap="square" lIns="0" tIns="0" rIns="0" bIns="0" rtlCol="0"/>
          <a:lstStyle/>
          <a:p>
            <a:pPr algn="l" rtl="0"/>
            <a:endParaRPr/>
          </a:p>
        </p:txBody>
      </p:sp>
      <p:sp>
        <p:nvSpPr>
          <p:cNvPr id="104" name="object 104"/>
          <p:cNvSpPr/>
          <p:nvPr/>
        </p:nvSpPr>
        <p:spPr>
          <a:xfrm>
            <a:off x="7806690" y="5427726"/>
            <a:ext cx="332740" cy="76200"/>
          </a:xfrm>
          <a:custGeom>
            <a:avLst/>
            <a:gdLst/>
            <a:ahLst/>
            <a:cxnLst/>
            <a:rect l="l" t="t" r="r" b="b"/>
            <a:pathLst>
              <a:path w="332740" h="76200">
                <a:moveTo>
                  <a:pt x="76200" y="0"/>
                </a:moveTo>
                <a:lnTo>
                  <a:pt x="0" y="38100"/>
                </a:lnTo>
                <a:lnTo>
                  <a:pt x="76200" y="76200"/>
                </a:lnTo>
                <a:lnTo>
                  <a:pt x="76200" y="57150"/>
                </a:lnTo>
                <a:lnTo>
                  <a:pt x="57150" y="57150"/>
                </a:lnTo>
                <a:lnTo>
                  <a:pt x="57150" y="19050"/>
                </a:lnTo>
                <a:lnTo>
                  <a:pt x="76200" y="19050"/>
                </a:lnTo>
                <a:lnTo>
                  <a:pt x="76200" y="0"/>
                </a:lnTo>
                <a:close/>
              </a:path>
              <a:path w="332740" h="76200">
                <a:moveTo>
                  <a:pt x="76200" y="19050"/>
                </a:moveTo>
                <a:lnTo>
                  <a:pt x="57150" y="19050"/>
                </a:lnTo>
                <a:lnTo>
                  <a:pt x="57150" y="57150"/>
                </a:lnTo>
                <a:lnTo>
                  <a:pt x="76200" y="57150"/>
                </a:lnTo>
                <a:lnTo>
                  <a:pt x="76200" y="19050"/>
                </a:lnTo>
                <a:close/>
              </a:path>
              <a:path w="332740" h="76200">
                <a:moveTo>
                  <a:pt x="332232" y="19050"/>
                </a:moveTo>
                <a:lnTo>
                  <a:pt x="76200" y="19050"/>
                </a:lnTo>
                <a:lnTo>
                  <a:pt x="76200" y="57150"/>
                </a:lnTo>
                <a:lnTo>
                  <a:pt x="332232" y="57150"/>
                </a:lnTo>
                <a:lnTo>
                  <a:pt x="332232" y="19050"/>
                </a:lnTo>
                <a:close/>
              </a:path>
            </a:pathLst>
          </a:custGeom>
          <a:solidFill>
            <a:srgbClr val="2583C5"/>
          </a:solidFill>
        </p:spPr>
        <p:txBody>
          <a:bodyPr wrap="square" lIns="0" tIns="0" rIns="0" bIns="0" rtlCol="0"/>
          <a:lstStyle/>
          <a:p>
            <a:pPr algn="l" rtl="0"/>
            <a:endParaRPr/>
          </a:p>
        </p:txBody>
      </p:sp>
      <p:sp>
        <p:nvSpPr>
          <p:cNvPr id="105" name="object 105"/>
          <p:cNvSpPr/>
          <p:nvPr/>
        </p:nvSpPr>
        <p:spPr>
          <a:xfrm>
            <a:off x="8469630" y="5427726"/>
            <a:ext cx="381000" cy="76200"/>
          </a:xfrm>
          <a:custGeom>
            <a:avLst/>
            <a:gdLst/>
            <a:ahLst/>
            <a:cxnLst/>
            <a:rect l="l" t="t" r="r" b="b"/>
            <a:pathLst>
              <a:path w="381000" h="76200">
                <a:moveTo>
                  <a:pt x="152400" y="19050"/>
                </a:moveTo>
                <a:lnTo>
                  <a:pt x="0" y="19050"/>
                </a:lnTo>
                <a:lnTo>
                  <a:pt x="0" y="57150"/>
                </a:lnTo>
                <a:lnTo>
                  <a:pt x="152400" y="57150"/>
                </a:lnTo>
                <a:lnTo>
                  <a:pt x="152400" y="19050"/>
                </a:lnTo>
                <a:close/>
              </a:path>
              <a:path w="381000" h="76200">
                <a:moveTo>
                  <a:pt x="304800" y="0"/>
                </a:moveTo>
                <a:lnTo>
                  <a:pt x="304800" y="76200"/>
                </a:lnTo>
                <a:lnTo>
                  <a:pt x="342900" y="57150"/>
                </a:lnTo>
                <a:lnTo>
                  <a:pt x="323850" y="57150"/>
                </a:lnTo>
                <a:lnTo>
                  <a:pt x="323850" y="19050"/>
                </a:lnTo>
                <a:lnTo>
                  <a:pt x="342900" y="19050"/>
                </a:lnTo>
                <a:lnTo>
                  <a:pt x="304800" y="0"/>
                </a:lnTo>
                <a:close/>
              </a:path>
              <a:path w="381000" h="76200">
                <a:moveTo>
                  <a:pt x="304800" y="19050"/>
                </a:moveTo>
                <a:lnTo>
                  <a:pt x="266700" y="19050"/>
                </a:lnTo>
                <a:lnTo>
                  <a:pt x="266700" y="57150"/>
                </a:lnTo>
                <a:lnTo>
                  <a:pt x="304800" y="57150"/>
                </a:lnTo>
                <a:lnTo>
                  <a:pt x="304800" y="19050"/>
                </a:lnTo>
                <a:close/>
              </a:path>
              <a:path w="381000" h="76200">
                <a:moveTo>
                  <a:pt x="342900" y="19050"/>
                </a:moveTo>
                <a:lnTo>
                  <a:pt x="323850" y="19050"/>
                </a:lnTo>
                <a:lnTo>
                  <a:pt x="323850" y="57150"/>
                </a:lnTo>
                <a:lnTo>
                  <a:pt x="342900" y="57150"/>
                </a:lnTo>
                <a:lnTo>
                  <a:pt x="381000" y="38100"/>
                </a:lnTo>
                <a:lnTo>
                  <a:pt x="342900" y="19050"/>
                </a:lnTo>
                <a:close/>
              </a:path>
            </a:pathLst>
          </a:custGeom>
          <a:solidFill>
            <a:srgbClr val="2583C5"/>
          </a:solidFill>
        </p:spPr>
        <p:txBody>
          <a:bodyPr wrap="square" lIns="0" tIns="0" rIns="0" bIns="0" rtlCol="0"/>
          <a:lstStyle/>
          <a:p>
            <a:pPr algn="l" rtl="0"/>
            <a:endParaRPr/>
          </a:p>
        </p:txBody>
      </p:sp>
      <p:sp>
        <p:nvSpPr>
          <p:cNvPr id="106" name="object 106"/>
          <p:cNvSpPr/>
          <p:nvPr/>
        </p:nvSpPr>
        <p:spPr>
          <a:xfrm>
            <a:off x="9380981" y="4668773"/>
            <a:ext cx="76200" cy="341630"/>
          </a:xfrm>
          <a:custGeom>
            <a:avLst/>
            <a:gdLst/>
            <a:ahLst/>
            <a:cxnLst/>
            <a:rect l="l" t="t" r="r" b="b"/>
            <a:pathLst>
              <a:path w="76200" h="341629">
                <a:moveTo>
                  <a:pt x="57150" y="188975"/>
                </a:moveTo>
                <a:lnTo>
                  <a:pt x="19050" y="188975"/>
                </a:lnTo>
                <a:lnTo>
                  <a:pt x="19050" y="341375"/>
                </a:lnTo>
                <a:lnTo>
                  <a:pt x="57150" y="341375"/>
                </a:lnTo>
                <a:lnTo>
                  <a:pt x="57150" y="188975"/>
                </a:lnTo>
                <a:close/>
              </a:path>
              <a:path w="76200" h="341629">
                <a:moveTo>
                  <a:pt x="38100" y="0"/>
                </a:moveTo>
                <a:lnTo>
                  <a:pt x="0" y="76200"/>
                </a:lnTo>
                <a:lnTo>
                  <a:pt x="76200" y="76200"/>
                </a:lnTo>
                <a:lnTo>
                  <a:pt x="75437" y="74675"/>
                </a:lnTo>
                <a:lnTo>
                  <a:pt x="19050" y="74675"/>
                </a:lnTo>
                <a:lnTo>
                  <a:pt x="19050" y="57150"/>
                </a:lnTo>
                <a:lnTo>
                  <a:pt x="66675" y="57150"/>
                </a:lnTo>
                <a:lnTo>
                  <a:pt x="38100" y="0"/>
                </a:lnTo>
                <a:close/>
              </a:path>
              <a:path w="76200" h="341629">
                <a:moveTo>
                  <a:pt x="57150" y="57150"/>
                </a:moveTo>
                <a:lnTo>
                  <a:pt x="19050" y="57150"/>
                </a:lnTo>
                <a:lnTo>
                  <a:pt x="19050" y="74675"/>
                </a:lnTo>
                <a:lnTo>
                  <a:pt x="57150" y="74675"/>
                </a:lnTo>
                <a:lnTo>
                  <a:pt x="57150" y="57150"/>
                </a:lnTo>
                <a:close/>
              </a:path>
              <a:path w="76200" h="341629">
                <a:moveTo>
                  <a:pt x="66675" y="57150"/>
                </a:moveTo>
                <a:lnTo>
                  <a:pt x="57150" y="57150"/>
                </a:lnTo>
                <a:lnTo>
                  <a:pt x="57150" y="74675"/>
                </a:lnTo>
                <a:lnTo>
                  <a:pt x="75437" y="74675"/>
                </a:lnTo>
                <a:lnTo>
                  <a:pt x="66675" y="57150"/>
                </a:lnTo>
                <a:close/>
              </a:path>
            </a:pathLst>
          </a:custGeom>
          <a:solidFill>
            <a:srgbClr val="2583C5"/>
          </a:solidFill>
        </p:spPr>
        <p:txBody>
          <a:bodyPr wrap="square" lIns="0" tIns="0" rIns="0" bIns="0" rtlCol="0"/>
          <a:lstStyle/>
          <a:p>
            <a:pPr algn="l" rtl="0"/>
            <a:endParaRPr/>
          </a:p>
        </p:txBody>
      </p:sp>
      <p:sp>
        <p:nvSpPr>
          <p:cNvPr id="107" name="object 107"/>
          <p:cNvSpPr/>
          <p:nvPr/>
        </p:nvSpPr>
        <p:spPr>
          <a:xfrm>
            <a:off x="8509255" y="5750814"/>
            <a:ext cx="52069" cy="341630"/>
          </a:xfrm>
          <a:custGeom>
            <a:avLst/>
            <a:gdLst/>
            <a:ahLst/>
            <a:cxnLst/>
            <a:rect l="l" t="t" r="r" b="b"/>
            <a:pathLst>
              <a:path w="52070" h="341629">
                <a:moveTo>
                  <a:pt x="38862" y="38862"/>
                </a:moveTo>
                <a:lnTo>
                  <a:pt x="12953" y="38862"/>
                </a:lnTo>
                <a:lnTo>
                  <a:pt x="12953" y="341376"/>
                </a:lnTo>
                <a:lnTo>
                  <a:pt x="38862" y="341376"/>
                </a:lnTo>
                <a:lnTo>
                  <a:pt x="38862" y="38862"/>
                </a:lnTo>
                <a:close/>
              </a:path>
              <a:path w="52070" h="341629">
                <a:moveTo>
                  <a:pt x="25907" y="0"/>
                </a:moveTo>
                <a:lnTo>
                  <a:pt x="0" y="51816"/>
                </a:lnTo>
                <a:lnTo>
                  <a:pt x="12953" y="51816"/>
                </a:lnTo>
                <a:lnTo>
                  <a:pt x="12953" y="38862"/>
                </a:lnTo>
                <a:lnTo>
                  <a:pt x="45339" y="38862"/>
                </a:lnTo>
                <a:lnTo>
                  <a:pt x="25907" y="0"/>
                </a:lnTo>
                <a:close/>
              </a:path>
              <a:path w="52070" h="341629">
                <a:moveTo>
                  <a:pt x="45339" y="38862"/>
                </a:moveTo>
                <a:lnTo>
                  <a:pt x="38862" y="38862"/>
                </a:lnTo>
                <a:lnTo>
                  <a:pt x="38862" y="51816"/>
                </a:lnTo>
                <a:lnTo>
                  <a:pt x="51816" y="51816"/>
                </a:lnTo>
                <a:lnTo>
                  <a:pt x="45339" y="38862"/>
                </a:lnTo>
                <a:close/>
              </a:path>
            </a:pathLst>
          </a:custGeom>
          <a:solidFill>
            <a:srgbClr val="000000"/>
          </a:solidFill>
        </p:spPr>
        <p:txBody>
          <a:bodyPr wrap="square" lIns="0" tIns="0" rIns="0" bIns="0" rtlCol="0"/>
          <a:lstStyle/>
          <a:p>
            <a:pPr algn="l" rtl="0"/>
            <a:endParaRPr/>
          </a:p>
        </p:txBody>
      </p:sp>
      <p:sp>
        <p:nvSpPr>
          <p:cNvPr id="108" name="object 108"/>
          <p:cNvSpPr txBox="1"/>
          <p:nvPr/>
        </p:nvSpPr>
        <p:spPr>
          <a:xfrm>
            <a:off x="8633586" y="5856326"/>
            <a:ext cx="1050290" cy="213995"/>
          </a:xfrm>
          <a:prstGeom prst="rect">
            <a:avLst/>
          </a:prstGeom>
        </p:spPr>
        <p:txBody>
          <a:bodyPr vert="horz" wrap="square" lIns="0" tIns="0" rIns="0" bIns="0" rtlCol="0">
            <a:spAutoFit/>
          </a:bodyPr>
          <a:lstStyle/>
          <a:p>
            <a:pPr marL="12700" algn="l" rtl="0"/>
            <a:r>
              <a:rPr sz="2100" i="1" spc="15" baseline="13888" dirty="0">
                <a:solidFill>
                  <a:srgbClr val="003399"/>
                </a:solidFill>
                <a:latin typeface="Times New Roman"/>
                <a:cs typeface="Times New Roman"/>
              </a:rPr>
              <a:t>I</a:t>
            </a:r>
            <a:r>
              <a:rPr sz="900" i="1" spc="10" dirty="0">
                <a:solidFill>
                  <a:srgbClr val="003399"/>
                </a:solidFill>
                <a:latin typeface="Times New Roman"/>
                <a:cs typeface="Times New Roman"/>
              </a:rPr>
              <a:t>DIF</a:t>
            </a:r>
            <a:r>
              <a:rPr sz="2100" i="1" baseline="13888" dirty="0">
                <a:solidFill>
                  <a:srgbClr val="003399"/>
                </a:solidFill>
                <a:latin typeface="Times New Roman"/>
                <a:cs typeface="Times New Roman"/>
              </a:rPr>
              <a:t>&gt;</a:t>
            </a:r>
            <a:r>
              <a:rPr sz="2100" i="1" spc="67" baseline="13888" dirty="0">
                <a:solidFill>
                  <a:srgbClr val="003399"/>
                </a:solidFill>
                <a:latin typeface="Times New Roman"/>
                <a:cs typeface="Times New Roman"/>
              </a:rPr>
              <a:t> </a:t>
            </a:r>
            <a:r>
              <a:rPr sz="2100" i="1" spc="22" baseline="13888" dirty="0">
                <a:solidFill>
                  <a:srgbClr val="003399"/>
                </a:solidFill>
                <a:latin typeface="Times New Roman"/>
                <a:cs typeface="Times New Roman"/>
              </a:rPr>
              <a:t>I</a:t>
            </a:r>
            <a:r>
              <a:rPr sz="900" i="1" spc="15" dirty="0">
                <a:solidFill>
                  <a:srgbClr val="003399"/>
                </a:solidFill>
                <a:latin typeface="Times New Roman"/>
                <a:cs typeface="Times New Roman"/>
              </a:rPr>
              <a:t>CONFIGURACIÓN</a:t>
            </a:r>
            <a:endParaRPr sz="900">
              <a:latin typeface="Times New Roman"/>
              <a:cs typeface="Times New Roman"/>
            </a:endParaRPr>
          </a:p>
        </p:txBody>
      </p:sp>
      <p:sp>
        <p:nvSpPr>
          <p:cNvPr id="109" name="object 109"/>
          <p:cNvSpPr txBox="1"/>
          <p:nvPr/>
        </p:nvSpPr>
        <p:spPr>
          <a:xfrm>
            <a:off x="6848983" y="3714750"/>
            <a:ext cx="389890" cy="215444"/>
          </a:xfrm>
          <a:prstGeom prst="rect">
            <a:avLst/>
          </a:prstGeom>
        </p:spPr>
        <p:txBody>
          <a:bodyPr vert="horz" wrap="square" lIns="0" tIns="0" rIns="0" bIns="0" rtlCol="0">
            <a:spAutoFit/>
          </a:bodyPr>
          <a:lstStyle/>
          <a:p>
            <a:pPr marL="12700" algn="l" rtl="0"/>
            <a:r>
              <a:rPr sz="1400" spc="-10" dirty="0">
                <a:solidFill>
                  <a:srgbClr val="003399"/>
                </a:solidFill>
                <a:latin typeface="Arial"/>
                <a:cs typeface="Arial"/>
              </a:rPr>
              <a:t>CTR</a:t>
            </a:r>
            <a:endParaRPr sz="1400">
              <a:latin typeface="Arial"/>
              <a:cs typeface="Arial"/>
            </a:endParaRPr>
          </a:p>
        </p:txBody>
      </p:sp>
      <p:sp>
        <p:nvSpPr>
          <p:cNvPr id="110" name="object 110"/>
          <p:cNvSpPr txBox="1"/>
          <p:nvPr/>
        </p:nvSpPr>
        <p:spPr>
          <a:xfrm>
            <a:off x="9601581" y="3714750"/>
            <a:ext cx="389890" cy="215444"/>
          </a:xfrm>
          <a:prstGeom prst="rect">
            <a:avLst/>
          </a:prstGeom>
        </p:spPr>
        <p:txBody>
          <a:bodyPr vert="horz" wrap="square" lIns="0" tIns="0" rIns="0" bIns="0" rtlCol="0">
            <a:spAutoFit/>
          </a:bodyPr>
          <a:lstStyle/>
          <a:p>
            <a:pPr marL="12700" algn="l" rtl="0"/>
            <a:r>
              <a:rPr sz="1400" spc="-10" dirty="0">
                <a:solidFill>
                  <a:srgbClr val="003399"/>
                </a:solidFill>
                <a:latin typeface="Arial"/>
                <a:cs typeface="Arial"/>
              </a:rPr>
              <a:t>CTR</a:t>
            </a:r>
            <a:endParaRPr sz="1400">
              <a:latin typeface="Arial"/>
              <a:cs typeface="Arial"/>
            </a:endParaRPr>
          </a:p>
        </p:txBody>
      </p:sp>
      <p:sp>
        <p:nvSpPr>
          <p:cNvPr id="111" name="object 111"/>
          <p:cNvSpPr txBox="1"/>
          <p:nvPr/>
        </p:nvSpPr>
        <p:spPr>
          <a:xfrm>
            <a:off x="7988046" y="5765190"/>
            <a:ext cx="223520" cy="215444"/>
          </a:xfrm>
          <a:prstGeom prst="rect">
            <a:avLst/>
          </a:prstGeom>
        </p:spPr>
        <p:txBody>
          <a:bodyPr vert="horz" wrap="square" lIns="0" tIns="0" rIns="0" bIns="0" rtlCol="0">
            <a:spAutoFit/>
          </a:bodyPr>
          <a:lstStyle/>
          <a:p>
            <a:pPr marL="12700" algn="l" rtl="0"/>
            <a:r>
              <a:rPr sz="1400" spc="-5" dirty="0">
                <a:solidFill>
                  <a:srgbClr val="003399"/>
                </a:solidFill>
                <a:latin typeface="Arial"/>
                <a:cs typeface="Arial"/>
              </a:rPr>
              <a:t>50</a:t>
            </a:r>
            <a:endParaRPr sz="1400">
              <a:latin typeface="Arial"/>
              <a:cs typeface="Arial"/>
            </a:endParaRPr>
          </a:p>
        </p:txBody>
      </p:sp>
      <p:sp>
        <p:nvSpPr>
          <p:cNvPr id="112" name="object 112"/>
          <p:cNvSpPr txBox="1"/>
          <p:nvPr/>
        </p:nvSpPr>
        <p:spPr>
          <a:xfrm>
            <a:off x="7589647" y="6544564"/>
            <a:ext cx="1261745" cy="215444"/>
          </a:xfrm>
          <a:prstGeom prst="rect">
            <a:avLst/>
          </a:prstGeom>
        </p:spPr>
        <p:txBody>
          <a:bodyPr vert="horz" wrap="square" lIns="0" tIns="0" rIns="0" bIns="0" rtlCol="0">
            <a:spAutoFit/>
          </a:bodyPr>
          <a:lstStyle/>
          <a:p>
            <a:pPr marL="12700" algn="l" rtl="0"/>
            <a:r>
              <a:rPr sz="1400" spc="-5" dirty="0">
                <a:solidFill>
                  <a:srgbClr val="2583C5"/>
                </a:solidFill>
                <a:latin typeface="Arial"/>
                <a:cs typeface="Arial"/>
              </a:rPr>
              <a:t>Relé</a:t>
            </a:r>
            <a:r>
              <a:rPr sz="1400" spc="-75" dirty="0">
                <a:solidFill>
                  <a:srgbClr val="2583C5"/>
                </a:solidFill>
                <a:latin typeface="Arial"/>
                <a:cs typeface="Arial"/>
              </a:rPr>
              <a:t> </a:t>
            </a:r>
            <a:r>
              <a:rPr sz="1400" dirty="0">
                <a:solidFill>
                  <a:srgbClr val="2583C5"/>
                </a:solidFill>
                <a:latin typeface="Arial"/>
                <a:cs typeface="Arial"/>
              </a:rPr>
              <a:t>Opera</a:t>
            </a:r>
            <a:endParaRPr sz="1400">
              <a:latin typeface="Arial"/>
              <a:cs typeface="Arial"/>
            </a:endParaRPr>
          </a:p>
        </p:txBody>
      </p:sp>
      <p:sp>
        <p:nvSpPr>
          <p:cNvPr id="113" name="object 113"/>
          <p:cNvSpPr txBox="1"/>
          <p:nvPr/>
        </p:nvSpPr>
        <p:spPr>
          <a:xfrm>
            <a:off x="7902322" y="4012565"/>
            <a:ext cx="1057275" cy="1121410"/>
          </a:xfrm>
          <a:prstGeom prst="rect">
            <a:avLst/>
          </a:prstGeom>
        </p:spPr>
        <p:txBody>
          <a:bodyPr vert="horz" wrap="square" lIns="0" tIns="0" rIns="0" bIns="0" rtlCol="0">
            <a:spAutoFit/>
          </a:bodyPr>
          <a:lstStyle/>
          <a:p>
            <a:pPr marL="12700" marR="184785" indent="43815" algn="l" rtl="0"/>
            <a:r>
              <a:rPr sz="1400" dirty="0">
                <a:solidFill>
                  <a:srgbClr val="003399"/>
                </a:solidFill>
                <a:latin typeface="Arial"/>
                <a:cs typeface="Arial"/>
              </a:rPr>
              <a:t>Equipo protegido</a:t>
            </a:r>
            <a:r>
              <a:rPr sz="1400" spc="-10" dirty="0">
                <a:solidFill>
                  <a:srgbClr val="003399"/>
                </a:solidFill>
                <a:latin typeface="Arial"/>
                <a:cs typeface="Arial"/>
              </a:rPr>
              <a:t>metro</a:t>
            </a:r>
            <a:r>
              <a:rPr sz="1400" dirty="0">
                <a:solidFill>
                  <a:srgbClr val="003399"/>
                </a:solidFill>
                <a:latin typeface="Arial"/>
                <a:cs typeface="Arial"/>
              </a:rPr>
              <a:t>ent</a:t>
            </a:r>
            <a:endParaRPr sz="1400">
              <a:latin typeface="Arial"/>
              <a:cs typeface="Arial"/>
            </a:endParaRPr>
          </a:p>
          <a:p>
            <a:pPr algn="l" rtl="0">
              <a:spcBef>
                <a:spcPts val="5"/>
              </a:spcBef>
            </a:pPr>
            <a:endParaRPr sz="1750">
              <a:latin typeface="Times New Roman"/>
              <a:cs typeface="Times New Roman"/>
            </a:endParaRPr>
          </a:p>
          <a:p>
            <a:pPr marL="436880" algn="ctr" rtl="0"/>
            <a:r>
              <a:rPr sz="1400" dirty="0">
                <a:solidFill>
                  <a:srgbClr val="FF3300"/>
                </a:solidFill>
                <a:latin typeface="Arial"/>
                <a:cs typeface="Arial"/>
              </a:rPr>
              <a:t>Interno</a:t>
            </a:r>
            <a:r>
              <a:rPr sz="1400" spc="-20" dirty="0">
                <a:solidFill>
                  <a:srgbClr val="FF3300"/>
                </a:solidFill>
                <a:latin typeface="Arial"/>
                <a:cs typeface="Arial"/>
              </a:rPr>
              <a:t>a</a:t>
            </a:r>
            <a:r>
              <a:rPr sz="1400" dirty="0">
                <a:solidFill>
                  <a:srgbClr val="FF3300"/>
                </a:solidFill>
                <a:latin typeface="Arial"/>
                <a:cs typeface="Arial"/>
              </a:rPr>
              <a:t>yo</a:t>
            </a:r>
            <a:endParaRPr sz="1400">
              <a:latin typeface="Arial"/>
              <a:cs typeface="Arial"/>
            </a:endParaRPr>
          </a:p>
          <a:p>
            <a:pPr marL="436245" algn="ctr" rtl="0"/>
            <a:r>
              <a:rPr sz="1400" spc="-5" dirty="0">
                <a:solidFill>
                  <a:srgbClr val="FF3300"/>
                </a:solidFill>
                <a:latin typeface="Arial"/>
                <a:cs typeface="Arial"/>
              </a:rPr>
              <a:t>Falla</a:t>
            </a:r>
            <a:endParaRPr sz="1400">
              <a:latin typeface="Arial"/>
              <a:cs typeface="Arial"/>
            </a:endParaRPr>
          </a:p>
        </p:txBody>
      </p:sp>
      <p:sp>
        <p:nvSpPr>
          <p:cNvPr id="114" name="object 114"/>
          <p:cNvSpPr/>
          <p:nvPr/>
        </p:nvSpPr>
        <p:spPr>
          <a:xfrm>
            <a:off x="7846314" y="3893058"/>
            <a:ext cx="996950" cy="754380"/>
          </a:xfrm>
          <a:custGeom>
            <a:avLst/>
            <a:gdLst/>
            <a:ahLst/>
            <a:cxnLst/>
            <a:rect l="l" t="t" r="r" b="b"/>
            <a:pathLst>
              <a:path w="996950" h="754379">
                <a:moveTo>
                  <a:pt x="0" y="754380"/>
                </a:moveTo>
                <a:lnTo>
                  <a:pt x="996695" y="754380"/>
                </a:lnTo>
                <a:lnTo>
                  <a:pt x="996695" y="0"/>
                </a:lnTo>
                <a:lnTo>
                  <a:pt x="0" y="0"/>
                </a:lnTo>
                <a:lnTo>
                  <a:pt x="0" y="754380"/>
                </a:lnTo>
                <a:close/>
              </a:path>
            </a:pathLst>
          </a:custGeom>
          <a:ln w="25908">
            <a:solidFill>
              <a:srgbClr val="000000"/>
            </a:solidFill>
          </a:ln>
        </p:spPr>
        <p:txBody>
          <a:bodyPr wrap="square" lIns="0" tIns="0" rIns="0" bIns="0" rtlCol="0"/>
          <a:lstStyle/>
          <a:p>
            <a:pPr algn="l" rtl="0"/>
            <a:endParaRPr/>
          </a:p>
        </p:txBody>
      </p:sp>
      <p:sp>
        <p:nvSpPr>
          <p:cNvPr id="115" name="object 115"/>
          <p:cNvSpPr/>
          <p:nvPr/>
        </p:nvSpPr>
        <p:spPr>
          <a:xfrm>
            <a:off x="8177582" y="4526604"/>
            <a:ext cx="130810" cy="339090"/>
          </a:xfrm>
          <a:custGeom>
            <a:avLst/>
            <a:gdLst/>
            <a:ahLst/>
            <a:cxnLst/>
            <a:rect l="l" t="t" r="r" b="b"/>
            <a:pathLst>
              <a:path w="130809" h="339089">
                <a:moveTo>
                  <a:pt x="120012" y="0"/>
                </a:moveTo>
                <a:lnTo>
                  <a:pt x="115026" y="2421"/>
                </a:lnTo>
                <a:lnTo>
                  <a:pt x="0" y="328306"/>
                </a:lnTo>
                <a:lnTo>
                  <a:pt x="2014" y="334302"/>
                </a:lnTo>
                <a:lnTo>
                  <a:pt x="10650" y="338709"/>
                </a:lnTo>
                <a:lnTo>
                  <a:pt x="15636" y="336288"/>
                </a:lnTo>
                <a:lnTo>
                  <a:pt x="130658" y="10403"/>
                </a:lnTo>
                <a:lnTo>
                  <a:pt x="128648" y="4407"/>
                </a:lnTo>
                <a:lnTo>
                  <a:pt x="120012" y="0"/>
                </a:lnTo>
                <a:close/>
              </a:path>
            </a:pathLst>
          </a:custGeom>
          <a:solidFill>
            <a:srgbClr val="FF0000"/>
          </a:solidFill>
        </p:spPr>
        <p:txBody>
          <a:bodyPr wrap="square" lIns="0" tIns="0" rIns="0" bIns="0" rtlCol="0"/>
          <a:lstStyle/>
          <a:p>
            <a:pPr algn="l" rtl="0"/>
            <a:endParaRPr/>
          </a:p>
        </p:txBody>
      </p:sp>
      <p:sp>
        <p:nvSpPr>
          <p:cNvPr id="116" name="object 116"/>
          <p:cNvSpPr/>
          <p:nvPr/>
        </p:nvSpPr>
        <p:spPr>
          <a:xfrm>
            <a:off x="8172134" y="4953580"/>
            <a:ext cx="73025" cy="143510"/>
          </a:xfrm>
          <a:custGeom>
            <a:avLst/>
            <a:gdLst/>
            <a:ahLst/>
            <a:cxnLst/>
            <a:rect l="l" t="t" r="r" b="b"/>
            <a:pathLst>
              <a:path w="73025" h="143510">
                <a:moveTo>
                  <a:pt x="23592" y="0"/>
                </a:moveTo>
                <a:lnTo>
                  <a:pt x="0" y="142994"/>
                </a:lnTo>
                <a:lnTo>
                  <a:pt x="72669" y="23832"/>
                </a:lnTo>
                <a:lnTo>
                  <a:pt x="23592" y="0"/>
                </a:lnTo>
                <a:close/>
              </a:path>
            </a:pathLst>
          </a:custGeom>
          <a:solidFill>
            <a:srgbClr val="FF0000"/>
          </a:solidFill>
        </p:spPr>
        <p:txBody>
          <a:bodyPr wrap="square" lIns="0" tIns="0" rIns="0" bIns="0" rtlCol="0"/>
          <a:lstStyle/>
          <a:p>
            <a:pPr algn="l" rtl="0"/>
            <a:endParaRPr/>
          </a:p>
        </p:txBody>
      </p:sp>
      <p:sp>
        <p:nvSpPr>
          <p:cNvPr id="117" name="object 117"/>
          <p:cNvSpPr/>
          <p:nvPr/>
        </p:nvSpPr>
        <p:spPr>
          <a:xfrm>
            <a:off x="8156357" y="4939488"/>
            <a:ext cx="102235" cy="200660"/>
          </a:xfrm>
          <a:custGeom>
            <a:avLst/>
            <a:gdLst/>
            <a:ahLst/>
            <a:cxnLst/>
            <a:rect l="l" t="t" r="r" b="b"/>
            <a:pathLst>
              <a:path w="102234" h="200660">
                <a:moveTo>
                  <a:pt x="33037" y="0"/>
                </a:moveTo>
                <a:lnTo>
                  <a:pt x="0" y="200231"/>
                </a:lnTo>
                <a:lnTo>
                  <a:pt x="25097" y="159074"/>
                </a:lnTo>
                <a:lnTo>
                  <a:pt x="24108" y="159074"/>
                </a:lnTo>
                <a:lnTo>
                  <a:pt x="8928" y="151046"/>
                </a:lnTo>
                <a:lnTo>
                  <a:pt x="31555" y="113939"/>
                </a:lnTo>
                <a:lnTo>
                  <a:pt x="45705" y="28179"/>
                </a:lnTo>
                <a:lnTo>
                  <a:pt x="36190" y="23558"/>
                </a:lnTo>
                <a:lnTo>
                  <a:pt x="47701" y="16077"/>
                </a:lnTo>
                <a:lnTo>
                  <a:pt x="66149" y="16077"/>
                </a:lnTo>
                <a:lnTo>
                  <a:pt x="33037" y="0"/>
                </a:lnTo>
                <a:close/>
              </a:path>
              <a:path w="102234" h="200660">
                <a:moveTo>
                  <a:pt x="31555" y="113939"/>
                </a:moveTo>
                <a:lnTo>
                  <a:pt x="8928" y="151046"/>
                </a:lnTo>
                <a:lnTo>
                  <a:pt x="24108" y="159074"/>
                </a:lnTo>
                <a:lnTo>
                  <a:pt x="31555" y="113939"/>
                </a:lnTo>
                <a:close/>
              </a:path>
              <a:path w="102234" h="200660">
                <a:moveTo>
                  <a:pt x="75135" y="42471"/>
                </a:moveTo>
                <a:lnTo>
                  <a:pt x="31555" y="113939"/>
                </a:lnTo>
                <a:lnTo>
                  <a:pt x="24108" y="159074"/>
                </a:lnTo>
                <a:lnTo>
                  <a:pt x="25097" y="159074"/>
                </a:lnTo>
                <a:lnTo>
                  <a:pt x="93202" y="47391"/>
                </a:lnTo>
                <a:lnTo>
                  <a:pt x="85267" y="47391"/>
                </a:lnTo>
                <a:lnTo>
                  <a:pt x="75135" y="42471"/>
                </a:lnTo>
                <a:close/>
              </a:path>
              <a:path w="102234" h="200660">
                <a:moveTo>
                  <a:pt x="81593" y="31881"/>
                </a:moveTo>
                <a:lnTo>
                  <a:pt x="75135" y="42471"/>
                </a:lnTo>
                <a:lnTo>
                  <a:pt x="85267" y="47391"/>
                </a:lnTo>
                <a:lnTo>
                  <a:pt x="81593" y="31881"/>
                </a:lnTo>
                <a:close/>
              </a:path>
              <a:path w="102234" h="200660">
                <a:moveTo>
                  <a:pt x="98697" y="31881"/>
                </a:moveTo>
                <a:lnTo>
                  <a:pt x="81593" y="31881"/>
                </a:lnTo>
                <a:lnTo>
                  <a:pt x="85267" y="47391"/>
                </a:lnTo>
                <a:lnTo>
                  <a:pt x="93202" y="47391"/>
                </a:lnTo>
                <a:lnTo>
                  <a:pt x="101755" y="33366"/>
                </a:lnTo>
                <a:lnTo>
                  <a:pt x="98697" y="31881"/>
                </a:lnTo>
                <a:close/>
              </a:path>
              <a:path w="102234" h="200660">
                <a:moveTo>
                  <a:pt x="66149" y="16077"/>
                </a:moveTo>
                <a:lnTo>
                  <a:pt x="47701" y="16077"/>
                </a:lnTo>
                <a:lnTo>
                  <a:pt x="45705" y="28179"/>
                </a:lnTo>
                <a:lnTo>
                  <a:pt x="75135" y="42471"/>
                </a:lnTo>
                <a:lnTo>
                  <a:pt x="81593" y="31881"/>
                </a:lnTo>
                <a:lnTo>
                  <a:pt x="98697" y="31881"/>
                </a:lnTo>
                <a:lnTo>
                  <a:pt x="66149" y="16077"/>
                </a:lnTo>
                <a:close/>
              </a:path>
              <a:path w="102234" h="200660">
                <a:moveTo>
                  <a:pt x="47701" y="16077"/>
                </a:moveTo>
                <a:lnTo>
                  <a:pt x="36190" y="23558"/>
                </a:lnTo>
                <a:lnTo>
                  <a:pt x="45705" y="28179"/>
                </a:lnTo>
                <a:lnTo>
                  <a:pt x="47701" y="16077"/>
                </a:lnTo>
                <a:close/>
              </a:path>
            </a:pathLst>
          </a:custGeom>
          <a:solidFill>
            <a:srgbClr val="FF0000"/>
          </a:solidFill>
        </p:spPr>
        <p:txBody>
          <a:bodyPr wrap="square" lIns="0" tIns="0" rIns="0" bIns="0" rtlCol="0"/>
          <a:lstStyle/>
          <a:p>
            <a:pPr algn="l" rtl="0"/>
            <a:endParaRPr/>
          </a:p>
        </p:txBody>
      </p:sp>
      <p:sp>
        <p:nvSpPr>
          <p:cNvPr id="118" name="object 118"/>
          <p:cNvSpPr/>
          <p:nvPr/>
        </p:nvSpPr>
        <p:spPr>
          <a:xfrm>
            <a:off x="8210616" y="4766067"/>
            <a:ext cx="85725" cy="212090"/>
          </a:xfrm>
          <a:custGeom>
            <a:avLst/>
            <a:gdLst/>
            <a:ahLst/>
            <a:cxnLst/>
            <a:rect l="l" t="t" r="r" b="b"/>
            <a:pathLst>
              <a:path w="85725" h="212089">
                <a:moveTo>
                  <a:pt x="74684" y="0"/>
                </a:moveTo>
                <a:lnTo>
                  <a:pt x="69707" y="2440"/>
                </a:lnTo>
                <a:lnTo>
                  <a:pt x="0" y="201226"/>
                </a:lnTo>
                <a:lnTo>
                  <a:pt x="2026" y="207213"/>
                </a:lnTo>
                <a:lnTo>
                  <a:pt x="10673" y="211601"/>
                </a:lnTo>
                <a:lnTo>
                  <a:pt x="15651" y="209161"/>
                </a:lnTo>
                <a:lnTo>
                  <a:pt x="85354" y="10374"/>
                </a:lnTo>
                <a:lnTo>
                  <a:pt x="83329" y="4378"/>
                </a:lnTo>
                <a:lnTo>
                  <a:pt x="74684" y="0"/>
                </a:lnTo>
                <a:close/>
              </a:path>
            </a:pathLst>
          </a:custGeom>
          <a:solidFill>
            <a:srgbClr val="FF0000"/>
          </a:solidFill>
        </p:spPr>
        <p:txBody>
          <a:bodyPr wrap="square" lIns="0" tIns="0" rIns="0" bIns="0" rtlCol="0"/>
          <a:lstStyle/>
          <a:p>
            <a:pPr algn="l" rtl="0"/>
            <a:endParaRPr/>
          </a:p>
        </p:txBody>
      </p:sp>
      <p:sp>
        <p:nvSpPr>
          <p:cNvPr id="119" name="object 119"/>
          <p:cNvSpPr/>
          <p:nvPr/>
        </p:nvSpPr>
        <p:spPr>
          <a:xfrm>
            <a:off x="8177551" y="4766030"/>
            <a:ext cx="118745" cy="99695"/>
          </a:xfrm>
          <a:custGeom>
            <a:avLst/>
            <a:gdLst/>
            <a:ahLst/>
            <a:cxnLst/>
            <a:rect l="l" t="t" r="r" b="b"/>
            <a:pathLst>
              <a:path w="118745" h="99695">
                <a:moveTo>
                  <a:pt x="108157" y="0"/>
                </a:moveTo>
                <a:lnTo>
                  <a:pt x="1159" y="82100"/>
                </a:lnTo>
                <a:lnTo>
                  <a:pt x="0" y="88417"/>
                </a:lnTo>
                <a:lnTo>
                  <a:pt x="5046" y="97931"/>
                </a:lnTo>
                <a:lnTo>
                  <a:pt x="10297" y="99322"/>
                </a:lnTo>
                <a:lnTo>
                  <a:pt x="117296" y="17212"/>
                </a:lnTo>
                <a:lnTo>
                  <a:pt x="118458" y="10904"/>
                </a:lnTo>
                <a:lnTo>
                  <a:pt x="113410" y="1390"/>
                </a:lnTo>
                <a:lnTo>
                  <a:pt x="108157" y="0"/>
                </a:lnTo>
                <a:close/>
              </a:path>
            </a:pathLst>
          </a:custGeom>
          <a:solidFill>
            <a:srgbClr val="FF0000"/>
          </a:solidFill>
        </p:spPr>
        <p:txBody>
          <a:bodyPr wrap="square" lIns="0" tIns="0" rIns="0" bIns="0" rtlCol="0"/>
          <a:lstStyle/>
          <a:p>
            <a:pPr algn="l" rtl="0"/>
            <a:endParaRPr/>
          </a:p>
        </p:txBody>
      </p:sp>
      <p:sp>
        <p:nvSpPr>
          <p:cNvPr id="120" name="object 120"/>
          <p:cNvSpPr/>
          <p:nvPr/>
        </p:nvSpPr>
        <p:spPr>
          <a:xfrm>
            <a:off x="8217175" y="4532223"/>
            <a:ext cx="86995" cy="187325"/>
          </a:xfrm>
          <a:custGeom>
            <a:avLst/>
            <a:gdLst/>
            <a:ahLst/>
            <a:cxnLst/>
            <a:rect l="l" t="t" r="r" b="b"/>
            <a:pathLst>
              <a:path w="86995" h="187325">
                <a:moveTo>
                  <a:pt x="10143" y="0"/>
                </a:moveTo>
                <a:lnTo>
                  <a:pt x="1735" y="4993"/>
                </a:lnTo>
                <a:lnTo>
                  <a:pt x="0" y="11112"/>
                </a:lnTo>
                <a:lnTo>
                  <a:pt x="71156" y="184657"/>
                </a:lnTo>
                <a:lnTo>
                  <a:pt x="76251" y="186737"/>
                </a:lnTo>
                <a:lnTo>
                  <a:pt x="84660" y="181753"/>
                </a:lnTo>
                <a:lnTo>
                  <a:pt x="86395" y="175625"/>
                </a:lnTo>
                <a:lnTo>
                  <a:pt x="15239" y="2080"/>
                </a:lnTo>
                <a:lnTo>
                  <a:pt x="10143" y="0"/>
                </a:lnTo>
                <a:close/>
              </a:path>
            </a:pathLst>
          </a:custGeom>
          <a:solidFill>
            <a:srgbClr val="FF0000"/>
          </a:solidFill>
        </p:spPr>
        <p:txBody>
          <a:bodyPr wrap="square" lIns="0" tIns="0" rIns="0" bIns="0" rtlCol="0"/>
          <a:lstStyle/>
          <a:p>
            <a:pPr algn="l" rtl="0"/>
            <a:endParaRPr/>
          </a:p>
        </p:txBody>
      </p:sp>
      <p:sp>
        <p:nvSpPr>
          <p:cNvPr id="121" name="object 121"/>
          <p:cNvSpPr/>
          <p:nvPr/>
        </p:nvSpPr>
        <p:spPr>
          <a:xfrm>
            <a:off x="6607302" y="4228338"/>
            <a:ext cx="96520" cy="106680"/>
          </a:xfrm>
          <a:custGeom>
            <a:avLst/>
            <a:gdLst/>
            <a:ahLst/>
            <a:cxnLst/>
            <a:rect l="l" t="t" r="r" b="b"/>
            <a:pathLst>
              <a:path w="96520" h="106679">
                <a:moveTo>
                  <a:pt x="0" y="106680"/>
                </a:moveTo>
                <a:lnTo>
                  <a:pt x="96012" y="106680"/>
                </a:lnTo>
                <a:lnTo>
                  <a:pt x="96012" y="0"/>
                </a:lnTo>
                <a:lnTo>
                  <a:pt x="0" y="0"/>
                </a:lnTo>
                <a:lnTo>
                  <a:pt x="0" y="106680"/>
                </a:lnTo>
                <a:close/>
              </a:path>
            </a:pathLst>
          </a:custGeom>
          <a:solidFill>
            <a:srgbClr val="000000"/>
          </a:solidFill>
        </p:spPr>
        <p:txBody>
          <a:bodyPr wrap="square" lIns="0" tIns="0" rIns="0" bIns="0" rtlCol="0"/>
          <a:lstStyle/>
          <a:p>
            <a:pPr algn="l" rtl="0"/>
            <a:endParaRPr/>
          </a:p>
        </p:txBody>
      </p:sp>
      <p:sp>
        <p:nvSpPr>
          <p:cNvPr id="122" name="object 122"/>
          <p:cNvSpPr/>
          <p:nvPr/>
        </p:nvSpPr>
        <p:spPr>
          <a:xfrm>
            <a:off x="6607302" y="4228338"/>
            <a:ext cx="96520" cy="106680"/>
          </a:xfrm>
          <a:custGeom>
            <a:avLst/>
            <a:gdLst/>
            <a:ahLst/>
            <a:cxnLst/>
            <a:rect l="l" t="t" r="r" b="b"/>
            <a:pathLst>
              <a:path w="96520" h="106679">
                <a:moveTo>
                  <a:pt x="0" y="106680"/>
                </a:moveTo>
                <a:lnTo>
                  <a:pt x="96012" y="106680"/>
                </a:lnTo>
                <a:lnTo>
                  <a:pt x="96012" y="0"/>
                </a:lnTo>
                <a:lnTo>
                  <a:pt x="0" y="0"/>
                </a:lnTo>
                <a:lnTo>
                  <a:pt x="0" y="106680"/>
                </a:lnTo>
                <a:close/>
              </a:path>
            </a:pathLst>
          </a:custGeom>
          <a:ln w="19812">
            <a:solidFill>
              <a:srgbClr val="000000"/>
            </a:solidFill>
          </a:ln>
        </p:spPr>
        <p:txBody>
          <a:bodyPr wrap="square" lIns="0" tIns="0" rIns="0" bIns="0" rtlCol="0"/>
          <a:lstStyle/>
          <a:p>
            <a:pPr algn="l" rtl="0"/>
            <a:endParaRPr/>
          </a:p>
        </p:txBody>
      </p:sp>
      <p:sp>
        <p:nvSpPr>
          <p:cNvPr id="123" name="object 123"/>
          <p:cNvSpPr/>
          <p:nvPr/>
        </p:nvSpPr>
        <p:spPr>
          <a:xfrm>
            <a:off x="6713982" y="4391405"/>
            <a:ext cx="96520" cy="106680"/>
          </a:xfrm>
          <a:custGeom>
            <a:avLst/>
            <a:gdLst/>
            <a:ahLst/>
            <a:cxnLst/>
            <a:rect l="l" t="t" r="r" b="b"/>
            <a:pathLst>
              <a:path w="96520" h="106679">
                <a:moveTo>
                  <a:pt x="0" y="106680"/>
                </a:moveTo>
                <a:lnTo>
                  <a:pt x="96012" y="106680"/>
                </a:lnTo>
                <a:lnTo>
                  <a:pt x="96012" y="0"/>
                </a:lnTo>
                <a:lnTo>
                  <a:pt x="0" y="0"/>
                </a:lnTo>
                <a:lnTo>
                  <a:pt x="0" y="106680"/>
                </a:lnTo>
                <a:close/>
              </a:path>
            </a:pathLst>
          </a:custGeom>
          <a:solidFill>
            <a:srgbClr val="000000"/>
          </a:solidFill>
        </p:spPr>
        <p:txBody>
          <a:bodyPr wrap="square" lIns="0" tIns="0" rIns="0" bIns="0" rtlCol="0"/>
          <a:lstStyle/>
          <a:p>
            <a:pPr algn="l" rtl="0"/>
            <a:endParaRPr/>
          </a:p>
        </p:txBody>
      </p:sp>
      <p:sp>
        <p:nvSpPr>
          <p:cNvPr id="124" name="object 124"/>
          <p:cNvSpPr/>
          <p:nvPr/>
        </p:nvSpPr>
        <p:spPr>
          <a:xfrm>
            <a:off x="6713982" y="4391405"/>
            <a:ext cx="96520" cy="106680"/>
          </a:xfrm>
          <a:custGeom>
            <a:avLst/>
            <a:gdLst/>
            <a:ahLst/>
            <a:cxnLst/>
            <a:rect l="l" t="t" r="r" b="b"/>
            <a:pathLst>
              <a:path w="96520" h="106679">
                <a:moveTo>
                  <a:pt x="0" y="106680"/>
                </a:moveTo>
                <a:lnTo>
                  <a:pt x="96012" y="106680"/>
                </a:lnTo>
                <a:lnTo>
                  <a:pt x="96012" y="0"/>
                </a:lnTo>
                <a:lnTo>
                  <a:pt x="0" y="0"/>
                </a:lnTo>
                <a:lnTo>
                  <a:pt x="0" y="106680"/>
                </a:lnTo>
                <a:close/>
              </a:path>
            </a:pathLst>
          </a:custGeom>
          <a:ln w="19812">
            <a:solidFill>
              <a:srgbClr val="000000"/>
            </a:solidFill>
          </a:ln>
        </p:spPr>
        <p:txBody>
          <a:bodyPr wrap="square" lIns="0" tIns="0" rIns="0" bIns="0" rtlCol="0"/>
          <a:lstStyle/>
          <a:p>
            <a:pPr algn="l" rtl="0"/>
            <a:endParaRPr/>
          </a:p>
        </p:txBody>
      </p:sp>
      <p:sp>
        <p:nvSpPr>
          <p:cNvPr id="125" name="object 125"/>
          <p:cNvSpPr/>
          <p:nvPr/>
        </p:nvSpPr>
        <p:spPr>
          <a:xfrm>
            <a:off x="9970770" y="4223765"/>
            <a:ext cx="94615" cy="106680"/>
          </a:xfrm>
          <a:custGeom>
            <a:avLst/>
            <a:gdLst/>
            <a:ahLst/>
            <a:cxnLst/>
            <a:rect l="l" t="t" r="r" b="b"/>
            <a:pathLst>
              <a:path w="94615" h="106679">
                <a:moveTo>
                  <a:pt x="0" y="106680"/>
                </a:moveTo>
                <a:lnTo>
                  <a:pt x="94488" y="106680"/>
                </a:lnTo>
                <a:lnTo>
                  <a:pt x="94488" y="0"/>
                </a:lnTo>
                <a:lnTo>
                  <a:pt x="0" y="0"/>
                </a:lnTo>
                <a:lnTo>
                  <a:pt x="0" y="106680"/>
                </a:lnTo>
                <a:close/>
              </a:path>
            </a:pathLst>
          </a:custGeom>
          <a:solidFill>
            <a:srgbClr val="000000"/>
          </a:solidFill>
        </p:spPr>
        <p:txBody>
          <a:bodyPr wrap="square" lIns="0" tIns="0" rIns="0" bIns="0" rtlCol="0"/>
          <a:lstStyle/>
          <a:p>
            <a:pPr algn="l" rtl="0"/>
            <a:endParaRPr/>
          </a:p>
        </p:txBody>
      </p:sp>
      <p:sp>
        <p:nvSpPr>
          <p:cNvPr id="126" name="object 126"/>
          <p:cNvSpPr/>
          <p:nvPr/>
        </p:nvSpPr>
        <p:spPr>
          <a:xfrm>
            <a:off x="9970770" y="4223765"/>
            <a:ext cx="94615" cy="106680"/>
          </a:xfrm>
          <a:custGeom>
            <a:avLst/>
            <a:gdLst/>
            <a:ahLst/>
            <a:cxnLst/>
            <a:rect l="l" t="t" r="r" b="b"/>
            <a:pathLst>
              <a:path w="94615" h="106679">
                <a:moveTo>
                  <a:pt x="0" y="106680"/>
                </a:moveTo>
                <a:lnTo>
                  <a:pt x="94488" y="106680"/>
                </a:lnTo>
                <a:lnTo>
                  <a:pt x="94488" y="0"/>
                </a:lnTo>
                <a:lnTo>
                  <a:pt x="0" y="0"/>
                </a:lnTo>
                <a:lnTo>
                  <a:pt x="0" y="106680"/>
                </a:lnTo>
                <a:close/>
              </a:path>
            </a:pathLst>
          </a:custGeom>
          <a:ln w="19812">
            <a:solidFill>
              <a:srgbClr val="000000"/>
            </a:solidFill>
          </a:ln>
        </p:spPr>
        <p:txBody>
          <a:bodyPr wrap="square" lIns="0" tIns="0" rIns="0" bIns="0" rtlCol="0"/>
          <a:lstStyle/>
          <a:p>
            <a:pPr algn="l" rtl="0"/>
            <a:endParaRPr/>
          </a:p>
        </p:txBody>
      </p:sp>
      <p:sp>
        <p:nvSpPr>
          <p:cNvPr id="127" name="object 127"/>
          <p:cNvSpPr/>
          <p:nvPr/>
        </p:nvSpPr>
        <p:spPr>
          <a:xfrm>
            <a:off x="9845802" y="4391405"/>
            <a:ext cx="96520" cy="106680"/>
          </a:xfrm>
          <a:custGeom>
            <a:avLst/>
            <a:gdLst/>
            <a:ahLst/>
            <a:cxnLst/>
            <a:rect l="l" t="t" r="r" b="b"/>
            <a:pathLst>
              <a:path w="96520" h="106679">
                <a:moveTo>
                  <a:pt x="0" y="106680"/>
                </a:moveTo>
                <a:lnTo>
                  <a:pt x="96011" y="106680"/>
                </a:lnTo>
                <a:lnTo>
                  <a:pt x="96011" y="0"/>
                </a:lnTo>
                <a:lnTo>
                  <a:pt x="0" y="0"/>
                </a:lnTo>
                <a:lnTo>
                  <a:pt x="0" y="106680"/>
                </a:lnTo>
                <a:close/>
              </a:path>
            </a:pathLst>
          </a:custGeom>
          <a:solidFill>
            <a:srgbClr val="000000"/>
          </a:solidFill>
        </p:spPr>
        <p:txBody>
          <a:bodyPr wrap="square" lIns="0" tIns="0" rIns="0" bIns="0" rtlCol="0"/>
          <a:lstStyle/>
          <a:p>
            <a:pPr algn="l" rtl="0"/>
            <a:endParaRPr/>
          </a:p>
        </p:txBody>
      </p:sp>
      <p:sp>
        <p:nvSpPr>
          <p:cNvPr id="128" name="object 128"/>
          <p:cNvSpPr/>
          <p:nvPr/>
        </p:nvSpPr>
        <p:spPr>
          <a:xfrm>
            <a:off x="9845802" y="4391405"/>
            <a:ext cx="96520" cy="106680"/>
          </a:xfrm>
          <a:custGeom>
            <a:avLst/>
            <a:gdLst/>
            <a:ahLst/>
            <a:cxnLst/>
            <a:rect l="l" t="t" r="r" b="b"/>
            <a:pathLst>
              <a:path w="96520" h="106679">
                <a:moveTo>
                  <a:pt x="0" y="106680"/>
                </a:moveTo>
                <a:lnTo>
                  <a:pt x="96011" y="106680"/>
                </a:lnTo>
                <a:lnTo>
                  <a:pt x="96011" y="0"/>
                </a:lnTo>
                <a:lnTo>
                  <a:pt x="0" y="0"/>
                </a:lnTo>
                <a:lnTo>
                  <a:pt x="0" y="106680"/>
                </a:lnTo>
                <a:close/>
              </a:path>
            </a:pathLst>
          </a:custGeom>
          <a:ln w="19812">
            <a:solidFill>
              <a:srgbClr val="000000"/>
            </a:solidFill>
          </a:ln>
        </p:spPr>
        <p:txBody>
          <a:bodyPr wrap="square" lIns="0" tIns="0" rIns="0" bIns="0" rtlCol="0"/>
          <a:lstStyle/>
          <a:p>
            <a:pPr algn="l" rtl="0"/>
            <a:endParaRPr/>
          </a:p>
        </p:txBody>
      </p:sp>
      <p:sp>
        <p:nvSpPr>
          <p:cNvPr id="129"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105</a:t>
            </a:fld>
            <a:endParaRPr spc="-5"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225994"/>
            <a:ext cx="10027920" cy="828175"/>
          </a:xfrm>
          <a:prstGeom prst="rect">
            <a:avLst/>
          </a:prstGeom>
        </p:spPr>
        <p:txBody>
          <a:bodyPr vert="horz" wrap="square" lIns="0" tIns="210566" rIns="0" bIns="0" rtlCol="0" anchor="ctr">
            <a:spAutoFit/>
          </a:bodyPr>
          <a:lstStyle/>
          <a:p>
            <a:pPr marL="306070" algn="l" rtl="0"/>
            <a:r>
              <a:rPr sz="4000" spc="70" dirty="0">
                <a:solidFill>
                  <a:srgbClr val="0D0D0D"/>
                </a:solidFill>
                <a:latin typeface="Tw Cen MT Condensed"/>
                <a:cs typeface="Tw Cen MT Condensed"/>
              </a:rPr>
              <a:t>PROBLEMA</a:t>
            </a:r>
            <a:r>
              <a:rPr sz="4000" spc="45" dirty="0">
                <a:solidFill>
                  <a:srgbClr val="0D0D0D"/>
                </a:solidFill>
                <a:latin typeface="Tw Cen MT Condensed"/>
                <a:cs typeface="Tw Cen MT Condensed"/>
              </a:rPr>
              <a:t>DE</a:t>
            </a:r>
            <a:r>
              <a:rPr sz="4000" spc="50" dirty="0">
                <a:solidFill>
                  <a:srgbClr val="0D0D0D"/>
                </a:solidFill>
                <a:latin typeface="Tw Cen MT Condensed"/>
                <a:cs typeface="Tw Cen MT Condensed"/>
              </a:rPr>
              <a:t>DESIGUAL</a:t>
            </a:r>
            <a:r>
              <a:rPr sz="4000" spc="45" dirty="0">
                <a:solidFill>
                  <a:srgbClr val="0D0D0D"/>
                </a:solidFill>
                <a:latin typeface="Tw Cen MT Condensed"/>
                <a:cs typeface="Tw Cen MT Condensed"/>
              </a:rPr>
              <a:t>Connecticut</a:t>
            </a:r>
            <a:r>
              <a:rPr sz="4000" spc="570" dirty="0">
                <a:solidFill>
                  <a:srgbClr val="0D0D0D"/>
                </a:solidFill>
                <a:latin typeface="Tw Cen MT Condensed"/>
                <a:cs typeface="Tw Cen MT Condensed"/>
              </a:rPr>
              <a:t> </a:t>
            </a:r>
            <a:r>
              <a:rPr sz="4000" spc="80" dirty="0">
                <a:solidFill>
                  <a:srgbClr val="0D0D0D"/>
                </a:solidFill>
                <a:latin typeface="Tw Cen MT Condensed"/>
                <a:cs typeface="Tw Cen MT Condensed"/>
              </a:rPr>
              <a:t>ACTUACIÓN</a:t>
            </a:r>
            <a:endParaRPr sz="4000">
              <a:latin typeface="Tw Cen MT Condensed"/>
              <a:cs typeface="Tw Cen MT Condensed"/>
            </a:endParaRPr>
          </a:p>
        </p:txBody>
      </p:sp>
      <p:sp>
        <p:nvSpPr>
          <p:cNvPr id="3" name="object 3"/>
          <p:cNvSpPr txBox="1"/>
          <p:nvPr/>
        </p:nvSpPr>
        <p:spPr>
          <a:xfrm>
            <a:off x="2105660" y="4185666"/>
            <a:ext cx="7799705" cy="1726564"/>
          </a:xfrm>
          <a:prstGeom prst="rect">
            <a:avLst/>
          </a:prstGeom>
        </p:spPr>
        <p:txBody>
          <a:bodyPr vert="horz" wrap="square" lIns="0" tIns="0" rIns="0" bIns="0" rtlCol="0">
            <a:spAutoFit/>
          </a:bodyPr>
          <a:lstStyle/>
          <a:p>
            <a:pPr marL="12700" marR="452755" indent="7620" algn="l" rtl="0">
              <a:lnSpc>
                <a:spcPts val="3020"/>
              </a:lnSpc>
            </a:pPr>
            <a:r>
              <a:rPr sz="2800" spc="-10" dirty="0">
                <a:latin typeface="Tw Cen MT"/>
                <a:cs typeface="Tw Cen MT"/>
              </a:rPr>
              <a:t>FALSO</a:t>
            </a:r>
            <a:r>
              <a:rPr sz="2800" spc="-5" dirty="0">
                <a:latin typeface="Tw Cen MT"/>
                <a:cs typeface="Tw Cen MT"/>
              </a:rPr>
              <a:t>La corriente diferencial puede ocurrir si un CT se satura durante un</a:t>
            </a:r>
            <a:r>
              <a:rPr sz="2800" spc="-45" dirty="0">
                <a:latin typeface="Tw Cen MT"/>
                <a:cs typeface="Tw Cen MT"/>
              </a:rPr>
              <a:t> </a:t>
            </a:r>
            <a:r>
              <a:rPr sz="2800" spc="-5" dirty="0">
                <a:latin typeface="Tw Cen MT"/>
                <a:cs typeface="Tw Cen MT"/>
              </a:rPr>
              <a:t>falla pasante</a:t>
            </a:r>
            <a:endParaRPr sz="2800">
              <a:latin typeface="Tw Cen MT"/>
              <a:cs typeface="Tw Cen MT"/>
            </a:endParaRPr>
          </a:p>
          <a:p>
            <a:pPr marL="20320" algn="l" rtl="0">
              <a:lnSpc>
                <a:spcPts val="3195"/>
              </a:lnSpc>
              <a:spcBef>
                <a:spcPts val="1025"/>
              </a:spcBef>
            </a:pPr>
            <a:r>
              <a:rPr sz="2800" spc="-5" dirty="0">
                <a:latin typeface="Tw Cen MT"/>
                <a:cs typeface="Tw Cen MT"/>
              </a:rPr>
              <a:t>Usa alguna medida</a:t>
            </a:r>
            <a:r>
              <a:rPr sz="2800" dirty="0">
                <a:latin typeface="Tw Cen MT"/>
                <a:cs typeface="Tw Cen MT"/>
              </a:rPr>
              <a:t>de</a:t>
            </a:r>
            <a:r>
              <a:rPr sz="2800" spc="-5" dirty="0">
                <a:latin typeface="Tw Cen MT"/>
                <a:cs typeface="Tw Cen MT"/>
              </a:rPr>
              <a:t>corriente pasante para desensibilizar</a:t>
            </a:r>
            <a:r>
              <a:rPr sz="2800" spc="195" dirty="0">
                <a:latin typeface="Tw Cen MT"/>
                <a:cs typeface="Tw Cen MT"/>
              </a:rPr>
              <a:t> </a:t>
            </a:r>
            <a:r>
              <a:rPr sz="2800" spc="-5" dirty="0">
                <a:latin typeface="Tw Cen MT"/>
                <a:cs typeface="Tw Cen MT"/>
              </a:rPr>
              <a:t>el</a:t>
            </a:r>
            <a:endParaRPr sz="2800">
              <a:latin typeface="Tw Cen MT"/>
              <a:cs typeface="Tw Cen MT"/>
            </a:endParaRPr>
          </a:p>
          <a:p>
            <a:pPr marL="12700" algn="l" rtl="0">
              <a:lnSpc>
                <a:spcPts val="3195"/>
              </a:lnSpc>
            </a:pPr>
            <a:r>
              <a:rPr sz="2800" spc="-15" dirty="0">
                <a:latin typeface="Tw Cen MT"/>
                <a:cs typeface="Tw Cen MT"/>
              </a:rPr>
              <a:t>relé</a:t>
            </a:r>
            <a:r>
              <a:rPr sz="2800" spc="-5" dirty="0">
                <a:latin typeface="Tw Cen MT"/>
                <a:cs typeface="Tw Cen MT"/>
              </a:rPr>
              <a:t>cuando las corrientes altas</a:t>
            </a:r>
            <a:r>
              <a:rPr sz="2800" dirty="0">
                <a:latin typeface="Tw Cen MT"/>
                <a:cs typeface="Tw Cen MT"/>
              </a:rPr>
              <a:t>son</a:t>
            </a:r>
            <a:r>
              <a:rPr sz="2800" spc="15" dirty="0">
                <a:latin typeface="Tw Cen MT"/>
                <a:cs typeface="Tw Cen MT"/>
              </a:rPr>
              <a:t> </a:t>
            </a:r>
            <a:r>
              <a:rPr sz="2800" dirty="0">
                <a:latin typeface="Tw Cen MT"/>
                <a:cs typeface="Tw Cen MT"/>
              </a:rPr>
              <a:t>presente</a:t>
            </a:r>
            <a:endParaRPr sz="2800">
              <a:latin typeface="Tw Cen MT"/>
              <a:cs typeface="Tw Cen MT"/>
            </a:endParaRPr>
          </a:p>
        </p:txBody>
      </p:sp>
      <p:sp>
        <p:nvSpPr>
          <p:cNvPr id="4" name="object 4"/>
          <p:cNvSpPr/>
          <p:nvPr/>
        </p:nvSpPr>
        <p:spPr>
          <a:xfrm>
            <a:off x="3903726" y="1771650"/>
            <a:ext cx="721360" cy="0"/>
          </a:xfrm>
          <a:custGeom>
            <a:avLst/>
            <a:gdLst/>
            <a:ahLst/>
            <a:cxnLst/>
            <a:rect l="l" t="t" r="r" b="b"/>
            <a:pathLst>
              <a:path w="721360">
                <a:moveTo>
                  <a:pt x="0" y="0"/>
                </a:moveTo>
                <a:lnTo>
                  <a:pt x="720851" y="0"/>
                </a:lnTo>
              </a:path>
            </a:pathLst>
          </a:custGeom>
          <a:ln w="25908">
            <a:solidFill>
              <a:srgbClr val="000000"/>
            </a:solidFill>
          </a:ln>
        </p:spPr>
        <p:txBody>
          <a:bodyPr wrap="square" lIns="0" tIns="0" rIns="0" bIns="0" rtlCol="0"/>
          <a:lstStyle/>
          <a:p>
            <a:pPr algn="l" rtl="0"/>
            <a:endParaRPr/>
          </a:p>
        </p:txBody>
      </p:sp>
      <p:sp>
        <p:nvSpPr>
          <p:cNvPr id="5" name="object 5"/>
          <p:cNvSpPr/>
          <p:nvPr/>
        </p:nvSpPr>
        <p:spPr>
          <a:xfrm>
            <a:off x="3694938" y="1771650"/>
            <a:ext cx="74930" cy="0"/>
          </a:xfrm>
          <a:custGeom>
            <a:avLst/>
            <a:gdLst/>
            <a:ahLst/>
            <a:cxnLst/>
            <a:rect l="l" t="t" r="r" b="b"/>
            <a:pathLst>
              <a:path w="74930">
                <a:moveTo>
                  <a:pt x="0" y="0"/>
                </a:moveTo>
                <a:lnTo>
                  <a:pt x="74675" y="0"/>
                </a:lnTo>
              </a:path>
            </a:pathLst>
          </a:custGeom>
          <a:ln w="25908">
            <a:solidFill>
              <a:srgbClr val="000000"/>
            </a:solidFill>
          </a:ln>
        </p:spPr>
        <p:txBody>
          <a:bodyPr wrap="square" lIns="0" tIns="0" rIns="0" bIns="0" rtlCol="0"/>
          <a:lstStyle/>
          <a:p>
            <a:pPr algn="l" rtl="0"/>
            <a:endParaRPr/>
          </a:p>
        </p:txBody>
      </p:sp>
      <p:sp>
        <p:nvSpPr>
          <p:cNvPr id="6" name="object 6"/>
          <p:cNvSpPr/>
          <p:nvPr/>
        </p:nvSpPr>
        <p:spPr>
          <a:xfrm>
            <a:off x="6921246" y="1771650"/>
            <a:ext cx="731520" cy="0"/>
          </a:xfrm>
          <a:custGeom>
            <a:avLst/>
            <a:gdLst/>
            <a:ahLst/>
            <a:cxnLst/>
            <a:rect l="l" t="t" r="r" b="b"/>
            <a:pathLst>
              <a:path w="731520">
                <a:moveTo>
                  <a:pt x="0" y="0"/>
                </a:moveTo>
                <a:lnTo>
                  <a:pt x="731519" y="0"/>
                </a:lnTo>
              </a:path>
            </a:pathLst>
          </a:custGeom>
          <a:ln w="25908">
            <a:solidFill>
              <a:srgbClr val="000000"/>
            </a:solidFill>
          </a:ln>
        </p:spPr>
        <p:txBody>
          <a:bodyPr wrap="square" lIns="0" tIns="0" rIns="0" bIns="0" rtlCol="0"/>
          <a:lstStyle/>
          <a:p>
            <a:pPr algn="l" rtl="0"/>
            <a:endParaRPr/>
          </a:p>
        </p:txBody>
      </p:sp>
      <p:sp>
        <p:nvSpPr>
          <p:cNvPr id="7" name="object 7"/>
          <p:cNvSpPr/>
          <p:nvPr/>
        </p:nvSpPr>
        <p:spPr>
          <a:xfrm>
            <a:off x="4077462" y="1660398"/>
            <a:ext cx="109855" cy="113030"/>
          </a:xfrm>
          <a:custGeom>
            <a:avLst/>
            <a:gdLst/>
            <a:ahLst/>
            <a:cxnLst/>
            <a:rect l="l" t="t" r="r" b="b"/>
            <a:pathLst>
              <a:path w="109855" h="113030">
                <a:moveTo>
                  <a:pt x="0" y="0"/>
                </a:moveTo>
                <a:lnTo>
                  <a:pt x="42701" y="8870"/>
                </a:lnTo>
                <a:lnTo>
                  <a:pt x="77581" y="33051"/>
                </a:lnTo>
                <a:lnTo>
                  <a:pt x="101101" y="68901"/>
                </a:lnTo>
                <a:lnTo>
                  <a:pt x="109727" y="112775"/>
                </a:lnTo>
              </a:path>
            </a:pathLst>
          </a:custGeom>
          <a:ln w="25908">
            <a:solidFill>
              <a:srgbClr val="000000"/>
            </a:solidFill>
          </a:ln>
        </p:spPr>
        <p:txBody>
          <a:bodyPr wrap="square" lIns="0" tIns="0" rIns="0" bIns="0" rtlCol="0"/>
          <a:lstStyle/>
          <a:p>
            <a:pPr algn="l" rtl="0"/>
            <a:endParaRPr/>
          </a:p>
        </p:txBody>
      </p:sp>
      <p:sp>
        <p:nvSpPr>
          <p:cNvPr id="8" name="object 8"/>
          <p:cNvSpPr/>
          <p:nvPr/>
        </p:nvSpPr>
        <p:spPr>
          <a:xfrm>
            <a:off x="3967734" y="1660398"/>
            <a:ext cx="109855" cy="113030"/>
          </a:xfrm>
          <a:custGeom>
            <a:avLst/>
            <a:gdLst/>
            <a:ahLst/>
            <a:cxnLst/>
            <a:rect l="l" t="t" r="r" b="b"/>
            <a:pathLst>
              <a:path w="109855" h="113030">
                <a:moveTo>
                  <a:pt x="109728" y="0"/>
                </a:moveTo>
                <a:lnTo>
                  <a:pt x="67026" y="8870"/>
                </a:lnTo>
                <a:lnTo>
                  <a:pt x="32146" y="33051"/>
                </a:lnTo>
                <a:lnTo>
                  <a:pt x="8626" y="68901"/>
                </a:lnTo>
                <a:lnTo>
                  <a:pt x="0" y="112775"/>
                </a:lnTo>
              </a:path>
            </a:pathLst>
          </a:custGeom>
          <a:ln w="25907">
            <a:solidFill>
              <a:srgbClr val="000000"/>
            </a:solidFill>
          </a:ln>
        </p:spPr>
        <p:txBody>
          <a:bodyPr wrap="square" lIns="0" tIns="0" rIns="0" bIns="0" rtlCol="0"/>
          <a:lstStyle/>
          <a:p>
            <a:pPr algn="l" rtl="0"/>
            <a:endParaRPr/>
          </a:p>
        </p:txBody>
      </p:sp>
      <p:sp>
        <p:nvSpPr>
          <p:cNvPr id="9" name="object 9"/>
          <p:cNvSpPr/>
          <p:nvPr/>
        </p:nvSpPr>
        <p:spPr>
          <a:xfrm>
            <a:off x="4187189" y="1773173"/>
            <a:ext cx="0" cy="55244"/>
          </a:xfrm>
          <a:custGeom>
            <a:avLst/>
            <a:gdLst/>
            <a:ahLst/>
            <a:cxnLst/>
            <a:rect l="l" t="t" r="r" b="b"/>
            <a:pathLst>
              <a:path h="55244">
                <a:moveTo>
                  <a:pt x="0" y="0"/>
                </a:moveTo>
                <a:lnTo>
                  <a:pt x="0" y="54863"/>
                </a:lnTo>
              </a:path>
            </a:pathLst>
          </a:custGeom>
          <a:ln w="25908">
            <a:solidFill>
              <a:srgbClr val="000000"/>
            </a:solidFill>
          </a:ln>
        </p:spPr>
        <p:txBody>
          <a:bodyPr wrap="square" lIns="0" tIns="0" rIns="0" bIns="0" rtlCol="0"/>
          <a:lstStyle/>
          <a:p>
            <a:pPr algn="l" rtl="0"/>
            <a:endParaRPr/>
          </a:p>
        </p:txBody>
      </p:sp>
      <p:sp>
        <p:nvSpPr>
          <p:cNvPr id="10" name="object 10"/>
          <p:cNvSpPr/>
          <p:nvPr/>
        </p:nvSpPr>
        <p:spPr>
          <a:xfrm>
            <a:off x="3967733" y="1773173"/>
            <a:ext cx="0" cy="55244"/>
          </a:xfrm>
          <a:custGeom>
            <a:avLst/>
            <a:gdLst/>
            <a:ahLst/>
            <a:cxnLst/>
            <a:rect l="l" t="t" r="r" b="b"/>
            <a:pathLst>
              <a:path h="55244">
                <a:moveTo>
                  <a:pt x="0" y="0"/>
                </a:moveTo>
                <a:lnTo>
                  <a:pt x="0" y="54863"/>
                </a:lnTo>
              </a:path>
            </a:pathLst>
          </a:custGeom>
          <a:ln w="25908">
            <a:solidFill>
              <a:srgbClr val="000000"/>
            </a:solidFill>
          </a:ln>
        </p:spPr>
        <p:txBody>
          <a:bodyPr wrap="square" lIns="0" tIns="0" rIns="0" bIns="0" rtlCol="0"/>
          <a:lstStyle/>
          <a:p>
            <a:pPr algn="l" rtl="0"/>
            <a:endParaRPr/>
          </a:p>
        </p:txBody>
      </p:sp>
      <p:sp>
        <p:nvSpPr>
          <p:cNvPr id="11" name="object 11"/>
          <p:cNvSpPr/>
          <p:nvPr/>
        </p:nvSpPr>
        <p:spPr>
          <a:xfrm>
            <a:off x="4296918" y="1660398"/>
            <a:ext cx="109855" cy="113030"/>
          </a:xfrm>
          <a:custGeom>
            <a:avLst/>
            <a:gdLst/>
            <a:ahLst/>
            <a:cxnLst/>
            <a:rect l="l" t="t" r="r" b="b"/>
            <a:pathLst>
              <a:path w="109855" h="113030">
                <a:moveTo>
                  <a:pt x="0" y="0"/>
                </a:moveTo>
                <a:lnTo>
                  <a:pt x="42701" y="8870"/>
                </a:lnTo>
                <a:lnTo>
                  <a:pt x="77581" y="33051"/>
                </a:lnTo>
                <a:lnTo>
                  <a:pt x="101101" y="68901"/>
                </a:lnTo>
                <a:lnTo>
                  <a:pt x="109727" y="112775"/>
                </a:lnTo>
              </a:path>
            </a:pathLst>
          </a:custGeom>
          <a:ln w="25908">
            <a:solidFill>
              <a:srgbClr val="000000"/>
            </a:solidFill>
          </a:ln>
        </p:spPr>
        <p:txBody>
          <a:bodyPr wrap="square" lIns="0" tIns="0" rIns="0" bIns="0" rtlCol="0"/>
          <a:lstStyle/>
          <a:p>
            <a:pPr algn="l" rtl="0"/>
            <a:endParaRPr/>
          </a:p>
        </p:txBody>
      </p:sp>
      <p:sp>
        <p:nvSpPr>
          <p:cNvPr id="12" name="object 12"/>
          <p:cNvSpPr/>
          <p:nvPr/>
        </p:nvSpPr>
        <p:spPr>
          <a:xfrm>
            <a:off x="4187190" y="1660398"/>
            <a:ext cx="109855" cy="113030"/>
          </a:xfrm>
          <a:custGeom>
            <a:avLst/>
            <a:gdLst/>
            <a:ahLst/>
            <a:cxnLst/>
            <a:rect l="l" t="t" r="r" b="b"/>
            <a:pathLst>
              <a:path w="109855" h="113030">
                <a:moveTo>
                  <a:pt x="109728" y="0"/>
                </a:moveTo>
                <a:lnTo>
                  <a:pt x="67026" y="8870"/>
                </a:lnTo>
                <a:lnTo>
                  <a:pt x="32146" y="33051"/>
                </a:lnTo>
                <a:lnTo>
                  <a:pt x="8626" y="68901"/>
                </a:lnTo>
                <a:lnTo>
                  <a:pt x="0" y="112775"/>
                </a:lnTo>
              </a:path>
            </a:pathLst>
          </a:custGeom>
          <a:ln w="25907">
            <a:solidFill>
              <a:srgbClr val="000000"/>
            </a:solidFill>
          </a:ln>
        </p:spPr>
        <p:txBody>
          <a:bodyPr wrap="square" lIns="0" tIns="0" rIns="0" bIns="0" rtlCol="0"/>
          <a:lstStyle/>
          <a:p>
            <a:pPr algn="l" rtl="0"/>
            <a:endParaRPr/>
          </a:p>
        </p:txBody>
      </p:sp>
      <p:sp>
        <p:nvSpPr>
          <p:cNvPr id="13" name="object 13"/>
          <p:cNvSpPr/>
          <p:nvPr/>
        </p:nvSpPr>
        <p:spPr>
          <a:xfrm>
            <a:off x="4406645" y="1773173"/>
            <a:ext cx="0" cy="55244"/>
          </a:xfrm>
          <a:custGeom>
            <a:avLst/>
            <a:gdLst/>
            <a:ahLst/>
            <a:cxnLst/>
            <a:rect l="l" t="t" r="r" b="b"/>
            <a:pathLst>
              <a:path h="55244">
                <a:moveTo>
                  <a:pt x="0" y="0"/>
                </a:moveTo>
                <a:lnTo>
                  <a:pt x="0" y="54863"/>
                </a:lnTo>
              </a:path>
            </a:pathLst>
          </a:custGeom>
          <a:ln w="25908">
            <a:solidFill>
              <a:srgbClr val="000000"/>
            </a:solidFill>
          </a:ln>
        </p:spPr>
        <p:txBody>
          <a:bodyPr wrap="square" lIns="0" tIns="0" rIns="0" bIns="0" rtlCol="0"/>
          <a:lstStyle/>
          <a:p>
            <a:pPr algn="l" rtl="0"/>
            <a:endParaRPr/>
          </a:p>
        </p:txBody>
      </p:sp>
      <p:sp>
        <p:nvSpPr>
          <p:cNvPr id="14" name="object 14"/>
          <p:cNvSpPr/>
          <p:nvPr/>
        </p:nvSpPr>
        <p:spPr>
          <a:xfrm>
            <a:off x="7248906" y="1660398"/>
            <a:ext cx="109855" cy="113030"/>
          </a:xfrm>
          <a:custGeom>
            <a:avLst/>
            <a:gdLst/>
            <a:ahLst/>
            <a:cxnLst/>
            <a:rect l="l" t="t" r="r" b="b"/>
            <a:pathLst>
              <a:path w="109854" h="113030">
                <a:moveTo>
                  <a:pt x="0" y="0"/>
                </a:moveTo>
                <a:lnTo>
                  <a:pt x="42701" y="8870"/>
                </a:lnTo>
                <a:lnTo>
                  <a:pt x="77581" y="33051"/>
                </a:lnTo>
                <a:lnTo>
                  <a:pt x="101101" y="68901"/>
                </a:lnTo>
                <a:lnTo>
                  <a:pt x="109728" y="112775"/>
                </a:lnTo>
              </a:path>
            </a:pathLst>
          </a:custGeom>
          <a:ln w="25908">
            <a:solidFill>
              <a:srgbClr val="000000"/>
            </a:solidFill>
          </a:ln>
        </p:spPr>
        <p:txBody>
          <a:bodyPr wrap="square" lIns="0" tIns="0" rIns="0" bIns="0" rtlCol="0"/>
          <a:lstStyle/>
          <a:p>
            <a:pPr algn="l" rtl="0"/>
            <a:endParaRPr/>
          </a:p>
        </p:txBody>
      </p:sp>
      <p:sp>
        <p:nvSpPr>
          <p:cNvPr id="15" name="object 15"/>
          <p:cNvSpPr/>
          <p:nvPr/>
        </p:nvSpPr>
        <p:spPr>
          <a:xfrm>
            <a:off x="7139179" y="1660398"/>
            <a:ext cx="109855" cy="113030"/>
          </a:xfrm>
          <a:custGeom>
            <a:avLst/>
            <a:gdLst/>
            <a:ahLst/>
            <a:cxnLst/>
            <a:rect l="l" t="t" r="r" b="b"/>
            <a:pathLst>
              <a:path w="109854" h="113030">
                <a:moveTo>
                  <a:pt x="109727" y="0"/>
                </a:moveTo>
                <a:lnTo>
                  <a:pt x="67026" y="8870"/>
                </a:lnTo>
                <a:lnTo>
                  <a:pt x="32146" y="33051"/>
                </a:lnTo>
                <a:lnTo>
                  <a:pt x="8626" y="68901"/>
                </a:lnTo>
                <a:lnTo>
                  <a:pt x="0" y="112775"/>
                </a:lnTo>
              </a:path>
            </a:pathLst>
          </a:custGeom>
          <a:ln w="25908">
            <a:solidFill>
              <a:srgbClr val="000000"/>
            </a:solidFill>
          </a:ln>
        </p:spPr>
        <p:txBody>
          <a:bodyPr wrap="square" lIns="0" tIns="0" rIns="0" bIns="0" rtlCol="0"/>
          <a:lstStyle/>
          <a:p>
            <a:pPr algn="l" rtl="0"/>
            <a:endParaRPr/>
          </a:p>
        </p:txBody>
      </p:sp>
      <p:sp>
        <p:nvSpPr>
          <p:cNvPr id="16" name="object 16"/>
          <p:cNvSpPr/>
          <p:nvPr/>
        </p:nvSpPr>
        <p:spPr>
          <a:xfrm>
            <a:off x="7358634" y="1773173"/>
            <a:ext cx="0" cy="55244"/>
          </a:xfrm>
          <a:custGeom>
            <a:avLst/>
            <a:gdLst/>
            <a:ahLst/>
            <a:cxnLst/>
            <a:rect l="l" t="t" r="r" b="b"/>
            <a:pathLst>
              <a:path h="55244">
                <a:moveTo>
                  <a:pt x="0" y="0"/>
                </a:moveTo>
                <a:lnTo>
                  <a:pt x="0" y="54863"/>
                </a:lnTo>
              </a:path>
            </a:pathLst>
          </a:custGeom>
          <a:ln w="25908">
            <a:solidFill>
              <a:srgbClr val="000000"/>
            </a:solidFill>
          </a:ln>
        </p:spPr>
        <p:txBody>
          <a:bodyPr wrap="square" lIns="0" tIns="0" rIns="0" bIns="0" rtlCol="0"/>
          <a:lstStyle/>
          <a:p>
            <a:pPr algn="l" rtl="0"/>
            <a:endParaRPr/>
          </a:p>
        </p:txBody>
      </p:sp>
      <p:sp>
        <p:nvSpPr>
          <p:cNvPr id="17" name="object 17"/>
          <p:cNvSpPr/>
          <p:nvPr/>
        </p:nvSpPr>
        <p:spPr>
          <a:xfrm>
            <a:off x="7139178" y="1773173"/>
            <a:ext cx="0" cy="55244"/>
          </a:xfrm>
          <a:custGeom>
            <a:avLst/>
            <a:gdLst/>
            <a:ahLst/>
            <a:cxnLst/>
            <a:rect l="l" t="t" r="r" b="b"/>
            <a:pathLst>
              <a:path h="55244">
                <a:moveTo>
                  <a:pt x="0" y="0"/>
                </a:moveTo>
                <a:lnTo>
                  <a:pt x="0" y="54863"/>
                </a:lnTo>
              </a:path>
            </a:pathLst>
          </a:custGeom>
          <a:ln w="25908">
            <a:solidFill>
              <a:srgbClr val="000000"/>
            </a:solidFill>
          </a:ln>
        </p:spPr>
        <p:txBody>
          <a:bodyPr wrap="square" lIns="0" tIns="0" rIns="0" bIns="0" rtlCol="0"/>
          <a:lstStyle/>
          <a:p>
            <a:pPr algn="l" rtl="0"/>
            <a:endParaRPr/>
          </a:p>
        </p:txBody>
      </p:sp>
      <p:sp>
        <p:nvSpPr>
          <p:cNvPr id="18" name="object 18"/>
          <p:cNvSpPr/>
          <p:nvPr/>
        </p:nvSpPr>
        <p:spPr>
          <a:xfrm>
            <a:off x="7466839" y="1660398"/>
            <a:ext cx="109855" cy="113030"/>
          </a:xfrm>
          <a:custGeom>
            <a:avLst/>
            <a:gdLst/>
            <a:ahLst/>
            <a:cxnLst/>
            <a:rect l="l" t="t" r="r" b="b"/>
            <a:pathLst>
              <a:path w="109854" h="113030">
                <a:moveTo>
                  <a:pt x="0" y="0"/>
                </a:moveTo>
                <a:lnTo>
                  <a:pt x="42701" y="8870"/>
                </a:lnTo>
                <a:lnTo>
                  <a:pt x="77581" y="33051"/>
                </a:lnTo>
                <a:lnTo>
                  <a:pt x="101101" y="68901"/>
                </a:lnTo>
                <a:lnTo>
                  <a:pt x="109727" y="112775"/>
                </a:lnTo>
              </a:path>
            </a:pathLst>
          </a:custGeom>
          <a:ln w="25908">
            <a:solidFill>
              <a:srgbClr val="000000"/>
            </a:solidFill>
          </a:ln>
        </p:spPr>
        <p:txBody>
          <a:bodyPr wrap="square" lIns="0" tIns="0" rIns="0" bIns="0" rtlCol="0"/>
          <a:lstStyle/>
          <a:p>
            <a:pPr algn="l" rtl="0"/>
            <a:endParaRPr/>
          </a:p>
        </p:txBody>
      </p:sp>
      <p:sp>
        <p:nvSpPr>
          <p:cNvPr id="19" name="object 19"/>
          <p:cNvSpPr/>
          <p:nvPr/>
        </p:nvSpPr>
        <p:spPr>
          <a:xfrm>
            <a:off x="7358635" y="1660398"/>
            <a:ext cx="108585" cy="113030"/>
          </a:xfrm>
          <a:custGeom>
            <a:avLst/>
            <a:gdLst/>
            <a:ahLst/>
            <a:cxnLst/>
            <a:rect l="l" t="t" r="r" b="b"/>
            <a:pathLst>
              <a:path w="108585" h="113030">
                <a:moveTo>
                  <a:pt x="108203" y="0"/>
                </a:moveTo>
                <a:lnTo>
                  <a:pt x="66061" y="8870"/>
                </a:lnTo>
                <a:lnTo>
                  <a:pt x="31670" y="33051"/>
                </a:lnTo>
                <a:lnTo>
                  <a:pt x="8495" y="68901"/>
                </a:lnTo>
                <a:lnTo>
                  <a:pt x="0" y="112775"/>
                </a:lnTo>
              </a:path>
            </a:pathLst>
          </a:custGeom>
          <a:ln w="25908">
            <a:solidFill>
              <a:srgbClr val="000000"/>
            </a:solidFill>
          </a:ln>
        </p:spPr>
        <p:txBody>
          <a:bodyPr wrap="square" lIns="0" tIns="0" rIns="0" bIns="0" rtlCol="0"/>
          <a:lstStyle/>
          <a:p>
            <a:pPr algn="l" rtl="0"/>
            <a:endParaRPr/>
          </a:p>
        </p:txBody>
      </p:sp>
      <p:sp>
        <p:nvSpPr>
          <p:cNvPr id="20" name="object 20"/>
          <p:cNvSpPr/>
          <p:nvPr/>
        </p:nvSpPr>
        <p:spPr>
          <a:xfrm>
            <a:off x="7576565" y="1773173"/>
            <a:ext cx="0" cy="55244"/>
          </a:xfrm>
          <a:custGeom>
            <a:avLst/>
            <a:gdLst/>
            <a:ahLst/>
            <a:cxnLst/>
            <a:rect l="l" t="t" r="r" b="b"/>
            <a:pathLst>
              <a:path h="55244">
                <a:moveTo>
                  <a:pt x="0" y="0"/>
                </a:moveTo>
                <a:lnTo>
                  <a:pt x="0" y="54863"/>
                </a:lnTo>
              </a:path>
            </a:pathLst>
          </a:custGeom>
          <a:ln w="25908">
            <a:solidFill>
              <a:srgbClr val="000000"/>
            </a:solidFill>
          </a:ln>
        </p:spPr>
        <p:txBody>
          <a:bodyPr wrap="square" lIns="0" tIns="0" rIns="0" bIns="0" rtlCol="0"/>
          <a:lstStyle/>
          <a:p>
            <a:pPr algn="l" rtl="0"/>
            <a:endParaRPr/>
          </a:p>
        </p:txBody>
      </p:sp>
      <p:sp>
        <p:nvSpPr>
          <p:cNvPr id="21" name="object 21"/>
          <p:cNvSpPr/>
          <p:nvPr/>
        </p:nvSpPr>
        <p:spPr>
          <a:xfrm>
            <a:off x="4624577" y="1660398"/>
            <a:ext cx="219710" cy="224154"/>
          </a:xfrm>
          <a:custGeom>
            <a:avLst/>
            <a:gdLst/>
            <a:ahLst/>
            <a:cxnLst/>
            <a:rect l="l" t="t" r="r" b="b"/>
            <a:pathLst>
              <a:path w="219710" h="224155">
                <a:moveTo>
                  <a:pt x="0" y="224027"/>
                </a:moveTo>
                <a:lnTo>
                  <a:pt x="219455" y="224027"/>
                </a:lnTo>
                <a:lnTo>
                  <a:pt x="219455" y="0"/>
                </a:lnTo>
                <a:lnTo>
                  <a:pt x="0" y="0"/>
                </a:lnTo>
                <a:lnTo>
                  <a:pt x="0" y="224027"/>
                </a:lnTo>
                <a:close/>
              </a:path>
            </a:pathLst>
          </a:custGeom>
          <a:ln w="25908">
            <a:solidFill>
              <a:srgbClr val="000000"/>
            </a:solidFill>
          </a:ln>
        </p:spPr>
        <p:txBody>
          <a:bodyPr wrap="square" lIns="0" tIns="0" rIns="0" bIns="0" rtlCol="0"/>
          <a:lstStyle/>
          <a:p>
            <a:pPr algn="l" rtl="0"/>
            <a:endParaRPr/>
          </a:p>
        </p:txBody>
      </p:sp>
      <p:sp>
        <p:nvSpPr>
          <p:cNvPr id="22" name="object 22"/>
          <p:cNvSpPr/>
          <p:nvPr/>
        </p:nvSpPr>
        <p:spPr>
          <a:xfrm>
            <a:off x="4844035" y="1771650"/>
            <a:ext cx="368935" cy="0"/>
          </a:xfrm>
          <a:custGeom>
            <a:avLst/>
            <a:gdLst/>
            <a:ahLst/>
            <a:cxnLst/>
            <a:rect l="l" t="t" r="r" b="b"/>
            <a:pathLst>
              <a:path w="368935">
                <a:moveTo>
                  <a:pt x="0" y="0"/>
                </a:moveTo>
                <a:lnTo>
                  <a:pt x="368807" y="0"/>
                </a:lnTo>
              </a:path>
            </a:pathLst>
          </a:custGeom>
          <a:ln w="25908">
            <a:solidFill>
              <a:srgbClr val="000000"/>
            </a:solidFill>
          </a:ln>
        </p:spPr>
        <p:txBody>
          <a:bodyPr wrap="square" lIns="0" tIns="0" rIns="0" bIns="0" rtlCol="0"/>
          <a:lstStyle/>
          <a:p>
            <a:pPr algn="l" rtl="0"/>
            <a:endParaRPr/>
          </a:p>
        </p:txBody>
      </p:sp>
      <p:sp>
        <p:nvSpPr>
          <p:cNvPr id="23" name="object 23"/>
          <p:cNvSpPr/>
          <p:nvPr/>
        </p:nvSpPr>
        <p:spPr>
          <a:xfrm>
            <a:off x="6701790" y="1660398"/>
            <a:ext cx="219710" cy="224154"/>
          </a:xfrm>
          <a:custGeom>
            <a:avLst/>
            <a:gdLst/>
            <a:ahLst/>
            <a:cxnLst/>
            <a:rect l="l" t="t" r="r" b="b"/>
            <a:pathLst>
              <a:path w="219710" h="224155">
                <a:moveTo>
                  <a:pt x="0" y="224027"/>
                </a:moveTo>
                <a:lnTo>
                  <a:pt x="219456" y="224027"/>
                </a:lnTo>
                <a:lnTo>
                  <a:pt x="219456" y="0"/>
                </a:lnTo>
                <a:lnTo>
                  <a:pt x="0" y="0"/>
                </a:lnTo>
                <a:lnTo>
                  <a:pt x="0" y="224027"/>
                </a:lnTo>
                <a:close/>
              </a:path>
            </a:pathLst>
          </a:custGeom>
          <a:ln w="25908">
            <a:solidFill>
              <a:srgbClr val="000000"/>
            </a:solidFill>
          </a:ln>
        </p:spPr>
        <p:txBody>
          <a:bodyPr wrap="square" lIns="0" tIns="0" rIns="0" bIns="0" rtlCol="0"/>
          <a:lstStyle/>
          <a:p>
            <a:pPr algn="l" rtl="0"/>
            <a:endParaRPr/>
          </a:p>
        </p:txBody>
      </p:sp>
      <p:sp>
        <p:nvSpPr>
          <p:cNvPr id="24" name="object 24"/>
          <p:cNvSpPr/>
          <p:nvPr/>
        </p:nvSpPr>
        <p:spPr>
          <a:xfrm>
            <a:off x="6340603" y="1771650"/>
            <a:ext cx="361315" cy="0"/>
          </a:xfrm>
          <a:custGeom>
            <a:avLst/>
            <a:gdLst/>
            <a:ahLst/>
            <a:cxnLst/>
            <a:rect l="l" t="t" r="r" b="b"/>
            <a:pathLst>
              <a:path w="361314">
                <a:moveTo>
                  <a:pt x="0" y="0"/>
                </a:moveTo>
                <a:lnTo>
                  <a:pt x="361188" y="0"/>
                </a:lnTo>
              </a:path>
            </a:pathLst>
          </a:custGeom>
          <a:ln w="25908">
            <a:solidFill>
              <a:srgbClr val="000000"/>
            </a:solidFill>
          </a:ln>
        </p:spPr>
        <p:txBody>
          <a:bodyPr wrap="square" lIns="0" tIns="0" rIns="0" bIns="0" rtlCol="0"/>
          <a:lstStyle/>
          <a:p>
            <a:pPr algn="l" rtl="0"/>
            <a:endParaRPr/>
          </a:p>
        </p:txBody>
      </p:sp>
      <p:sp>
        <p:nvSpPr>
          <p:cNvPr id="25" name="object 25"/>
          <p:cNvSpPr/>
          <p:nvPr/>
        </p:nvSpPr>
        <p:spPr>
          <a:xfrm>
            <a:off x="3687317" y="1494282"/>
            <a:ext cx="0" cy="501650"/>
          </a:xfrm>
          <a:custGeom>
            <a:avLst/>
            <a:gdLst/>
            <a:ahLst/>
            <a:cxnLst/>
            <a:rect l="l" t="t" r="r" b="b"/>
            <a:pathLst>
              <a:path h="501650">
                <a:moveTo>
                  <a:pt x="0" y="0"/>
                </a:moveTo>
                <a:lnTo>
                  <a:pt x="0" y="501395"/>
                </a:lnTo>
              </a:path>
            </a:pathLst>
          </a:custGeom>
          <a:ln w="38100">
            <a:solidFill>
              <a:srgbClr val="000000"/>
            </a:solidFill>
          </a:ln>
        </p:spPr>
        <p:txBody>
          <a:bodyPr wrap="square" lIns="0" tIns="0" rIns="0" bIns="0" rtlCol="0"/>
          <a:lstStyle/>
          <a:p>
            <a:pPr algn="l" rtl="0"/>
            <a:endParaRPr/>
          </a:p>
        </p:txBody>
      </p:sp>
      <p:sp>
        <p:nvSpPr>
          <p:cNvPr id="26" name="object 26"/>
          <p:cNvSpPr/>
          <p:nvPr/>
        </p:nvSpPr>
        <p:spPr>
          <a:xfrm>
            <a:off x="7861553" y="1494282"/>
            <a:ext cx="0" cy="501650"/>
          </a:xfrm>
          <a:custGeom>
            <a:avLst/>
            <a:gdLst/>
            <a:ahLst/>
            <a:cxnLst/>
            <a:rect l="l" t="t" r="r" b="b"/>
            <a:pathLst>
              <a:path h="501650">
                <a:moveTo>
                  <a:pt x="0" y="0"/>
                </a:moveTo>
                <a:lnTo>
                  <a:pt x="0" y="501395"/>
                </a:lnTo>
              </a:path>
            </a:pathLst>
          </a:custGeom>
          <a:ln w="38100">
            <a:solidFill>
              <a:srgbClr val="000000"/>
            </a:solidFill>
          </a:ln>
        </p:spPr>
        <p:txBody>
          <a:bodyPr wrap="square" lIns="0" tIns="0" rIns="0" bIns="0" rtlCol="0"/>
          <a:lstStyle/>
          <a:p>
            <a:pPr algn="l" rtl="0"/>
            <a:endParaRPr/>
          </a:p>
        </p:txBody>
      </p:sp>
      <p:sp>
        <p:nvSpPr>
          <p:cNvPr id="27" name="object 27"/>
          <p:cNvSpPr/>
          <p:nvPr/>
        </p:nvSpPr>
        <p:spPr>
          <a:xfrm>
            <a:off x="3967733" y="1828038"/>
            <a:ext cx="0" cy="82550"/>
          </a:xfrm>
          <a:custGeom>
            <a:avLst/>
            <a:gdLst/>
            <a:ahLst/>
            <a:cxnLst/>
            <a:rect l="l" t="t" r="r" b="b"/>
            <a:pathLst>
              <a:path h="82550">
                <a:moveTo>
                  <a:pt x="0" y="0"/>
                </a:moveTo>
                <a:lnTo>
                  <a:pt x="0" y="82296"/>
                </a:lnTo>
              </a:path>
            </a:pathLst>
          </a:custGeom>
          <a:ln w="25908">
            <a:solidFill>
              <a:srgbClr val="000000"/>
            </a:solidFill>
          </a:ln>
        </p:spPr>
        <p:txBody>
          <a:bodyPr wrap="square" lIns="0" tIns="0" rIns="0" bIns="0" rtlCol="0"/>
          <a:lstStyle/>
          <a:p>
            <a:pPr algn="l" rtl="0"/>
            <a:endParaRPr/>
          </a:p>
        </p:txBody>
      </p:sp>
      <p:sp>
        <p:nvSpPr>
          <p:cNvPr id="28" name="object 28"/>
          <p:cNvSpPr/>
          <p:nvPr/>
        </p:nvSpPr>
        <p:spPr>
          <a:xfrm>
            <a:off x="3967733" y="2039874"/>
            <a:ext cx="0" cy="1687195"/>
          </a:xfrm>
          <a:custGeom>
            <a:avLst/>
            <a:gdLst/>
            <a:ahLst/>
            <a:cxnLst/>
            <a:rect l="l" t="t" r="r" b="b"/>
            <a:pathLst>
              <a:path h="1687195">
                <a:moveTo>
                  <a:pt x="0" y="0"/>
                </a:moveTo>
                <a:lnTo>
                  <a:pt x="0" y="1687068"/>
                </a:lnTo>
              </a:path>
            </a:pathLst>
          </a:custGeom>
          <a:ln w="25908">
            <a:solidFill>
              <a:srgbClr val="000000"/>
            </a:solidFill>
          </a:ln>
        </p:spPr>
        <p:txBody>
          <a:bodyPr wrap="square" lIns="0" tIns="0" rIns="0" bIns="0" rtlCol="0"/>
          <a:lstStyle/>
          <a:p>
            <a:pPr algn="l" rtl="0"/>
            <a:endParaRPr/>
          </a:p>
        </p:txBody>
      </p:sp>
      <p:sp>
        <p:nvSpPr>
          <p:cNvPr id="29" name="object 29"/>
          <p:cNvSpPr/>
          <p:nvPr/>
        </p:nvSpPr>
        <p:spPr>
          <a:xfrm>
            <a:off x="4406645" y="1828039"/>
            <a:ext cx="0" cy="1229995"/>
          </a:xfrm>
          <a:custGeom>
            <a:avLst/>
            <a:gdLst/>
            <a:ahLst/>
            <a:cxnLst/>
            <a:rect l="l" t="t" r="r" b="b"/>
            <a:pathLst>
              <a:path h="1229995">
                <a:moveTo>
                  <a:pt x="0" y="0"/>
                </a:moveTo>
                <a:lnTo>
                  <a:pt x="0" y="1229867"/>
                </a:lnTo>
              </a:path>
            </a:pathLst>
          </a:custGeom>
          <a:ln w="25908">
            <a:solidFill>
              <a:srgbClr val="000000"/>
            </a:solidFill>
          </a:ln>
        </p:spPr>
        <p:txBody>
          <a:bodyPr wrap="square" lIns="0" tIns="0" rIns="0" bIns="0" rtlCol="0"/>
          <a:lstStyle/>
          <a:p>
            <a:pPr algn="l" rtl="0"/>
            <a:endParaRPr/>
          </a:p>
        </p:txBody>
      </p:sp>
      <p:sp>
        <p:nvSpPr>
          <p:cNvPr id="30" name="object 30"/>
          <p:cNvSpPr/>
          <p:nvPr/>
        </p:nvSpPr>
        <p:spPr>
          <a:xfrm>
            <a:off x="4406645" y="3057905"/>
            <a:ext cx="2733040" cy="0"/>
          </a:xfrm>
          <a:custGeom>
            <a:avLst/>
            <a:gdLst/>
            <a:ahLst/>
            <a:cxnLst/>
            <a:rect l="l" t="t" r="r" b="b"/>
            <a:pathLst>
              <a:path w="2733040">
                <a:moveTo>
                  <a:pt x="0" y="0"/>
                </a:moveTo>
                <a:lnTo>
                  <a:pt x="2732532" y="0"/>
                </a:lnTo>
              </a:path>
            </a:pathLst>
          </a:custGeom>
          <a:ln w="25908">
            <a:solidFill>
              <a:srgbClr val="000000"/>
            </a:solidFill>
          </a:ln>
        </p:spPr>
        <p:txBody>
          <a:bodyPr wrap="square" lIns="0" tIns="0" rIns="0" bIns="0" rtlCol="0"/>
          <a:lstStyle/>
          <a:p>
            <a:pPr algn="l" rtl="0"/>
            <a:endParaRPr/>
          </a:p>
        </p:txBody>
      </p:sp>
      <p:sp>
        <p:nvSpPr>
          <p:cNvPr id="31" name="object 31"/>
          <p:cNvSpPr/>
          <p:nvPr/>
        </p:nvSpPr>
        <p:spPr>
          <a:xfrm>
            <a:off x="3967733" y="3726941"/>
            <a:ext cx="3609340" cy="0"/>
          </a:xfrm>
          <a:custGeom>
            <a:avLst/>
            <a:gdLst/>
            <a:ahLst/>
            <a:cxnLst/>
            <a:rect l="l" t="t" r="r" b="b"/>
            <a:pathLst>
              <a:path w="3609340">
                <a:moveTo>
                  <a:pt x="0" y="0"/>
                </a:moveTo>
                <a:lnTo>
                  <a:pt x="3608831" y="0"/>
                </a:lnTo>
              </a:path>
            </a:pathLst>
          </a:custGeom>
          <a:ln w="25908">
            <a:solidFill>
              <a:srgbClr val="000000"/>
            </a:solidFill>
          </a:ln>
        </p:spPr>
        <p:txBody>
          <a:bodyPr wrap="square" lIns="0" tIns="0" rIns="0" bIns="0" rtlCol="0"/>
          <a:lstStyle/>
          <a:p>
            <a:pPr algn="l" rtl="0"/>
            <a:endParaRPr/>
          </a:p>
        </p:txBody>
      </p:sp>
      <p:sp>
        <p:nvSpPr>
          <p:cNvPr id="32" name="object 32"/>
          <p:cNvSpPr/>
          <p:nvPr/>
        </p:nvSpPr>
        <p:spPr>
          <a:xfrm>
            <a:off x="7139178" y="1828039"/>
            <a:ext cx="0" cy="1229995"/>
          </a:xfrm>
          <a:custGeom>
            <a:avLst/>
            <a:gdLst/>
            <a:ahLst/>
            <a:cxnLst/>
            <a:rect l="l" t="t" r="r" b="b"/>
            <a:pathLst>
              <a:path h="1229995">
                <a:moveTo>
                  <a:pt x="0" y="0"/>
                </a:moveTo>
                <a:lnTo>
                  <a:pt x="0" y="1229867"/>
                </a:lnTo>
              </a:path>
            </a:pathLst>
          </a:custGeom>
          <a:ln w="25908">
            <a:solidFill>
              <a:srgbClr val="000000"/>
            </a:solidFill>
          </a:ln>
        </p:spPr>
        <p:txBody>
          <a:bodyPr wrap="square" lIns="0" tIns="0" rIns="0" bIns="0" rtlCol="0"/>
          <a:lstStyle/>
          <a:p>
            <a:pPr algn="l" rtl="0"/>
            <a:endParaRPr/>
          </a:p>
        </p:txBody>
      </p:sp>
      <p:sp>
        <p:nvSpPr>
          <p:cNvPr id="33" name="object 33"/>
          <p:cNvSpPr/>
          <p:nvPr/>
        </p:nvSpPr>
        <p:spPr>
          <a:xfrm>
            <a:off x="7576565" y="1828038"/>
            <a:ext cx="0" cy="82550"/>
          </a:xfrm>
          <a:custGeom>
            <a:avLst/>
            <a:gdLst/>
            <a:ahLst/>
            <a:cxnLst/>
            <a:rect l="l" t="t" r="r" b="b"/>
            <a:pathLst>
              <a:path h="82550">
                <a:moveTo>
                  <a:pt x="0" y="0"/>
                </a:moveTo>
                <a:lnTo>
                  <a:pt x="0" y="82296"/>
                </a:lnTo>
              </a:path>
            </a:pathLst>
          </a:custGeom>
          <a:ln w="25908">
            <a:solidFill>
              <a:srgbClr val="000000"/>
            </a:solidFill>
          </a:ln>
        </p:spPr>
        <p:txBody>
          <a:bodyPr wrap="square" lIns="0" tIns="0" rIns="0" bIns="0" rtlCol="0"/>
          <a:lstStyle/>
          <a:p>
            <a:pPr algn="l" rtl="0"/>
            <a:endParaRPr/>
          </a:p>
        </p:txBody>
      </p:sp>
      <p:sp>
        <p:nvSpPr>
          <p:cNvPr id="34" name="object 34"/>
          <p:cNvSpPr/>
          <p:nvPr/>
        </p:nvSpPr>
        <p:spPr>
          <a:xfrm>
            <a:off x="7576565" y="2039874"/>
            <a:ext cx="0" cy="1687195"/>
          </a:xfrm>
          <a:custGeom>
            <a:avLst/>
            <a:gdLst/>
            <a:ahLst/>
            <a:cxnLst/>
            <a:rect l="l" t="t" r="r" b="b"/>
            <a:pathLst>
              <a:path h="1687195">
                <a:moveTo>
                  <a:pt x="0" y="0"/>
                </a:moveTo>
                <a:lnTo>
                  <a:pt x="0" y="1687068"/>
                </a:lnTo>
              </a:path>
            </a:pathLst>
          </a:custGeom>
          <a:ln w="25908">
            <a:solidFill>
              <a:srgbClr val="000000"/>
            </a:solidFill>
          </a:ln>
        </p:spPr>
        <p:txBody>
          <a:bodyPr wrap="square" lIns="0" tIns="0" rIns="0" bIns="0" rtlCol="0"/>
          <a:lstStyle/>
          <a:p>
            <a:pPr algn="l" rtl="0"/>
            <a:endParaRPr/>
          </a:p>
        </p:txBody>
      </p:sp>
      <p:sp>
        <p:nvSpPr>
          <p:cNvPr id="35" name="object 35"/>
          <p:cNvSpPr/>
          <p:nvPr/>
        </p:nvSpPr>
        <p:spPr>
          <a:xfrm>
            <a:off x="5636514" y="3224022"/>
            <a:ext cx="273050" cy="280670"/>
          </a:xfrm>
          <a:custGeom>
            <a:avLst/>
            <a:gdLst/>
            <a:ahLst/>
            <a:cxnLst/>
            <a:rect l="l" t="t" r="r" b="b"/>
            <a:pathLst>
              <a:path w="273050" h="280670">
                <a:moveTo>
                  <a:pt x="0" y="140207"/>
                </a:moveTo>
                <a:lnTo>
                  <a:pt x="6955" y="95877"/>
                </a:lnTo>
                <a:lnTo>
                  <a:pt x="26322" y="57387"/>
                </a:lnTo>
                <a:lnTo>
                  <a:pt x="55851" y="27041"/>
                </a:lnTo>
                <a:lnTo>
                  <a:pt x="93293" y="7144"/>
                </a:lnTo>
                <a:lnTo>
                  <a:pt x="136398" y="0"/>
                </a:lnTo>
                <a:lnTo>
                  <a:pt x="179502" y="7144"/>
                </a:lnTo>
                <a:lnTo>
                  <a:pt x="216944" y="27041"/>
                </a:lnTo>
                <a:lnTo>
                  <a:pt x="246473" y="57387"/>
                </a:lnTo>
                <a:lnTo>
                  <a:pt x="265840" y="95877"/>
                </a:lnTo>
                <a:lnTo>
                  <a:pt x="272796" y="140207"/>
                </a:lnTo>
                <a:lnTo>
                  <a:pt x="265840" y="184538"/>
                </a:lnTo>
                <a:lnTo>
                  <a:pt x="246473" y="223028"/>
                </a:lnTo>
                <a:lnTo>
                  <a:pt x="216944" y="253374"/>
                </a:lnTo>
                <a:lnTo>
                  <a:pt x="179502" y="273271"/>
                </a:lnTo>
                <a:lnTo>
                  <a:pt x="136398" y="280415"/>
                </a:lnTo>
                <a:lnTo>
                  <a:pt x="93293" y="273271"/>
                </a:lnTo>
                <a:lnTo>
                  <a:pt x="55851" y="253374"/>
                </a:lnTo>
                <a:lnTo>
                  <a:pt x="26322" y="223028"/>
                </a:lnTo>
                <a:lnTo>
                  <a:pt x="6955" y="184538"/>
                </a:lnTo>
                <a:lnTo>
                  <a:pt x="0" y="140207"/>
                </a:lnTo>
                <a:close/>
              </a:path>
            </a:pathLst>
          </a:custGeom>
          <a:ln w="25908">
            <a:solidFill>
              <a:srgbClr val="000000"/>
            </a:solidFill>
          </a:ln>
        </p:spPr>
        <p:txBody>
          <a:bodyPr wrap="square" lIns="0" tIns="0" rIns="0" bIns="0" rtlCol="0"/>
          <a:lstStyle/>
          <a:p>
            <a:pPr algn="l" rtl="0"/>
            <a:endParaRPr/>
          </a:p>
        </p:txBody>
      </p:sp>
      <p:sp>
        <p:nvSpPr>
          <p:cNvPr id="36" name="object 36"/>
          <p:cNvSpPr/>
          <p:nvPr/>
        </p:nvSpPr>
        <p:spPr>
          <a:xfrm>
            <a:off x="5772150" y="3057905"/>
            <a:ext cx="0" cy="166370"/>
          </a:xfrm>
          <a:custGeom>
            <a:avLst/>
            <a:gdLst/>
            <a:ahLst/>
            <a:cxnLst/>
            <a:rect l="l" t="t" r="r" b="b"/>
            <a:pathLst>
              <a:path h="166369">
                <a:moveTo>
                  <a:pt x="0" y="0"/>
                </a:moveTo>
                <a:lnTo>
                  <a:pt x="0" y="166116"/>
                </a:lnTo>
              </a:path>
            </a:pathLst>
          </a:custGeom>
          <a:ln w="25908">
            <a:solidFill>
              <a:srgbClr val="000000"/>
            </a:solidFill>
          </a:ln>
        </p:spPr>
        <p:txBody>
          <a:bodyPr wrap="square" lIns="0" tIns="0" rIns="0" bIns="0" rtlCol="0"/>
          <a:lstStyle/>
          <a:p>
            <a:pPr algn="l" rtl="0"/>
            <a:endParaRPr/>
          </a:p>
        </p:txBody>
      </p:sp>
      <p:sp>
        <p:nvSpPr>
          <p:cNvPr id="37" name="object 37"/>
          <p:cNvSpPr/>
          <p:nvPr/>
        </p:nvSpPr>
        <p:spPr>
          <a:xfrm>
            <a:off x="5772150" y="3504439"/>
            <a:ext cx="0" cy="222885"/>
          </a:xfrm>
          <a:custGeom>
            <a:avLst/>
            <a:gdLst/>
            <a:ahLst/>
            <a:cxnLst/>
            <a:rect l="l" t="t" r="r" b="b"/>
            <a:pathLst>
              <a:path h="222885">
                <a:moveTo>
                  <a:pt x="0" y="0"/>
                </a:moveTo>
                <a:lnTo>
                  <a:pt x="0" y="222504"/>
                </a:lnTo>
              </a:path>
            </a:pathLst>
          </a:custGeom>
          <a:ln w="25908">
            <a:solidFill>
              <a:srgbClr val="000000"/>
            </a:solidFill>
          </a:ln>
        </p:spPr>
        <p:txBody>
          <a:bodyPr wrap="square" lIns="0" tIns="0" rIns="0" bIns="0" rtlCol="0"/>
          <a:lstStyle/>
          <a:p>
            <a:pPr algn="l" rtl="0"/>
            <a:endParaRPr/>
          </a:p>
        </p:txBody>
      </p:sp>
      <p:sp>
        <p:nvSpPr>
          <p:cNvPr id="38" name="object 38"/>
          <p:cNvSpPr/>
          <p:nvPr/>
        </p:nvSpPr>
        <p:spPr>
          <a:xfrm>
            <a:off x="7785354" y="1771650"/>
            <a:ext cx="558165" cy="0"/>
          </a:xfrm>
          <a:custGeom>
            <a:avLst/>
            <a:gdLst/>
            <a:ahLst/>
            <a:cxnLst/>
            <a:rect l="l" t="t" r="r" b="b"/>
            <a:pathLst>
              <a:path w="558165">
                <a:moveTo>
                  <a:pt x="0" y="0"/>
                </a:moveTo>
                <a:lnTo>
                  <a:pt x="557784" y="0"/>
                </a:lnTo>
              </a:path>
            </a:pathLst>
          </a:custGeom>
          <a:ln w="25908">
            <a:solidFill>
              <a:srgbClr val="000000"/>
            </a:solidFill>
          </a:ln>
        </p:spPr>
        <p:txBody>
          <a:bodyPr wrap="square" lIns="0" tIns="0" rIns="0" bIns="0" rtlCol="0"/>
          <a:lstStyle/>
          <a:p>
            <a:pPr algn="l" rtl="0"/>
            <a:endParaRPr/>
          </a:p>
        </p:txBody>
      </p:sp>
      <p:sp>
        <p:nvSpPr>
          <p:cNvPr id="39" name="object 39"/>
          <p:cNvSpPr/>
          <p:nvPr/>
        </p:nvSpPr>
        <p:spPr>
          <a:xfrm>
            <a:off x="4568952" y="1417319"/>
            <a:ext cx="437515" cy="152400"/>
          </a:xfrm>
          <a:custGeom>
            <a:avLst/>
            <a:gdLst/>
            <a:ahLst/>
            <a:cxnLst/>
            <a:rect l="l" t="t" r="r" b="b"/>
            <a:pathLst>
              <a:path w="437514" h="152400">
                <a:moveTo>
                  <a:pt x="284988" y="0"/>
                </a:moveTo>
                <a:lnTo>
                  <a:pt x="284988" y="152400"/>
                </a:lnTo>
                <a:lnTo>
                  <a:pt x="361188" y="114300"/>
                </a:lnTo>
                <a:lnTo>
                  <a:pt x="323088" y="114300"/>
                </a:lnTo>
                <a:lnTo>
                  <a:pt x="323088" y="101600"/>
                </a:lnTo>
                <a:lnTo>
                  <a:pt x="386588" y="101600"/>
                </a:lnTo>
                <a:lnTo>
                  <a:pt x="411988" y="88900"/>
                </a:lnTo>
                <a:lnTo>
                  <a:pt x="323088" y="88900"/>
                </a:lnTo>
                <a:lnTo>
                  <a:pt x="323088" y="63500"/>
                </a:lnTo>
                <a:lnTo>
                  <a:pt x="411988" y="63500"/>
                </a:lnTo>
                <a:lnTo>
                  <a:pt x="386588" y="50800"/>
                </a:lnTo>
                <a:lnTo>
                  <a:pt x="323088" y="50800"/>
                </a:lnTo>
                <a:lnTo>
                  <a:pt x="323088" y="38100"/>
                </a:lnTo>
                <a:lnTo>
                  <a:pt x="361188" y="38100"/>
                </a:lnTo>
                <a:lnTo>
                  <a:pt x="284988" y="0"/>
                </a:lnTo>
                <a:close/>
              </a:path>
              <a:path w="437514" h="152400">
                <a:moveTo>
                  <a:pt x="284988" y="101600"/>
                </a:moveTo>
                <a:lnTo>
                  <a:pt x="0" y="101600"/>
                </a:lnTo>
                <a:lnTo>
                  <a:pt x="0" y="114300"/>
                </a:lnTo>
                <a:lnTo>
                  <a:pt x="284988" y="114300"/>
                </a:lnTo>
                <a:lnTo>
                  <a:pt x="284988" y="101600"/>
                </a:lnTo>
                <a:close/>
              </a:path>
              <a:path w="437514" h="152400">
                <a:moveTo>
                  <a:pt x="386588" y="101600"/>
                </a:moveTo>
                <a:lnTo>
                  <a:pt x="323088" y="101600"/>
                </a:lnTo>
                <a:lnTo>
                  <a:pt x="323088" y="114300"/>
                </a:lnTo>
                <a:lnTo>
                  <a:pt x="361188" y="114300"/>
                </a:lnTo>
                <a:lnTo>
                  <a:pt x="386588" y="101600"/>
                </a:lnTo>
                <a:close/>
              </a:path>
              <a:path w="437514" h="152400">
                <a:moveTo>
                  <a:pt x="284988" y="63500"/>
                </a:moveTo>
                <a:lnTo>
                  <a:pt x="0" y="63500"/>
                </a:lnTo>
                <a:lnTo>
                  <a:pt x="0" y="88900"/>
                </a:lnTo>
                <a:lnTo>
                  <a:pt x="284988" y="88900"/>
                </a:lnTo>
                <a:lnTo>
                  <a:pt x="284988" y="63500"/>
                </a:lnTo>
                <a:close/>
              </a:path>
              <a:path w="437514" h="152400">
                <a:moveTo>
                  <a:pt x="411988" y="63500"/>
                </a:moveTo>
                <a:lnTo>
                  <a:pt x="323088" y="63500"/>
                </a:lnTo>
                <a:lnTo>
                  <a:pt x="323088" y="88900"/>
                </a:lnTo>
                <a:lnTo>
                  <a:pt x="411988" y="88900"/>
                </a:lnTo>
                <a:lnTo>
                  <a:pt x="437388" y="76200"/>
                </a:lnTo>
                <a:lnTo>
                  <a:pt x="411988" y="63500"/>
                </a:lnTo>
                <a:close/>
              </a:path>
              <a:path w="437514" h="152400">
                <a:moveTo>
                  <a:pt x="284988" y="38100"/>
                </a:moveTo>
                <a:lnTo>
                  <a:pt x="0" y="38100"/>
                </a:lnTo>
                <a:lnTo>
                  <a:pt x="0" y="50800"/>
                </a:lnTo>
                <a:lnTo>
                  <a:pt x="284988" y="50800"/>
                </a:lnTo>
                <a:lnTo>
                  <a:pt x="284988" y="38100"/>
                </a:lnTo>
                <a:close/>
              </a:path>
              <a:path w="437514" h="152400">
                <a:moveTo>
                  <a:pt x="361188" y="38100"/>
                </a:moveTo>
                <a:lnTo>
                  <a:pt x="323088" y="38100"/>
                </a:lnTo>
                <a:lnTo>
                  <a:pt x="323088" y="50800"/>
                </a:lnTo>
                <a:lnTo>
                  <a:pt x="386588" y="50800"/>
                </a:lnTo>
                <a:lnTo>
                  <a:pt x="361188" y="38100"/>
                </a:lnTo>
                <a:close/>
              </a:path>
            </a:pathLst>
          </a:custGeom>
          <a:solidFill>
            <a:srgbClr val="2583C5"/>
          </a:solidFill>
        </p:spPr>
        <p:txBody>
          <a:bodyPr wrap="square" lIns="0" tIns="0" rIns="0" bIns="0" rtlCol="0"/>
          <a:lstStyle/>
          <a:p>
            <a:pPr algn="l" rtl="0"/>
            <a:endParaRPr/>
          </a:p>
        </p:txBody>
      </p:sp>
      <p:sp>
        <p:nvSpPr>
          <p:cNvPr id="40" name="object 40"/>
          <p:cNvSpPr/>
          <p:nvPr/>
        </p:nvSpPr>
        <p:spPr>
          <a:xfrm>
            <a:off x="6646165" y="1417319"/>
            <a:ext cx="384175" cy="152400"/>
          </a:xfrm>
          <a:custGeom>
            <a:avLst/>
            <a:gdLst/>
            <a:ahLst/>
            <a:cxnLst/>
            <a:rect l="l" t="t" r="r" b="b"/>
            <a:pathLst>
              <a:path w="384175" h="152400">
                <a:moveTo>
                  <a:pt x="231648" y="0"/>
                </a:moveTo>
                <a:lnTo>
                  <a:pt x="231648" y="152400"/>
                </a:lnTo>
                <a:lnTo>
                  <a:pt x="307848" y="114300"/>
                </a:lnTo>
                <a:lnTo>
                  <a:pt x="269748" y="114300"/>
                </a:lnTo>
                <a:lnTo>
                  <a:pt x="269748" y="101600"/>
                </a:lnTo>
                <a:lnTo>
                  <a:pt x="333248" y="101600"/>
                </a:lnTo>
                <a:lnTo>
                  <a:pt x="358648" y="88900"/>
                </a:lnTo>
                <a:lnTo>
                  <a:pt x="269748" y="88900"/>
                </a:lnTo>
                <a:lnTo>
                  <a:pt x="269748" y="63500"/>
                </a:lnTo>
                <a:lnTo>
                  <a:pt x="358648" y="63500"/>
                </a:lnTo>
                <a:lnTo>
                  <a:pt x="333248" y="50800"/>
                </a:lnTo>
                <a:lnTo>
                  <a:pt x="269748" y="50800"/>
                </a:lnTo>
                <a:lnTo>
                  <a:pt x="269748" y="38100"/>
                </a:lnTo>
                <a:lnTo>
                  <a:pt x="307848" y="38100"/>
                </a:lnTo>
                <a:lnTo>
                  <a:pt x="231648" y="0"/>
                </a:lnTo>
                <a:close/>
              </a:path>
              <a:path w="384175" h="152400">
                <a:moveTo>
                  <a:pt x="231648" y="101600"/>
                </a:moveTo>
                <a:lnTo>
                  <a:pt x="0" y="101600"/>
                </a:lnTo>
                <a:lnTo>
                  <a:pt x="0" y="114300"/>
                </a:lnTo>
                <a:lnTo>
                  <a:pt x="231648" y="114300"/>
                </a:lnTo>
                <a:lnTo>
                  <a:pt x="231648" y="101600"/>
                </a:lnTo>
                <a:close/>
              </a:path>
              <a:path w="384175" h="152400">
                <a:moveTo>
                  <a:pt x="333248" y="101600"/>
                </a:moveTo>
                <a:lnTo>
                  <a:pt x="269748" y="101600"/>
                </a:lnTo>
                <a:lnTo>
                  <a:pt x="269748" y="114300"/>
                </a:lnTo>
                <a:lnTo>
                  <a:pt x="307848" y="114300"/>
                </a:lnTo>
                <a:lnTo>
                  <a:pt x="333248" y="101600"/>
                </a:lnTo>
                <a:close/>
              </a:path>
              <a:path w="384175" h="152400">
                <a:moveTo>
                  <a:pt x="231648" y="63500"/>
                </a:moveTo>
                <a:lnTo>
                  <a:pt x="0" y="63500"/>
                </a:lnTo>
                <a:lnTo>
                  <a:pt x="0" y="88900"/>
                </a:lnTo>
                <a:lnTo>
                  <a:pt x="231648" y="88900"/>
                </a:lnTo>
                <a:lnTo>
                  <a:pt x="231648" y="63500"/>
                </a:lnTo>
                <a:close/>
              </a:path>
              <a:path w="384175" h="152400">
                <a:moveTo>
                  <a:pt x="358648" y="63500"/>
                </a:moveTo>
                <a:lnTo>
                  <a:pt x="269748" y="63500"/>
                </a:lnTo>
                <a:lnTo>
                  <a:pt x="269748" y="88900"/>
                </a:lnTo>
                <a:lnTo>
                  <a:pt x="358648" y="88900"/>
                </a:lnTo>
                <a:lnTo>
                  <a:pt x="384048" y="76200"/>
                </a:lnTo>
                <a:lnTo>
                  <a:pt x="358648" y="63500"/>
                </a:lnTo>
                <a:close/>
              </a:path>
              <a:path w="384175" h="152400">
                <a:moveTo>
                  <a:pt x="231648" y="38100"/>
                </a:moveTo>
                <a:lnTo>
                  <a:pt x="0" y="38100"/>
                </a:lnTo>
                <a:lnTo>
                  <a:pt x="0" y="50800"/>
                </a:lnTo>
                <a:lnTo>
                  <a:pt x="231648" y="50800"/>
                </a:lnTo>
                <a:lnTo>
                  <a:pt x="231648" y="38100"/>
                </a:lnTo>
                <a:close/>
              </a:path>
              <a:path w="384175" h="152400">
                <a:moveTo>
                  <a:pt x="307848" y="38100"/>
                </a:moveTo>
                <a:lnTo>
                  <a:pt x="269748" y="38100"/>
                </a:lnTo>
                <a:lnTo>
                  <a:pt x="269748" y="50800"/>
                </a:lnTo>
                <a:lnTo>
                  <a:pt x="333248" y="50800"/>
                </a:lnTo>
                <a:lnTo>
                  <a:pt x="307848" y="38100"/>
                </a:lnTo>
                <a:close/>
              </a:path>
            </a:pathLst>
          </a:custGeom>
          <a:solidFill>
            <a:srgbClr val="2583C5"/>
          </a:solidFill>
        </p:spPr>
        <p:txBody>
          <a:bodyPr wrap="square" lIns="0" tIns="0" rIns="0" bIns="0" rtlCol="0"/>
          <a:lstStyle/>
          <a:p>
            <a:pPr algn="l" rtl="0"/>
            <a:endParaRPr/>
          </a:p>
        </p:txBody>
      </p:sp>
      <p:sp>
        <p:nvSpPr>
          <p:cNvPr id="41" name="object 41"/>
          <p:cNvSpPr/>
          <p:nvPr/>
        </p:nvSpPr>
        <p:spPr>
          <a:xfrm>
            <a:off x="4476750" y="2163318"/>
            <a:ext cx="76200" cy="390525"/>
          </a:xfrm>
          <a:custGeom>
            <a:avLst/>
            <a:gdLst/>
            <a:ahLst/>
            <a:cxnLst/>
            <a:rect l="l" t="t" r="r" b="b"/>
            <a:pathLst>
              <a:path w="76200" h="390525">
                <a:moveTo>
                  <a:pt x="57150" y="57150"/>
                </a:moveTo>
                <a:lnTo>
                  <a:pt x="19050" y="57150"/>
                </a:lnTo>
                <a:lnTo>
                  <a:pt x="19050" y="390144"/>
                </a:lnTo>
                <a:lnTo>
                  <a:pt x="57150" y="390144"/>
                </a:lnTo>
                <a:lnTo>
                  <a:pt x="57150" y="57150"/>
                </a:lnTo>
                <a:close/>
              </a:path>
              <a:path w="76200" h="390525">
                <a:moveTo>
                  <a:pt x="38100" y="0"/>
                </a:moveTo>
                <a:lnTo>
                  <a:pt x="0" y="76200"/>
                </a:lnTo>
                <a:lnTo>
                  <a:pt x="19050" y="76200"/>
                </a:lnTo>
                <a:lnTo>
                  <a:pt x="19050" y="57150"/>
                </a:lnTo>
                <a:lnTo>
                  <a:pt x="66675" y="57150"/>
                </a:lnTo>
                <a:lnTo>
                  <a:pt x="38100" y="0"/>
                </a:lnTo>
                <a:close/>
              </a:path>
              <a:path w="76200" h="390525">
                <a:moveTo>
                  <a:pt x="66675" y="57150"/>
                </a:moveTo>
                <a:lnTo>
                  <a:pt x="57150" y="57150"/>
                </a:lnTo>
                <a:lnTo>
                  <a:pt x="57150" y="76200"/>
                </a:lnTo>
                <a:lnTo>
                  <a:pt x="76200" y="76200"/>
                </a:lnTo>
                <a:lnTo>
                  <a:pt x="66675" y="57150"/>
                </a:lnTo>
                <a:close/>
              </a:path>
            </a:pathLst>
          </a:custGeom>
          <a:solidFill>
            <a:srgbClr val="2583C5"/>
          </a:solidFill>
        </p:spPr>
        <p:txBody>
          <a:bodyPr wrap="square" lIns="0" tIns="0" rIns="0" bIns="0" rtlCol="0"/>
          <a:lstStyle/>
          <a:p>
            <a:pPr algn="l" rtl="0"/>
            <a:endParaRPr/>
          </a:p>
        </p:txBody>
      </p:sp>
      <p:sp>
        <p:nvSpPr>
          <p:cNvPr id="42" name="object 42"/>
          <p:cNvSpPr/>
          <p:nvPr/>
        </p:nvSpPr>
        <p:spPr>
          <a:xfrm>
            <a:off x="5170171" y="2907029"/>
            <a:ext cx="382905" cy="76200"/>
          </a:xfrm>
          <a:custGeom>
            <a:avLst/>
            <a:gdLst/>
            <a:ahLst/>
            <a:cxnLst/>
            <a:rect l="l" t="t" r="r" b="b"/>
            <a:pathLst>
              <a:path w="382904" h="76200">
                <a:moveTo>
                  <a:pt x="76200" y="0"/>
                </a:moveTo>
                <a:lnTo>
                  <a:pt x="0" y="38100"/>
                </a:lnTo>
                <a:lnTo>
                  <a:pt x="76200" y="76200"/>
                </a:lnTo>
                <a:lnTo>
                  <a:pt x="76200" y="57150"/>
                </a:lnTo>
                <a:lnTo>
                  <a:pt x="57150" y="57150"/>
                </a:lnTo>
                <a:lnTo>
                  <a:pt x="57150" y="19050"/>
                </a:lnTo>
                <a:lnTo>
                  <a:pt x="76200" y="19050"/>
                </a:lnTo>
                <a:lnTo>
                  <a:pt x="76200" y="0"/>
                </a:lnTo>
                <a:close/>
              </a:path>
              <a:path w="382904" h="76200">
                <a:moveTo>
                  <a:pt x="76200" y="19050"/>
                </a:moveTo>
                <a:lnTo>
                  <a:pt x="57150" y="19050"/>
                </a:lnTo>
                <a:lnTo>
                  <a:pt x="57150" y="57150"/>
                </a:lnTo>
                <a:lnTo>
                  <a:pt x="76200" y="57150"/>
                </a:lnTo>
                <a:lnTo>
                  <a:pt x="76200" y="19050"/>
                </a:lnTo>
                <a:close/>
              </a:path>
              <a:path w="382904" h="76200">
                <a:moveTo>
                  <a:pt x="382524" y="19050"/>
                </a:moveTo>
                <a:lnTo>
                  <a:pt x="76200" y="19050"/>
                </a:lnTo>
                <a:lnTo>
                  <a:pt x="76200" y="57150"/>
                </a:lnTo>
                <a:lnTo>
                  <a:pt x="382524" y="57150"/>
                </a:lnTo>
                <a:lnTo>
                  <a:pt x="382524" y="19050"/>
                </a:lnTo>
                <a:close/>
              </a:path>
            </a:pathLst>
          </a:custGeom>
          <a:solidFill>
            <a:srgbClr val="2583C5"/>
          </a:solidFill>
        </p:spPr>
        <p:txBody>
          <a:bodyPr wrap="square" lIns="0" tIns="0" rIns="0" bIns="0" rtlCol="0"/>
          <a:lstStyle/>
          <a:p>
            <a:pPr algn="l" rtl="0"/>
            <a:endParaRPr/>
          </a:p>
        </p:txBody>
      </p:sp>
      <p:sp>
        <p:nvSpPr>
          <p:cNvPr id="43" name="object 43"/>
          <p:cNvSpPr/>
          <p:nvPr/>
        </p:nvSpPr>
        <p:spPr>
          <a:xfrm>
            <a:off x="5936742" y="2907029"/>
            <a:ext cx="437515" cy="76200"/>
          </a:xfrm>
          <a:custGeom>
            <a:avLst/>
            <a:gdLst/>
            <a:ahLst/>
            <a:cxnLst/>
            <a:rect l="l" t="t" r="r" b="b"/>
            <a:pathLst>
              <a:path w="437514" h="76200">
                <a:moveTo>
                  <a:pt x="437388" y="19050"/>
                </a:moveTo>
                <a:lnTo>
                  <a:pt x="399288" y="19050"/>
                </a:lnTo>
                <a:lnTo>
                  <a:pt x="399288" y="57150"/>
                </a:lnTo>
                <a:lnTo>
                  <a:pt x="437388" y="57150"/>
                </a:lnTo>
                <a:lnTo>
                  <a:pt x="437388" y="19050"/>
                </a:lnTo>
                <a:close/>
              </a:path>
              <a:path w="437514" h="76200">
                <a:moveTo>
                  <a:pt x="361188" y="19050"/>
                </a:moveTo>
                <a:lnTo>
                  <a:pt x="323088" y="19050"/>
                </a:lnTo>
                <a:lnTo>
                  <a:pt x="323088" y="57150"/>
                </a:lnTo>
                <a:lnTo>
                  <a:pt x="361188" y="57150"/>
                </a:lnTo>
                <a:lnTo>
                  <a:pt x="361188" y="19050"/>
                </a:lnTo>
                <a:close/>
              </a:path>
              <a:path w="437514" h="76200">
                <a:moveTo>
                  <a:pt x="284988" y="19050"/>
                </a:moveTo>
                <a:lnTo>
                  <a:pt x="246887" y="19050"/>
                </a:lnTo>
                <a:lnTo>
                  <a:pt x="246887" y="57150"/>
                </a:lnTo>
                <a:lnTo>
                  <a:pt x="284988" y="57150"/>
                </a:lnTo>
                <a:lnTo>
                  <a:pt x="284988" y="19050"/>
                </a:lnTo>
                <a:close/>
              </a:path>
              <a:path w="437514" h="76200">
                <a:moveTo>
                  <a:pt x="208787" y="19050"/>
                </a:moveTo>
                <a:lnTo>
                  <a:pt x="170687" y="19050"/>
                </a:lnTo>
                <a:lnTo>
                  <a:pt x="170687" y="57150"/>
                </a:lnTo>
                <a:lnTo>
                  <a:pt x="208787" y="57150"/>
                </a:lnTo>
                <a:lnTo>
                  <a:pt x="208787" y="19050"/>
                </a:lnTo>
                <a:close/>
              </a:path>
              <a:path w="437514" h="76200">
                <a:moveTo>
                  <a:pt x="132587" y="19050"/>
                </a:moveTo>
                <a:lnTo>
                  <a:pt x="94487" y="19050"/>
                </a:lnTo>
                <a:lnTo>
                  <a:pt x="94487" y="57150"/>
                </a:lnTo>
                <a:lnTo>
                  <a:pt x="132587" y="57150"/>
                </a:lnTo>
                <a:lnTo>
                  <a:pt x="132587" y="19050"/>
                </a:lnTo>
                <a:close/>
              </a:path>
              <a:path w="437514" h="76200">
                <a:moveTo>
                  <a:pt x="76200" y="0"/>
                </a:moveTo>
                <a:lnTo>
                  <a:pt x="0" y="38100"/>
                </a:lnTo>
                <a:lnTo>
                  <a:pt x="76200" y="76200"/>
                </a:lnTo>
                <a:lnTo>
                  <a:pt x="76200" y="0"/>
                </a:lnTo>
                <a:close/>
              </a:path>
            </a:pathLst>
          </a:custGeom>
          <a:solidFill>
            <a:srgbClr val="2583C5"/>
          </a:solidFill>
        </p:spPr>
        <p:txBody>
          <a:bodyPr wrap="square" lIns="0" tIns="0" rIns="0" bIns="0" rtlCol="0"/>
          <a:lstStyle/>
          <a:p>
            <a:pPr algn="l" rtl="0"/>
            <a:endParaRPr/>
          </a:p>
        </p:txBody>
      </p:sp>
      <p:sp>
        <p:nvSpPr>
          <p:cNvPr id="44" name="object 44"/>
          <p:cNvSpPr/>
          <p:nvPr/>
        </p:nvSpPr>
        <p:spPr>
          <a:xfrm>
            <a:off x="6992873" y="2163317"/>
            <a:ext cx="76200" cy="335280"/>
          </a:xfrm>
          <a:custGeom>
            <a:avLst/>
            <a:gdLst/>
            <a:ahLst/>
            <a:cxnLst/>
            <a:rect l="l" t="t" r="r" b="b"/>
            <a:pathLst>
              <a:path w="76200" h="335280">
                <a:moveTo>
                  <a:pt x="57150" y="0"/>
                </a:moveTo>
                <a:lnTo>
                  <a:pt x="19050" y="0"/>
                </a:lnTo>
                <a:lnTo>
                  <a:pt x="19050" y="38100"/>
                </a:lnTo>
                <a:lnTo>
                  <a:pt x="57150" y="38100"/>
                </a:lnTo>
                <a:lnTo>
                  <a:pt x="57150" y="0"/>
                </a:lnTo>
                <a:close/>
              </a:path>
              <a:path w="76200" h="335280">
                <a:moveTo>
                  <a:pt x="57150" y="76200"/>
                </a:moveTo>
                <a:lnTo>
                  <a:pt x="19050" y="76200"/>
                </a:lnTo>
                <a:lnTo>
                  <a:pt x="19050" y="114300"/>
                </a:lnTo>
                <a:lnTo>
                  <a:pt x="57150" y="114300"/>
                </a:lnTo>
                <a:lnTo>
                  <a:pt x="57150" y="76200"/>
                </a:lnTo>
                <a:close/>
              </a:path>
              <a:path w="76200" h="335280">
                <a:moveTo>
                  <a:pt x="57150" y="152400"/>
                </a:moveTo>
                <a:lnTo>
                  <a:pt x="19050" y="152400"/>
                </a:lnTo>
                <a:lnTo>
                  <a:pt x="19050" y="190500"/>
                </a:lnTo>
                <a:lnTo>
                  <a:pt x="57150" y="190500"/>
                </a:lnTo>
                <a:lnTo>
                  <a:pt x="57150" y="152400"/>
                </a:lnTo>
                <a:close/>
              </a:path>
              <a:path w="76200" h="335280">
                <a:moveTo>
                  <a:pt x="19050" y="259080"/>
                </a:moveTo>
                <a:lnTo>
                  <a:pt x="0" y="259080"/>
                </a:lnTo>
                <a:lnTo>
                  <a:pt x="38100" y="335280"/>
                </a:lnTo>
                <a:lnTo>
                  <a:pt x="72390" y="266700"/>
                </a:lnTo>
                <a:lnTo>
                  <a:pt x="19050" y="266700"/>
                </a:lnTo>
                <a:lnTo>
                  <a:pt x="19050" y="259080"/>
                </a:lnTo>
                <a:close/>
              </a:path>
              <a:path w="76200" h="335280">
                <a:moveTo>
                  <a:pt x="57150" y="228600"/>
                </a:moveTo>
                <a:lnTo>
                  <a:pt x="19050" y="228600"/>
                </a:lnTo>
                <a:lnTo>
                  <a:pt x="19050" y="266700"/>
                </a:lnTo>
                <a:lnTo>
                  <a:pt x="57150" y="266700"/>
                </a:lnTo>
                <a:lnTo>
                  <a:pt x="57150" y="228600"/>
                </a:lnTo>
                <a:close/>
              </a:path>
              <a:path w="76200" h="335280">
                <a:moveTo>
                  <a:pt x="76200" y="259080"/>
                </a:moveTo>
                <a:lnTo>
                  <a:pt x="57150" y="259080"/>
                </a:lnTo>
                <a:lnTo>
                  <a:pt x="57150" y="266700"/>
                </a:lnTo>
                <a:lnTo>
                  <a:pt x="72390" y="266700"/>
                </a:lnTo>
                <a:lnTo>
                  <a:pt x="76200" y="259080"/>
                </a:lnTo>
                <a:close/>
              </a:path>
            </a:pathLst>
          </a:custGeom>
          <a:solidFill>
            <a:srgbClr val="2583C5"/>
          </a:solidFill>
        </p:spPr>
        <p:txBody>
          <a:bodyPr wrap="square" lIns="0" tIns="0" rIns="0" bIns="0" rtlCol="0"/>
          <a:lstStyle/>
          <a:p>
            <a:pPr algn="l" rtl="0"/>
            <a:endParaRPr/>
          </a:p>
        </p:txBody>
      </p:sp>
      <p:sp>
        <p:nvSpPr>
          <p:cNvPr id="45" name="object 45"/>
          <p:cNvSpPr/>
          <p:nvPr/>
        </p:nvSpPr>
        <p:spPr>
          <a:xfrm>
            <a:off x="5203697" y="1389125"/>
            <a:ext cx="1149350" cy="739140"/>
          </a:xfrm>
          <a:custGeom>
            <a:avLst/>
            <a:gdLst/>
            <a:ahLst/>
            <a:cxnLst/>
            <a:rect l="l" t="t" r="r" b="b"/>
            <a:pathLst>
              <a:path w="1149350" h="739139">
                <a:moveTo>
                  <a:pt x="0" y="739139"/>
                </a:moveTo>
                <a:lnTo>
                  <a:pt x="1149096" y="739139"/>
                </a:lnTo>
                <a:lnTo>
                  <a:pt x="1149096" y="0"/>
                </a:lnTo>
                <a:lnTo>
                  <a:pt x="0" y="0"/>
                </a:lnTo>
                <a:lnTo>
                  <a:pt x="0" y="739139"/>
                </a:lnTo>
                <a:close/>
              </a:path>
            </a:pathLst>
          </a:custGeom>
          <a:ln w="25908">
            <a:solidFill>
              <a:srgbClr val="000000"/>
            </a:solidFill>
          </a:ln>
        </p:spPr>
        <p:txBody>
          <a:bodyPr wrap="square" lIns="0" tIns="0" rIns="0" bIns="0" rtlCol="0"/>
          <a:lstStyle/>
          <a:p>
            <a:pPr algn="l" rtl="0"/>
            <a:endParaRPr/>
          </a:p>
        </p:txBody>
      </p:sp>
      <p:sp>
        <p:nvSpPr>
          <p:cNvPr id="46" name="object 46"/>
          <p:cNvSpPr/>
          <p:nvPr/>
        </p:nvSpPr>
        <p:spPr>
          <a:xfrm>
            <a:off x="5983986" y="3224022"/>
            <a:ext cx="52069" cy="335280"/>
          </a:xfrm>
          <a:custGeom>
            <a:avLst/>
            <a:gdLst/>
            <a:ahLst/>
            <a:cxnLst/>
            <a:rect l="l" t="t" r="r" b="b"/>
            <a:pathLst>
              <a:path w="52070" h="335279">
                <a:moveTo>
                  <a:pt x="38862" y="38862"/>
                </a:moveTo>
                <a:lnTo>
                  <a:pt x="12953" y="38862"/>
                </a:lnTo>
                <a:lnTo>
                  <a:pt x="12953" y="335279"/>
                </a:lnTo>
                <a:lnTo>
                  <a:pt x="38862" y="335279"/>
                </a:lnTo>
                <a:lnTo>
                  <a:pt x="38862" y="38862"/>
                </a:lnTo>
                <a:close/>
              </a:path>
              <a:path w="52070" h="335279">
                <a:moveTo>
                  <a:pt x="25908" y="0"/>
                </a:moveTo>
                <a:lnTo>
                  <a:pt x="0" y="51815"/>
                </a:lnTo>
                <a:lnTo>
                  <a:pt x="12953" y="51815"/>
                </a:lnTo>
                <a:lnTo>
                  <a:pt x="12953" y="38862"/>
                </a:lnTo>
                <a:lnTo>
                  <a:pt x="45338" y="38862"/>
                </a:lnTo>
                <a:lnTo>
                  <a:pt x="25908" y="0"/>
                </a:lnTo>
                <a:close/>
              </a:path>
              <a:path w="52070" h="335279">
                <a:moveTo>
                  <a:pt x="45338" y="38862"/>
                </a:moveTo>
                <a:lnTo>
                  <a:pt x="38862" y="38862"/>
                </a:lnTo>
                <a:lnTo>
                  <a:pt x="38862" y="51815"/>
                </a:lnTo>
                <a:lnTo>
                  <a:pt x="51815" y="51815"/>
                </a:lnTo>
                <a:lnTo>
                  <a:pt x="45338" y="38862"/>
                </a:lnTo>
                <a:close/>
              </a:path>
            </a:pathLst>
          </a:custGeom>
          <a:solidFill>
            <a:srgbClr val="6B9F24"/>
          </a:solidFill>
        </p:spPr>
        <p:txBody>
          <a:bodyPr wrap="square" lIns="0" tIns="0" rIns="0" bIns="0" rtlCol="0"/>
          <a:lstStyle/>
          <a:p>
            <a:pPr algn="l" rtl="0"/>
            <a:endParaRPr/>
          </a:p>
        </p:txBody>
      </p:sp>
      <p:sp>
        <p:nvSpPr>
          <p:cNvPr id="47" name="object 47"/>
          <p:cNvSpPr txBox="1"/>
          <p:nvPr/>
        </p:nvSpPr>
        <p:spPr>
          <a:xfrm>
            <a:off x="6255511" y="3258820"/>
            <a:ext cx="623570" cy="223138"/>
          </a:xfrm>
          <a:prstGeom prst="rect">
            <a:avLst/>
          </a:prstGeom>
        </p:spPr>
        <p:txBody>
          <a:bodyPr vert="horz" wrap="square" lIns="0" tIns="0" rIns="0" bIns="0" rtlCol="0">
            <a:spAutoFit/>
          </a:bodyPr>
          <a:lstStyle/>
          <a:p>
            <a:pPr marL="12700" algn="l" rtl="0"/>
            <a:r>
              <a:rPr sz="1400" i="1" spc="10" dirty="0">
                <a:solidFill>
                  <a:srgbClr val="003399"/>
                </a:solidFill>
                <a:latin typeface="Times New Roman"/>
                <a:cs typeface="Times New Roman"/>
              </a:rPr>
              <a:t>I</a:t>
            </a:r>
            <a:r>
              <a:rPr sz="1350" i="1" spc="15" baseline="-21604" dirty="0">
                <a:solidFill>
                  <a:srgbClr val="003399"/>
                </a:solidFill>
                <a:latin typeface="Times New Roman"/>
                <a:cs typeface="Times New Roman"/>
              </a:rPr>
              <a:t>DIF</a:t>
            </a:r>
            <a:r>
              <a:rPr sz="1450" i="1" spc="-25" dirty="0">
                <a:solidFill>
                  <a:srgbClr val="003399"/>
                </a:solidFill>
                <a:latin typeface="Symbol"/>
                <a:cs typeface="Symbol"/>
              </a:rPr>
              <a:t></a:t>
            </a:r>
            <a:r>
              <a:rPr sz="1450" i="1" spc="295" dirty="0">
                <a:solidFill>
                  <a:srgbClr val="003399"/>
                </a:solidFill>
                <a:latin typeface="Times New Roman"/>
                <a:cs typeface="Times New Roman"/>
              </a:rPr>
              <a:t> </a:t>
            </a:r>
            <a:r>
              <a:rPr sz="1400" dirty="0">
                <a:solidFill>
                  <a:srgbClr val="003399"/>
                </a:solidFill>
                <a:latin typeface="Times New Roman"/>
                <a:cs typeface="Times New Roman"/>
              </a:rPr>
              <a:t>0</a:t>
            </a:r>
            <a:endParaRPr sz="1400">
              <a:latin typeface="Times New Roman"/>
              <a:cs typeface="Times New Roman"/>
            </a:endParaRPr>
          </a:p>
        </p:txBody>
      </p:sp>
      <p:sp>
        <p:nvSpPr>
          <p:cNvPr id="48" name="object 48"/>
          <p:cNvSpPr txBox="1"/>
          <p:nvPr/>
        </p:nvSpPr>
        <p:spPr>
          <a:xfrm>
            <a:off x="4056127" y="1271523"/>
            <a:ext cx="4928235" cy="1038860"/>
          </a:xfrm>
          <a:prstGeom prst="rect">
            <a:avLst/>
          </a:prstGeom>
        </p:spPr>
        <p:txBody>
          <a:bodyPr vert="horz" wrap="square" lIns="0" tIns="0" rIns="0" bIns="0" rtlCol="0">
            <a:spAutoFit/>
          </a:bodyPr>
          <a:lstStyle/>
          <a:p>
            <a:pPr marR="1489075" algn="ctr" rtl="0">
              <a:tabLst>
                <a:tab pos="3168650" algn="l"/>
              </a:tabLst>
            </a:pPr>
            <a:r>
              <a:rPr sz="1400" spc="-10" dirty="0">
                <a:solidFill>
                  <a:srgbClr val="003399"/>
                </a:solidFill>
                <a:latin typeface="Arial"/>
                <a:cs typeface="Arial"/>
              </a:rPr>
              <a:t>C</a:t>
            </a:r>
            <a:r>
              <a:rPr sz="1400" dirty="0">
                <a:solidFill>
                  <a:srgbClr val="003399"/>
                </a:solidFill>
                <a:latin typeface="Arial"/>
                <a:cs typeface="Arial"/>
              </a:rPr>
              <a:t>t</a:t>
            </a:r>
            <a:r>
              <a:rPr sz="1400" spc="-10" dirty="0">
                <a:solidFill>
                  <a:srgbClr val="003399"/>
                </a:solidFill>
                <a:latin typeface="Arial"/>
                <a:cs typeface="Arial"/>
              </a:rPr>
              <a:t>Connecticut</a:t>
            </a:r>
            <a:endParaRPr sz="1400">
              <a:latin typeface="Arial"/>
              <a:cs typeface="Arial"/>
            </a:endParaRPr>
          </a:p>
          <a:p>
            <a:pPr marR="1458595" algn="ctr" rtl="0">
              <a:spcBef>
                <a:spcPts val="10"/>
              </a:spcBef>
            </a:pPr>
            <a:r>
              <a:rPr sz="1400" dirty="0">
                <a:solidFill>
                  <a:srgbClr val="003399"/>
                </a:solidFill>
                <a:latin typeface="Arial"/>
                <a:cs typeface="Arial"/>
              </a:rPr>
              <a:t>Protegido</a:t>
            </a:r>
            <a:endParaRPr sz="1400">
              <a:latin typeface="Arial"/>
              <a:cs typeface="Arial"/>
            </a:endParaRPr>
          </a:p>
          <a:p>
            <a:pPr marR="1457960" algn="ctr" rtl="0">
              <a:lnSpc>
                <a:spcPts val="1520"/>
              </a:lnSpc>
            </a:pPr>
            <a:r>
              <a:rPr sz="1400" dirty="0">
                <a:solidFill>
                  <a:srgbClr val="003399"/>
                </a:solidFill>
                <a:latin typeface="Arial"/>
                <a:cs typeface="Arial"/>
              </a:rPr>
              <a:t>Equipo</a:t>
            </a:r>
            <a:endParaRPr sz="1400">
              <a:latin typeface="Arial"/>
              <a:cs typeface="Arial"/>
            </a:endParaRPr>
          </a:p>
          <a:p>
            <a:pPr marL="4262755" algn="l" rtl="0">
              <a:lnSpc>
                <a:spcPts val="1520"/>
              </a:lnSpc>
            </a:pPr>
            <a:r>
              <a:rPr sz="1400" spc="-5" dirty="0">
                <a:solidFill>
                  <a:srgbClr val="FF3300"/>
                </a:solidFill>
                <a:latin typeface="Arial"/>
                <a:cs typeface="Arial"/>
              </a:rPr>
              <a:t>Externo</a:t>
            </a:r>
            <a:endParaRPr sz="1400">
              <a:latin typeface="Arial"/>
              <a:cs typeface="Arial"/>
            </a:endParaRPr>
          </a:p>
          <a:p>
            <a:pPr marR="261620" algn="l" rtl="0"/>
            <a:r>
              <a:rPr sz="1400" spc="-10" dirty="0">
                <a:solidFill>
                  <a:srgbClr val="FF3300"/>
                </a:solidFill>
                <a:latin typeface="Arial"/>
                <a:cs typeface="Arial"/>
              </a:rPr>
              <a:t>F</a:t>
            </a:r>
            <a:r>
              <a:rPr sz="1400" dirty="0">
                <a:solidFill>
                  <a:srgbClr val="FF3300"/>
                </a:solidFill>
                <a:latin typeface="Arial"/>
                <a:cs typeface="Arial"/>
              </a:rPr>
              <a:t>culpa</a:t>
            </a:r>
            <a:endParaRPr sz="1400">
              <a:latin typeface="Arial"/>
              <a:cs typeface="Arial"/>
            </a:endParaRPr>
          </a:p>
        </p:txBody>
      </p:sp>
      <p:sp>
        <p:nvSpPr>
          <p:cNvPr id="49" name="object 49"/>
          <p:cNvSpPr txBox="1"/>
          <p:nvPr/>
        </p:nvSpPr>
        <p:spPr>
          <a:xfrm>
            <a:off x="5310378" y="3239008"/>
            <a:ext cx="223520" cy="215444"/>
          </a:xfrm>
          <a:prstGeom prst="rect">
            <a:avLst/>
          </a:prstGeom>
        </p:spPr>
        <p:txBody>
          <a:bodyPr vert="horz" wrap="square" lIns="0" tIns="0" rIns="0" bIns="0" rtlCol="0">
            <a:spAutoFit/>
          </a:bodyPr>
          <a:lstStyle/>
          <a:p>
            <a:pPr marL="12700" algn="l" rtl="0"/>
            <a:r>
              <a:rPr sz="1400" spc="-5" dirty="0">
                <a:solidFill>
                  <a:srgbClr val="003399"/>
                </a:solidFill>
                <a:latin typeface="Arial"/>
                <a:cs typeface="Arial"/>
              </a:rPr>
              <a:t>50</a:t>
            </a:r>
            <a:endParaRPr sz="1400">
              <a:latin typeface="Arial"/>
              <a:cs typeface="Arial"/>
            </a:endParaRPr>
          </a:p>
        </p:txBody>
      </p:sp>
      <p:sp>
        <p:nvSpPr>
          <p:cNvPr id="50" name="object 50"/>
          <p:cNvSpPr/>
          <p:nvPr/>
        </p:nvSpPr>
        <p:spPr>
          <a:xfrm>
            <a:off x="8006146" y="1620785"/>
            <a:ext cx="184150" cy="414655"/>
          </a:xfrm>
          <a:custGeom>
            <a:avLst/>
            <a:gdLst/>
            <a:ahLst/>
            <a:cxnLst/>
            <a:rect l="l" t="t" r="r" b="b"/>
            <a:pathLst>
              <a:path w="184150" h="414655">
                <a:moveTo>
                  <a:pt x="168770" y="0"/>
                </a:moveTo>
                <a:lnTo>
                  <a:pt x="161759" y="2961"/>
                </a:lnTo>
                <a:lnTo>
                  <a:pt x="0" y="401606"/>
                </a:lnTo>
                <a:lnTo>
                  <a:pt x="2833" y="408941"/>
                </a:lnTo>
                <a:lnTo>
                  <a:pt x="14977" y="414332"/>
                </a:lnTo>
                <a:lnTo>
                  <a:pt x="21989" y="411370"/>
                </a:lnTo>
                <a:lnTo>
                  <a:pt x="183741" y="12725"/>
                </a:lnTo>
                <a:lnTo>
                  <a:pt x="180915" y="5391"/>
                </a:lnTo>
                <a:lnTo>
                  <a:pt x="168770" y="0"/>
                </a:lnTo>
                <a:close/>
              </a:path>
            </a:pathLst>
          </a:custGeom>
          <a:solidFill>
            <a:srgbClr val="FF0000"/>
          </a:solidFill>
        </p:spPr>
        <p:txBody>
          <a:bodyPr wrap="square" lIns="0" tIns="0" rIns="0" bIns="0" rtlCol="0"/>
          <a:lstStyle/>
          <a:p>
            <a:pPr algn="l" rtl="0"/>
            <a:endParaRPr/>
          </a:p>
        </p:txBody>
      </p:sp>
      <p:sp>
        <p:nvSpPr>
          <p:cNvPr id="51" name="object 51"/>
          <p:cNvSpPr/>
          <p:nvPr/>
        </p:nvSpPr>
        <p:spPr>
          <a:xfrm>
            <a:off x="7998485" y="2143090"/>
            <a:ext cx="102235" cy="175260"/>
          </a:xfrm>
          <a:custGeom>
            <a:avLst/>
            <a:gdLst/>
            <a:ahLst/>
            <a:cxnLst/>
            <a:rect l="l" t="t" r="r" b="b"/>
            <a:pathLst>
              <a:path w="102234" h="175260">
                <a:moveTo>
                  <a:pt x="33178" y="0"/>
                </a:moveTo>
                <a:lnTo>
                  <a:pt x="0" y="174921"/>
                </a:lnTo>
                <a:lnTo>
                  <a:pt x="102193" y="29153"/>
                </a:lnTo>
                <a:lnTo>
                  <a:pt x="33178" y="0"/>
                </a:lnTo>
                <a:close/>
              </a:path>
            </a:pathLst>
          </a:custGeom>
          <a:solidFill>
            <a:srgbClr val="FF0000"/>
          </a:solidFill>
        </p:spPr>
        <p:txBody>
          <a:bodyPr wrap="square" lIns="0" tIns="0" rIns="0" bIns="0" rtlCol="0"/>
          <a:lstStyle/>
          <a:p>
            <a:pPr algn="l" rtl="0"/>
            <a:endParaRPr/>
          </a:p>
        </p:txBody>
      </p:sp>
      <p:sp>
        <p:nvSpPr>
          <p:cNvPr id="52" name="object 52"/>
          <p:cNvSpPr/>
          <p:nvPr/>
        </p:nvSpPr>
        <p:spPr>
          <a:xfrm>
            <a:off x="7976296" y="2125852"/>
            <a:ext cx="143510" cy="245110"/>
          </a:xfrm>
          <a:custGeom>
            <a:avLst/>
            <a:gdLst/>
            <a:ahLst/>
            <a:cxnLst/>
            <a:rect l="l" t="t" r="r" b="b"/>
            <a:pathLst>
              <a:path w="143509" h="245110">
                <a:moveTo>
                  <a:pt x="46459" y="0"/>
                </a:moveTo>
                <a:lnTo>
                  <a:pt x="0" y="244937"/>
                </a:lnTo>
                <a:lnTo>
                  <a:pt x="35294" y="194590"/>
                </a:lnTo>
                <a:lnTo>
                  <a:pt x="33903" y="194590"/>
                </a:lnTo>
                <a:lnTo>
                  <a:pt x="12555" y="184769"/>
                </a:lnTo>
                <a:lnTo>
                  <a:pt x="44375" y="139377"/>
                </a:lnTo>
                <a:lnTo>
                  <a:pt x="64273" y="34470"/>
                </a:lnTo>
                <a:lnTo>
                  <a:pt x="50893" y="28818"/>
                </a:lnTo>
                <a:lnTo>
                  <a:pt x="67081" y="19667"/>
                </a:lnTo>
                <a:lnTo>
                  <a:pt x="93024" y="19667"/>
                </a:lnTo>
                <a:lnTo>
                  <a:pt x="46459" y="0"/>
                </a:lnTo>
                <a:close/>
              </a:path>
              <a:path w="143509" h="245110">
                <a:moveTo>
                  <a:pt x="44375" y="139377"/>
                </a:moveTo>
                <a:lnTo>
                  <a:pt x="12555" y="184769"/>
                </a:lnTo>
                <a:lnTo>
                  <a:pt x="33903" y="194590"/>
                </a:lnTo>
                <a:lnTo>
                  <a:pt x="44375" y="139377"/>
                </a:lnTo>
                <a:close/>
              </a:path>
              <a:path w="143509" h="245110">
                <a:moveTo>
                  <a:pt x="105661" y="51953"/>
                </a:moveTo>
                <a:lnTo>
                  <a:pt x="44375" y="139377"/>
                </a:lnTo>
                <a:lnTo>
                  <a:pt x="33903" y="194590"/>
                </a:lnTo>
                <a:lnTo>
                  <a:pt x="35294" y="194590"/>
                </a:lnTo>
                <a:lnTo>
                  <a:pt x="131068" y="57972"/>
                </a:lnTo>
                <a:lnTo>
                  <a:pt x="119909" y="57972"/>
                </a:lnTo>
                <a:lnTo>
                  <a:pt x="105661" y="51953"/>
                </a:lnTo>
                <a:close/>
              </a:path>
              <a:path w="143509" h="245110">
                <a:moveTo>
                  <a:pt x="114742" y="38999"/>
                </a:moveTo>
                <a:lnTo>
                  <a:pt x="105661" y="51953"/>
                </a:lnTo>
                <a:lnTo>
                  <a:pt x="119909" y="57972"/>
                </a:lnTo>
                <a:lnTo>
                  <a:pt x="114742" y="38999"/>
                </a:lnTo>
                <a:close/>
              </a:path>
              <a:path w="143509" h="245110">
                <a:moveTo>
                  <a:pt x="138795" y="38999"/>
                </a:moveTo>
                <a:lnTo>
                  <a:pt x="114742" y="38999"/>
                </a:lnTo>
                <a:lnTo>
                  <a:pt x="119909" y="57972"/>
                </a:lnTo>
                <a:lnTo>
                  <a:pt x="131068" y="57972"/>
                </a:lnTo>
                <a:lnTo>
                  <a:pt x="143095" y="40815"/>
                </a:lnTo>
                <a:lnTo>
                  <a:pt x="138795" y="38999"/>
                </a:lnTo>
                <a:close/>
              </a:path>
              <a:path w="143509" h="245110">
                <a:moveTo>
                  <a:pt x="93024" y="19667"/>
                </a:moveTo>
                <a:lnTo>
                  <a:pt x="67081" y="19667"/>
                </a:lnTo>
                <a:lnTo>
                  <a:pt x="64273" y="34470"/>
                </a:lnTo>
                <a:lnTo>
                  <a:pt x="105661" y="51953"/>
                </a:lnTo>
                <a:lnTo>
                  <a:pt x="114742" y="38999"/>
                </a:lnTo>
                <a:lnTo>
                  <a:pt x="138795" y="38999"/>
                </a:lnTo>
                <a:lnTo>
                  <a:pt x="93024" y="19667"/>
                </a:lnTo>
                <a:close/>
              </a:path>
              <a:path w="143509" h="245110">
                <a:moveTo>
                  <a:pt x="67081" y="19667"/>
                </a:moveTo>
                <a:lnTo>
                  <a:pt x="50893" y="28818"/>
                </a:lnTo>
                <a:lnTo>
                  <a:pt x="64273" y="34470"/>
                </a:lnTo>
                <a:lnTo>
                  <a:pt x="67081" y="19667"/>
                </a:lnTo>
                <a:close/>
              </a:path>
            </a:pathLst>
          </a:custGeom>
          <a:solidFill>
            <a:srgbClr val="FF0000"/>
          </a:solidFill>
        </p:spPr>
        <p:txBody>
          <a:bodyPr wrap="square" lIns="0" tIns="0" rIns="0" bIns="0" rtlCol="0"/>
          <a:lstStyle/>
          <a:p>
            <a:pPr algn="l" rtl="0"/>
            <a:endParaRPr/>
          </a:p>
        </p:txBody>
      </p:sp>
      <p:sp>
        <p:nvSpPr>
          <p:cNvPr id="53" name="object 53"/>
          <p:cNvSpPr/>
          <p:nvPr/>
        </p:nvSpPr>
        <p:spPr>
          <a:xfrm>
            <a:off x="8052599" y="1913713"/>
            <a:ext cx="120650" cy="259079"/>
          </a:xfrm>
          <a:custGeom>
            <a:avLst/>
            <a:gdLst/>
            <a:ahLst/>
            <a:cxnLst/>
            <a:rect l="l" t="t" r="r" b="b"/>
            <a:pathLst>
              <a:path w="120650" h="259080">
                <a:moveTo>
                  <a:pt x="105027" y="0"/>
                </a:moveTo>
                <a:lnTo>
                  <a:pt x="98027" y="2984"/>
                </a:lnTo>
                <a:lnTo>
                  <a:pt x="0" y="246153"/>
                </a:lnTo>
                <a:lnTo>
                  <a:pt x="2849" y="253476"/>
                </a:lnTo>
                <a:lnTo>
                  <a:pt x="15010" y="258844"/>
                </a:lnTo>
                <a:lnTo>
                  <a:pt x="22010" y="255860"/>
                </a:lnTo>
                <a:lnTo>
                  <a:pt x="120032" y="12691"/>
                </a:lnTo>
                <a:lnTo>
                  <a:pt x="117183" y="5356"/>
                </a:lnTo>
                <a:lnTo>
                  <a:pt x="105027" y="0"/>
                </a:lnTo>
                <a:close/>
              </a:path>
            </a:pathLst>
          </a:custGeom>
          <a:solidFill>
            <a:srgbClr val="FF0000"/>
          </a:solidFill>
        </p:spPr>
        <p:txBody>
          <a:bodyPr wrap="square" lIns="0" tIns="0" rIns="0" bIns="0" rtlCol="0"/>
          <a:lstStyle/>
          <a:p>
            <a:pPr algn="l" rtl="0"/>
            <a:endParaRPr/>
          </a:p>
        </p:txBody>
      </p:sp>
      <p:sp>
        <p:nvSpPr>
          <p:cNvPr id="54" name="object 54"/>
          <p:cNvSpPr/>
          <p:nvPr/>
        </p:nvSpPr>
        <p:spPr>
          <a:xfrm>
            <a:off x="8006102" y="1913665"/>
            <a:ext cx="167005" cy="121920"/>
          </a:xfrm>
          <a:custGeom>
            <a:avLst/>
            <a:gdLst/>
            <a:ahLst/>
            <a:cxnLst/>
            <a:rect l="l" t="t" r="r" b="b"/>
            <a:pathLst>
              <a:path w="167004" h="121919">
                <a:moveTo>
                  <a:pt x="152099" y="0"/>
                </a:moveTo>
                <a:lnTo>
                  <a:pt x="1630" y="100430"/>
                </a:lnTo>
                <a:lnTo>
                  <a:pt x="0" y="108158"/>
                </a:lnTo>
                <a:lnTo>
                  <a:pt x="7096" y="119796"/>
                </a:lnTo>
                <a:lnTo>
                  <a:pt x="14481" y="121497"/>
                </a:lnTo>
                <a:lnTo>
                  <a:pt x="164951" y="21055"/>
                </a:lnTo>
                <a:lnTo>
                  <a:pt x="166585" y="13339"/>
                </a:lnTo>
                <a:lnTo>
                  <a:pt x="159486" y="1700"/>
                </a:lnTo>
                <a:lnTo>
                  <a:pt x="152099" y="0"/>
                </a:lnTo>
                <a:close/>
              </a:path>
            </a:pathLst>
          </a:custGeom>
          <a:solidFill>
            <a:srgbClr val="FF0000"/>
          </a:solidFill>
        </p:spPr>
        <p:txBody>
          <a:bodyPr wrap="square" lIns="0" tIns="0" rIns="0" bIns="0" rtlCol="0"/>
          <a:lstStyle/>
          <a:p>
            <a:pPr algn="l" rtl="0"/>
            <a:endParaRPr/>
          </a:p>
        </p:txBody>
      </p:sp>
      <p:sp>
        <p:nvSpPr>
          <p:cNvPr id="55" name="object 55"/>
          <p:cNvSpPr/>
          <p:nvPr/>
        </p:nvSpPr>
        <p:spPr>
          <a:xfrm>
            <a:off x="8061824" y="1627656"/>
            <a:ext cx="121920" cy="228600"/>
          </a:xfrm>
          <a:custGeom>
            <a:avLst/>
            <a:gdLst/>
            <a:ahLst/>
            <a:cxnLst/>
            <a:rect l="l" t="t" r="r" b="b"/>
            <a:pathLst>
              <a:path w="121920" h="228600">
                <a:moveTo>
                  <a:pt x="14264" y="0"/>
                </a:moveTo>
                <a:lnTo>
                  <a:pt x="2440" y="6108"/>
                </a:lnTo>
                <a:lnTo>
                  <a:pt x="0" y="13593"/>
                </a:lnTo>
                <a:lnTo>
                  <a:pt x="100064" y="225885"/>
                </a:lnTo>
                <a:lnTo>
                  <a:pt x="107230" y="228430"/>
                </a:lnTo>
                <a:lnTo>
                  <a:pt x="119055" y="222333"/>
                </a:lnTo>
                <a:lnTo>
                  <a:pt x="121495" y="214836"/>
                </a:lnTo>
                <a:lnTo>
                  <a:pt x="21430" y="2545"/>
                </a:lnTo>
                <a:lnTo>
                  <a:pt x="14264" y="0"/>
                </a:lnTo>
                <a:close/>
              </a:path>
            </a:pathLst>
          </a:custGeom>
          <a:solidFill>
            <a:srgbClr val="FF0000"/>
          </a:solidFill>
        </p:spPr>
        <p:txBody>
          <a:bodyPr wrap="square" lIns="0" tIns="0" rIns="0" bIns="0" rtlCol="0"/>
          <a:lstStyle/>
          <a:p>
            <a:pPr algn="l" rtl="0"/>
            <a:endParaRPr/>
          </a:p>
        </p:txBody>
      </p:sp>
      <p:sp>
        <p:nvSpPr>
          <p:cNvPr id="56" name="object 56"/>
          <p:cNvSpPr/>
          <p:nvPr/>
        </p:nvSpPr>
        <p:spPr>
          <a:xfrm>
            <a:off x="3769614" y="1701546"/>
            <a:ext cx="134620" cy="129539"/>
          </a:xfrm>
          <a:custGeom>
            <a:avLst/>
            <a:gdLst/>
            <a:ahLst/>
            <a:cxnLst/>
            <a:rect l="l" t="t" r="r" b="b"/>
            <a:pathLst>
              <a:path w="134619" h="129539">
                <a:moveTo>
                  <a:pt x="0" y="129539"/>
                </a:moveTo>
                <a:lnTo>
                  <a:pt x="134112" y="129539"/>
                </a:lnTo>
                <a:lnTo>
                  <a:pt x="134112" y="0"/>
                </a:lnTo>
                <a:lnTo>
                  <a:pt x="0" y="0"/>
                </a:lnTo>
                <a:lnTo>
                  <a:pt x="0" y="129539"/>
                </a:lnTo>
                <a:close/>
              </a:path>
            </a:pathLst>
          </a:custGeom>
          <a:solidFill>
            <a:srgbClr val="000000"/>
          </a:solidFill>
        </p:spPr>
        <p:txBody>
          <a:bodyPr wrap="square" lIns="0" tIns="0" rIns="0" bIns="0" rtlCol="0"/>
          <a:lstStyle/>
          <a:p>
            <a:pPr algn="l" rtl="0"/>
            <a:endParaRPr/>
          </a:p>
        </p:txBody>
      </p:sp>
      <p:sp>
        <p:nvSpPr>
          <p:cNvPr id="57" name="object 57"/>
          <p:cNvSpPr/>
          <p:nvPr/>
        </p:nvSpPr>
        <p:spPr>
          <a:xfrm>
            <a:off x="3769614" y="1701546"/>
            <a:ext cx="134620" cy="129539"/>
          </a:xfrm>
          <a:custGeom>
            <a:avLst/>
            <a:gdLst/>
            <a:ahLst/>
            <a:cxnLst/>
            <a:rect l="l" t="t" r="r" b="b"/>
            <a:pathLst>
              <a:path w="134619" h="129539">
                <a:moveTo>
                  <a:pt x="0" y="129539"/>
                </a:moveTo>
                <a:lnTo>
                  <a:pt x="134112" y="129539"/>
                </a:lnTo>
                <a:lnTo>
                  <a:pt x="134112" y="0"/>
                </a:lnTo>
                <a:lnTo>
                  <a:pt x="0" y="0"/>
                </a:lnTo>
                <a:lnTo>
                  <a:pt x="0" y="129539"/>
                </a:lnTo>
                <a:close/>
              </a:path>
            </a:pathLst>
          </a:custGeom>
          <a:ln w="19812">
            <a:solidFill>
              <a:srgbClr val="000000"/>
            </a:solidFill>
          </a:ln>
        </p:spPr>
        <p:txBody>
          <a:bodyPr wrap="square" lIns="0" tIns="0" rIns="0" bIns="0" rtlCol="0"/>
          <a:lstStyle/>
          <a:p>
            <a:pPr algn="l" rtl="0"/>
            <a:endParaRPr/>
          </a:p>
        </p:txBody>
      </p:sp>
      <p:sp>
        <p:nvSpPr>
          <p:cNvPr id="58" name="object 58"/>
          <p:cNvSpPr/>
          <p:nvPr/>
        </p:nvSpPr>
        <p:spPr>
          <a:xfrm>
            <a:off x="3903727" y="1910334"/>
            <a:ext cx="132715" cy="129539"/>
          </a:xfrm>
          <a:custGeom>
            <a:avLst/>
            <a:gdLst/>
            <a:ahLst/>
            <a:cxnLst/>
            <a:rect l="l" t="t" r="r" b="b"/>
            <a:pathLst>
              <a:path w="132714" h="129539">
                <a:moveTo>
                  <a:pt x="0" y="129539"/>
                </a:moveTo>
                <a:lnTo>
                  <a:pt x="132587" y="129539"/>
                </a:lnTo>
                <a:lnTo>
                  <a:pt x="132587" y="0"/>
                </a:lnTo>
                <a:lnTo>
                  <a:pt x="0" y="0"/>
                </a:lnTo>
                <a:lnTo>
                  <a:pt x="0" y="129539"/>
                </a:lnTo>
                <a:close/>
              </a:path>
            </a:pathLst>
          </a:custGeom>
          <a:solidFill>
            <a:srgbClr val="000000"/>
          </a:solidFill>
        </p:spPr>
        <p:txBody>
          <a:bodyPr wrap="square" lIns="0" tIns="0" rIns="0" bIns="0" rtlCol="0"/>
          <a:lstStyle/>
          <a:p>
            <a:pPr algn="l" rtl="0"/>
            <a:endParaRPr/>
          </a:p>
        </p:txBody>
      </p:sp>
      <p:sp>
        <p:nvSpPr>
          <p:cNvPr id="59" name="object 59"/>
          <p:cNvSpPr/>
          <p:nvPr/>
        </p:nvSpPr>
        <p:spPr>
          <a:xfrm>
            <a:off x="3903727" y="1910334"/>
            <a:ext cx="132715" cy="129539"/>
          </a:xfrm>
          <a:custGeom>
            <a:avLst/>
            <a:gdLst/>
            <a:ahLst/>
            <a:cxnLst/>
            <a:rect l="l" t="t" r="r" b="b"/>
            <a:pathLst>
              <a:path w="132714" h="129539">
                <a:moveTo>
                  <a:pt x="0" y="129539"/>
                </a:moveTo>
                <a:lnTo>
                  <a:pt x="132587" y="129539"/>
                </a:lnTo>
                <a:lnTo>
                  <a:pt x="132587" y="0"/>
                </a:lnTo>
                <a:lnTo>
                  <a:pt x="0" y="0"/>
                </a:lnTo>
                <a:lnTo>
                  <a:pt x="0" y="129539"/>
                </a:lnTo>
                <a:close/>
              </a:path>
            </a:pathLst>
          </a:custGeom>
          <a:ln w="19812">
            <a:solidFill>
              <a:srgbClr val="000000"/>
            </a:solidFill>
          </a:ln>
        </p:spPr>
        <p:txBody>
          <a:bodyPr wrap="square" lIns="0" tIns="0" rIns="0" bIns="0" rtlCol="0"/>
          <a:lstStyle/>
          <a:p>
            <a:pPr algn="l" rtl="0"/>
            <a:endParaRPr/>
          </a:p>
        </p:txBody>
      </p:sp>
      <p:sp>
        <p:nvSpPr>
          <p:cNvPr id="60" name="object 60"/>
          <p:cNvSpPr/>
          <p:nvPr/>
        </p:nvSpPr>
        <p:spPr>
          <a:xfrm>
            <a:off x="7652766" y="1696974"/>
            <a:ext cx="132715" cy="131445"/>
          </a:xfrm>
          <a:custGeom>
            <a:avLst/>
            <a:gdLst/>
            <a:ahLst/>
            <a:cxnLst/>
            <a:rect l="l" t="t" r="r" b="b"/>
            <a:pathLst>
              <a:path w="132714" h="131444">
                <a:moveTo>
                  <a:pt x="0" y="131063"/>
                </a:moveTo>
                <a:lnTo>
                  <a:pt x="132587" y="131063"/>
                </a:lnTo>
                <a:lnTo>
                  <a:pt x="132587" y="0"/>
                </a:lnTo>
                <a:lnTo>
                  <a:pt x="0" y="0"/>
                </a:lnTo>
                <a:lnTo>
                  <a:pt x="0" y="131063"/>
                </a:lnTo>
                <a:close/>
              </a:path>
            </a:pathLst>
          </a:custGeom>
          <a:solidFill>
            <a:srgbClr val="000000"/>
          </a:solidFill>
        </p:spPr>
        <p:txBody>
          <a:bodyPr wrap="square" lIns="0" tIns="0" rIns="0" bIns="0" rtlCol="0"/>
          <a:lstStyle/>
          <a:p>
            <a:pPr algn="l" rtl="0"/>
            <a:endParaRPr/>
          </a:p>
        </p:txBody>
      </p:sp>
      <p:sp>
        <p:nvSpPr>
          <p:cNvPr id="61" name="object 61"/>
          <p:cNvSpPr/>
          <p:nvPr/>
        </p:nvSpPr>
        <p:spPr>
          <a:xfrm>
            <a:off x="7652766" y="1696974"/>
            <a:ext cx="132715" cy="131445"/>
          </a:xfrm>
          <a:custGeom>
            <a:avLst/>
            <a:gdLst/>
            <a:ahLst/>
            <a:cxnLst/>
            <a:rect l="l" t="t" r="r" b="b"/>
            <a:pathLst>
              <a:path w="132714" h="131444">
                <a:moveTo>
                  <a:pt x="0" y="131063"/>
                </a:moveTo>
                <a:lnTo>
                  <a:pt x="132587" y="131063"/>
                </a:lnTo>
                <a:lnTo>
                  <a:pt x="132587" y="0"/>
                </a:lnTo>
                <a:lnTo>
                  <a:pt x="0" y="0"/>
                </a:lnTo>
                <a:lnTo>
                  <a:pt x="0" y="131063"/>
                </a:lnTo>
                <a:close/>
              </a:path>
            </a:pathLst>
          </a:custGeom>
          <a:ln w="19812">
            <a:solidFill>
              <a:srgbClr val="000000"/>
            </a:solidFill>
          </a:ln>
        </p:spPr>
        <p:txBody>
          <a:bodyPr wrap="square" lIns="0" tIns="0" rIns="0" bIns="0" rtlCol="0"/>
          <a:lstStyle/>
          <a:p>
            <a:pPr algn="l" rtl="0"/>
            <a:endParaRPr/>
          </a:p>
        </p:txBody>
      </p:sp>
      <p:sp>
        <p:nvSpPr>
          <p:cNvPr id="62" name="object 62"/>
          <p:cNvSpPr/>
          <p:nvPr/>
        </p:nvSpPr>
        <p:spPr>
          <a:xfrm>
            <a:off x="7520179" y="1910334"/>
            <a:ext cx="132715" cy="129539"/>
          </a:xfrm>
          <a:custGeom>
            <a:avLst/>
            <a:gdLst/>
            <a:ahLst/>
            <a:cxnLst/>
            <a:rect l="l" t="t" r="r" b="b"/>
            <a:pathLst>
              <a:path w="132714" h="129539">
                <a:moveTo>
                  <a:pt x="0" y="129539"/>
                </a:moveTo>
                <a:lnTo>
                  <a:pt x="132587" y="129539"/>
                </a:lnTo>
                <a:lnTo>
                  <a:pt x="132587" y="0"/>
                </a:lnTo>
                <a:lnTo>
                  <a:pt x="0" y="0"/>
                </a:lnTo>
                <a:lnTo>
                  <a:pt x="0" y="129539"/>
                </a:lnTo>
                <a:close/>
              </a:path>
            </a:pathLst>
          </a:custGeom>
          <a:solidFill>
            <a:srgbClr val="000000"/>
          </a:solidFill>
        </p:spPr>
        <p:txBody>
          <a:bodyPr wrap="square" lIns="0" tIns="0" rIns="0" bIns="0" rtlCol="0"/>
          <a:lstStyle/>
          <a:p>
            <a:pPr algn="l" rtl="0"/>
            <a:endParaRPr/>
          </a:p>
        </p:txBody>
      </p:sp>
      <p:sp>
        <p:nvSpPr>
          <p:cNvPr id="63" name="object 63"/>
          <p:cNvSpPr/>
          <p:nvPr/>
        </p:nvSpPr>
        <p:spPr>
          <a:xfrm>
            <a:off x="7520179" y="1910334"/>
            <a:ext cx="132715" cy="129539"/>
          </a:xfrm>
          <a:custGeom>
            <a:avLst/>
            <a:gdLst/>
            <a:ahLst/>
            <a:cxnLst/>
            <a:rect l="l" t="t" r="r" b="b"/>
            <a:pathLst>
              <a:path w="132714" h="129539">
                <a:moveTo>
                  <a:pt x="0" y="129539"/>
                </a:moveTo>
                <a:lnTo>
                  <a:pt x="132587" y="129539"/>
                </a:lnTo>
                <a:lnTo>
                  <a:pt x="132587" y="0"/>
                </a:lnTo>
                <a:lnTo>
                  <a:pt x="0" y="0"/>
                </a:lnTo>
                <a:lnTo>
                  <a:pt x="0" y="129539"/>
                </a:lnTo>
                <a:close/>
              </a:path>
            </a:pathLst>
          </a:custGeom>
          <a:ln w="19812">
            <a:solidFill>
              <a:srgbClr val="000000"/>
            </a:solidFill>
          </a:ln>
        </p:spPr>
        <p:txBody>
          <a:bodyPr wrap="square" lIns="0" tIns="0" rIns="0" bIns="0" rtlCol="0"/>
          <a:lstStyle/>
          <a:p>
            <a:pPr algn="l" rtl="0"/>
            <a:endParaRPr/>
          </a:p>
        </p:txBody>
      </p:sp>
      <p:sp>
        <p:nvSpPr>
          <p:cNvPr id="65"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106</a:t>
            </a:fld>
            <a:endParaRPr spc="-5"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88070"/>
            <a:ext cx="10027920" cy="1104020"/>
          </a:xfrm>
          <a:prstGeom prst="rect">
            <a:avLst/>
          </a:prstGeom>
        </p:spPr>
        <p:txBody>
          <a:bodyPr vert="horz" wrap="square" lIns="0" tIns="0" rIns="0" bIns="0" rtlCol="0" anchor="ctr">
            <a:spAutoFit/>
          </a:bodyPr>
          <a:lstStyle/>
          <a:p>
            <a:pPr marL="12700" algn="l" rtl="0">
              <a:lnSpc>
                <a:spcPts val="4320"/>
              </a:lnSpc>
            </a:pPr>
            <a:r>
              <a:rPr sz="4000" spc="80" dirty="0">
                <a:solidFill>
                  <a:srgbClr val="0D0D0D"/>
                </a:solidFill>
                <a:latin typeface="Tw Cen MT Condensed"/>
                <a:cs typeface="Tw Cen MT Condensed"/>
              </a:rPr>
              <a:t>POSIBLE</a:t>
            </a:r>
            <a:r>
              <a:rPr sz="4000" spc="75" dirty="0">
                <a:solidFill>
                  <a:srgbClr val="0D0D0D"/>
                </a:solidFill>
                <a:latin typeface="Tw Cen MT Condensed"/>
                <a:cs typeface="Tw Cen MT Condensed"/>
              </a:rPr>
              <a:t>ESQUEMA</a:t>
            </a:r>
            <a:r>
              <a:rPr sz="4000" spc="-5" dirty="0">
                <a:solidFill>
                  <a:srgbClr val="0D0D0D"/>
                </a:solidFill>
                <a:latin typeface="Tw Cen MT Condensed"/>
                <a:cs typeface="Tw Cen MT Condensed"/>
              </a:rPr>
              <a:t>–</a:t>
            </a:r>
            <a:r>
              <a:rPr sz="4000" spc="50" dirty="0">
                <a:solidFill>
                  <a:srgbClr val="0D0D0D"/>
                </a:solidFill>
                <a:latin typeface="Tw Cen MT Condensed"/>
                <a:cs typeface="Tw Cen MT Condensed"/>
              </a:rPr>
              <a:t>PORCENTAJE</a:t>
            </a:r>
            <a:r>
              <a:rPr sz="4000" spc="650" dirty="0">
                <a:solidFill>
                  <a:srgbClr val="0D0D0D"/>
                </a:solidFill>
                <a:latin typeface="Tw Cen MT Condensed"/>
                <a:cs typeface="Tw Cen MT Condensed"/>
              </a:rPr>
              <a:t> </a:t>
            </a:r>
            <a:r>
              <a:rPr sz="4000" spc="80" dirty="0">
                <a:solidFill>
                  <a:srgbClr val="0D0D0D"/>
                </a:solidFill>
                <a:latin typeface="Tw Cen MT Condensed"/>
                <a:cs typeface="Tw Cen MT Condensed"/>
              </a:rPr>
              <a:t>DIFERENCIAL</a:t>
            </a:r>
            <a:endParaRPr sz="4000">
              <a:latin typeface="Tw Cen MT Condensed"/>
              <a:cs typeface="Tw Cen MT Condensed"/>
            </a:endParaRPr>
          </a:p>
          <a:p>
            <a:pPr marL="12700" algn="l" rtl="0">
              <a:lnSpc>
                <a:spcPts val="4320"/>
              </a:lnSpc>
            </a:pPr>
            <a:r>
              <a:rPr sz="4000" spc="70" dirty="0">
                <a:solidFill>
                  <a:srgbClr val="0D0D0D"/>
                </a:solidFill>
                <a:latin typeface="Tw Cen MT Condensed"/>
                <a:cs typeface="Tw Cen MT Condensed"/>
              </a:rPr>
              <a:t>PROTECCION</a:t>
            </a:r>
            <a:r>
              <a:rPr sz="4000" spc="125" dirty="0">
                <a:solidFill>
                  <a:srgbClr val="0D0D0D"/>
                </a:solidFill>
                <a:latin typeface="Tw Cen MT Condensed"/>
                <a:cs typeface="Tw Cen MT Condensed"/>
              </a:rPr>
              <a:t> </a:t>
            </a:r>
            <a:r>
              <a:rPr sz="4000" spc="80" dirty="0">
                <a:solidFill>
                  <a:srgbClr val="0D0D0D"/>
                </a:solidFill>
                <a:latin typeface="Tw Cen MT Condensed"/>
                <a:cs typeface="Tw Cen MT Condensed"/>
              </a:rPr>
              <a:t>PRINCIPIO</a:t>
            </a:r>
            <a:endParaRPr sz="4000">
              <a:latin typeface="Tw Cen MT Condensed"/>
              <a:cs typeface="Tw Cen MT Condensed"/>
            </a:endParaRPr>
          </a:p>
        </p:txBody>
      </p:sp>
      <p:sp>
        <p:nvSpPr>
          <p:cNvPr id="3" name="object 3"/>
          <p:cNvSpPr/>
          <p:nvPr/>
        </p:nvSpPr>
        <p:spPr>
          <a:xfrm>
            <a:off x="3661410" y="2673857"/>
            <a:ext cx="891540" cy="0"/>
          </a:xfrm>
          <a:custGeom>
            <a:avLst/>
            <a:gdLst/>
            <a:ahLst/>
            <a:cxnLst/>
            <a:rect l="l" t="t" r="r" b="b"/>
            <a:pathLst>
              <a:path w="891539">
                <a:moveTo>
                  <a:pt x="0" y="0"/>
                </a:moveTo>
                <a:lnTo>
                  <a:pt x="891540" y="0"/>
                </a:lnTo>
              </a:path>
            </a:pathLst>
          </a:custGeom>
          <a:ln w="25908">
            <a:solidFill>
              <a:srgbClr val="000000"/>
            </a:solidFill>
          </a:ln>
        </p:spPr>
        <p:txBody>
          <a:bodyPr wrap="square" lIns="0" tIns="0" rIns="0" bIns="0" rtlCol="0"/>
          <a:lstStyle/>
          <a:p>
            <a:pPr algn="l" rtl="0"/>
            <a:endParaRPr/>
          </a:p>
        </p:txBody>
      </p:sp>
      <p:sp>
        <p:nvSpPr>
          <p:cNvPr id="4" name="object 4"/>
          <p:cNvSpPr/>
          <p:nvPr/>
        </p:nvSpPr>
        <p:spPr>
          <a:xfrm>
            <a:off x="3437383" y="2673857"/>
            <a:ext cx="93345" cy="0"/>
          </a:xfrm>
          <a:custGeom>
            <a:avLst/>
            <a:gdLst/>
            <a:ahLst/>
            <a:cxnLst/>
            <a:rect l="l" t="t" r="r" b="b"/>
            <a:pathLst>
              <a:path w="93344">
                <a:moveTo>
                  <a:pt x="0" y="0"/>
                </a:moveTo>
                <a:lnTo>
                  <a:pt x="92963" y="0"/>
                </a:lnTo>
              </a:path>
            </a:pathLst>
          </a:custGeom>
          <a:ln w="25908">
            <a:solidFill>
              <a:srgbClr val="000000"/>
            </a:solidFill>
          </a:ln>
        </p:spPr>
        <p:txBody>
          <a:bodyPr wrap="square" lIns="0" tIns="0" rIns="0" bIns="0" rtlCol="0"/>
          <a:lstStyle/>
          <a:p>
            <a:pPr algn="l" rtl="0"/>
            <a:endParaRPr/>
          </a:p>
        </p:txBody>
      </p:sp>
      <p:sp>
        <p:nvSpPr>
          <p:cNvPr id="5" name="object 5"/>
          <p:cNvSpPr/>
          <p:nvPr/>
        </p:nvSpPr>
        <p:spPr>
          <a:xfrm>
            <a:off x="8330945" y="2673857"/>
            <a:ext cx="96520" cy="0"/>
          </a:xfrm>
          <a:custGeom>
            <a:avLst/>
            <a:gdLst/>
            <a:ahLst/>
            <a:cxnLst/>
            <a:rect l="l" t="t" r="r" b="b"/>
            <a:pathLst>
              <a:path w="96520">
                <a:moveTo>
                  <a:pt x="0" y="0"/>
                </a:moveTo>
                <a:lnTo>
                  <a:pt x="96011" y="0"/>
                </a:lnTo>
              </a:path>
            </a:pathLst>
          </a:custGeom>
          <a:ln w="25908">
            <a:solidFill>
              <a:srgbClr val="000000"/>
            </a:solidFill>
          </a:ln>
        </p:spPr>
        <p:txBody>
          <a:bodyPr wrap="square" lIns="0" tIns="0" rIns="0" bIns="0" rtlCol="0"/>
          <a:lstStyle/>
          <a:p>
            <a:pPr algn="l" rtl="0"/>
            <a:endParaRPr/>
          </a:p>
        </p:txBody>
      </p:sp>
      <p:sp>
        <p:nvSpPr>
          <p:cNvPr id="6" name="object 6"/>
          <p:cNvSpPr/>
          <p:nvPr/>
        </p:nvSpPr>
        <p:spPr>
          <a:xfrm>
            <a:off x="7311390" y="2673857"/>
            <a:ext cx="889000" cy="0"/>
          </a:xfrm>
          <a:custGeom>
            <a:avLst/>
            <a:gdLst/>
            <a:ahLst/>
            <a:cxnLst/>
            <a:rect l="l" t="t" r="r" b="b"/>
            <a:pathLst>
              <a:path w="889000">
                <a:moveTo>
                  <a:pt x="0" y="0"/>
                </a:moveTo>
                <a:lnTo>
                  <a:pt x="888491" y="0"/>
                </a:lnTo>
              </a:path>
            </a:pathLst>
          </a:custGeom>
          <a:ln w="25908">
            <a:solidFill>
              <a:srgbClr val="000000"/>
            </a:solidFill>
          </a:ln>
        </p:spPr>
        <p:txBody>
          <a:bodyPr wrap="square" lIns="0" tIns="0" rIns="0" bIns="0" rtlCol="0"/>
          <a:lstStyle/>
          <a:p>
            <a:pPr algn="l" rtl="0"/>
            <a:endParaRPr/>
          </a:p>
        </p:txBody>
      </p:sp>
      <p:sp>
        <p:nvSpPr>
          <p:cNvPr id="7" name="object 7"/>
          <p:cNvSpPr/>
          <p:nvPr/>
        </p:nvSpPr>
        <p:spPr>
          <a:xfrm>
            <a:off x="3896106" y="2547366"/>
            <a:ext cx="131445" cy="127000"/>
          </a:xfrm>
          <a:custGeom>
            <a:avLst/>
            <a:gdLst/>
            <a:ahLst/>
            <a:cxnLst/>
            <a:rect l="l" t="t" r="r" b="b"/>
            <a:pathLst>
              <a:path w="131444" h="127000">
                <a:moveTo>
                  <a:pt x="0" y="0"/>
                </a:moveTo>
                <a:lnTo>
                  <a:pt x="51018" y="9941"/>
                </a:lnTo>
                <a:lnTo>
                  <a:pt x="92678" y="37052"/>
                </a:lnTo>
                <a:lnTo>
                  <a:pt x="120765" y="77259"/>
                </a:lnTo>
                <a:lnTo>
                  <a:pt x="131063" y="126492"/>
                </a:lnTo>
              </a:path>
            </a:pathLst>
          </a:custGeom>
          <a:ln w="25908">
            <a:solidFill>
              <a:srgbClr val="000000"/>
            </a:solidFill>
          </a:ln>
        </p:spPr>
        <p:txBody>
          <a:bodyPr wrap="square" lIns="0" tIns="0" rIns="0" bIns="0" rtlCol="0"/>
          <a:lstStyle/>
          <a:p>
            <a:pPr algn="l" rtl="0"/>
            <a:endParaRPr/>
          </a:p>
        </p:txBody>
      </p:sp>
      <p:sp>
        <p:nvSpPr>
          <p:cNvPr id="8" name="object 8"/>
          <p:cNvSpPr/>
          <p:nvPr/>
        </p:nvSpPr>
        <p:spPr>
          <a:xfrm>
            <a:off x="3765043" y="2547366"/>
            <a:ext cx="131445" cy="127000"/>
          </a:xfrm>
          <a:custGeom>
            <a:avLst/>
            <a:gdLst/>
            <a:ahLst/>
            <a:cxnLst/>
            <a:rect l="l" t="t" r="r" b="b"/>
            <a:pathLst>
              <a:path w="131444" h="127000">
                <a:moveTo>
                  <a:pt x="131063" y="0"/>
                </a:moveTo>
                <a:lnTo>
                  <a:pt x="80045" y="9941"/>
                </a:lnTo>
                <a:lnTo>
                  <a:pt x="38385" y="37052"/>
                </a:lnTo>
                <a:lnTo>
                  <a:pt x="10298" y="77259"/>
                </a:lnTo>
                <a:lnTo>
                  <a:pt x="0" y="126492"/>
                </a:lnTo>
              </a:path>
            </a:pathLst>
          </a:custGeom>
          <a:ln w="25908">
            <a:solidFill>
              <a:srgbClr val="000000"/>
            </a:solidFill>
          </a:ln>
        </p:spPr>
        <p:txBody>
          <a:bodyPr wrap="square" lIns="0" tIns="0" rIns="0" bIns="0" rtlCol="0"/>
          <a:lstStyle/>
          <a:p>
            <a:pPr algn="l" rtl="0"/>
            <a:endParaRPr/>
          </a:p>
        </p:txBody>
      </p:sp>
      <p:sp>
        <p:nvSpPr>
          <p:cNvPr id="9" name="object 9"/>
          <p:cNvSpPr/>
          <p:nvPr/>
        </p:nvSpPr>
        <p:spPr>
          <a:xfrm>
            <a:off x="4027170" y="2673858"/>
            <a:ext cx="0" cy="62865"/>
          </a:xfrm>
          <a:custGeom>
            <a:avLst/>
            <a:gdLst/>
            <a:ahLst/>
            <a:cxnLst/>
            <a:rect l="l" t="t" r="r" b="b"/>
            <a:pathLst>
              <a:path h="62864">
                <a:moveTo>
                  <a:pt x="0" y="0"/>
                </a:moveTo>
                <a:lnTo>
                  <a:pt x="0" y="62483"/>
                </a:lnTo>
              </a:path>
            </a:pathLst>
          </a:custGeom>
          <a:ln w="25908">
            <a:solidFill>
              <a:srgbClr val="000000"/>
            </a:solidFill>
          </a:ln>
        </p:spPr>
        <p:txBody>
          <a:bodyPr wrap="square" lIns="0" tIns="0" rIns="0" bIns="0" rtlCol="0"/>
          <a:lstStyle/>
          <a:p>
            <a:pPr algn="l" rtl="0"/>
            <a:endParaRPr/>
          </a:p>
        </p:txBody>
      </p:sp>
      <p:sp>
        <p:nvSpPr>
          <p:cNvPr id="10" name="object 10"/>
          <p:cNvSpPr/>
          <p:nvPr/>
        </p:nvSpPr>
        <p:spPr>
          <a:xfrm>
            <a:off x="3765042" y="2673858"/>
            <a:ext cx="0" cy="62865"/>
          </a:xfrm>
          <a:custGeom>
            <a:avLst/>
            <a:gdLst/>
            <a:ahLst/>
            <a:cxnLst/>
            <a:rect l="l" t="t" r="r" b="b"/>
            <a:pathLst>
              <a:path h="62864">
                <a:moveTo>
                  <a:pt x="0" y="0"/>
                </a:moveTo>
                <a:lnTo>
                  <a:pt x="0" y="62483"/>
                </a:lnTo>
              </a:path>
            </a:pathLst>
          </a:custGeom>
          <a:ln w="25908">
            <a:solidFill>
              <a:srgbClr val="000000"/>
            </a:solidFill>
          </a:ln>
        </p:spPr>
        <p:txBody>
          <a:bodyPr wrap="square" lIns="0" tIns="0" rIns="0" bIns="0" rtlCol="0"/>
          <a:lstStyle/>
          <a:p>
            <a:pPr algn="l" rtl="0"/>
            <a:endParaRPr/>
          </a:p>
        </p:txBody>
      </p:sp>
      <p:sp>
        <p:nvSpPr>
          <p:cNvPr id="11" name="object 11"/>
          <p:cNvSpPr/>
          <p:nvPr/>
        </p:nvSpPr>
        <p:spPr>
          <a:xfrm>
            <a:off x="4159758" y="2547366"/>
            <a:ext cx="131445" cy="127000"/>
          </a:xfrm>
          <a:custGeom>
            <a:avLst/>
            <a:gdLst/>
            <a:ahLst/>
            <a:cxnLst/>
            <a:rect l="l" t="t" r="r" b="b"/>
            <a:pathLst>
              <a:path w="131444" h="127000">
                <a:moveTo>
                  <a:pt x="0" y="0"/>
                </a:moveTo>
                <a:lnTo>
                  <a:pt x="51018" y="9941"/>
                </a:lnTo>
                <a:lnTo>
                  <a:pt x="92678" y="37052"/>
                </a:lnTo>
                <a:lnTo>
                  <a:pt x="120765" y="77259"/>
                </a:lnTo>
                <a:lnTo>
                  <a:pt x="131064" y="126492"/>
                </a:lnTo>
              </a:path>
            </a:pathLst>
          </a:custGeom>
          <a:ln w="25908">
            <a:solidFill>
              <a:srgbClr val="000000"/>
            </a:solidFill>
          </a:ln>
        </p:spPr>
        <p:txBody>
          <a:bodyPr wrap="square" lIns="0" tIns="0" rIns="0" bIns="0" rtlCol="0"/>
          <a:lstStyle/>
          <a:p>
            <a:pPr algn="l" rtl="0"/>
            <a:endParaRPr/>
          </a:p>
        </p:txBody>
      </p:sp>
      <p:sp>
        <p:nvSpPr>
          <p:cNvPr id="12" name="object 12"/>
          <p:cNvSpPr/>
          <p:nvPr/>
        </p:nvSpPr>
        <p:spPr>
          <a:xfrm>
            <a:off x="4027171" y="2547366"/>
            <a:ext cx="132715" cy="127000"/>
          </a:xfrm>
          <a:custGeom>
            <a:avLst/>
            <a:gdLst/>
            <a:ahLst/>
            <a:cxnLst/>
            <a:rect l="l" t="t" r="r" b="b"/>
            <a:pathLst>
              <a:path w="132714" h="127000">
                <a:moveTo>
                  <a:pt x="132587" y="0"/>
                </a:moveTo>
                <a:lnTo>
                  <a:pt x="80956" y="9941"/>
                </a:lnTo>
                <a:lnTo>
                  <a:pt x="38814" y="37052"/>
                </a:lnTo>
                <a:lnTo>
                  <a:pt x="10412" y="77259"/>
                </a:lnTo>
                <a:lnTo>
                  <a:pt x="0" y="126492"/>
                </a:lnTo>
              </a:path>
            </a:pathLst>
          </a:custGeom>
          <a:ln w="25908">
            <a:solidFill>
              <a:srgbClr val="000000"/>
            </a:solidFill>
          </a:ln>
        </p:spPr>
        <p:txBody>
          <a:bodyPr wrap="square" lIns="0" tIns="0" rIns="0" bIns="0" rtlCol="0"/>
          <a:lstStyle/>
          <a:p>
            <a:pPr algn="l" rtl="0"/>
            <a:endParaRPr/>
          </a:p>
        </p:txBody>
      </p:sp>
      <p:sp>
        <p:nvSpPr>
          <p:cNvPr id="13" name="object 13"/>
          <p:cNvSpPr/>
          <p:nvPr/>
        </p:nvSpPr>
        <p:spPr>
          <a:xfrm>
            <a:off x="4290822" y="2673858"/>
            <a:ext cx="0" cy="62865"/>
          </a:xfrm>
          <a:custGeom>
            <a:avLst/>
            <a:gdLst/>
            <a:ahLst/>
            <a:cxnLst/>
            <a:rect l="l" t="t" r="r" b="b"/>
            <a:pathLst>
              <a:path h="62864">
                <a:moveTo>
                  <a:pt x="0" y="0"/>
                </a:moveTo>
                <a:lnTo>
                  <a:pt x="0" y="62483"/>
                </a:lnTo>
              </a:path>
            </a:pathLst>
          </a:custGeom>
          <a:ln w="25908">
            <a:solidFill>
              <a:srgbClr val="000000"/>
            </a:solidFill>
          </a:ln>
        </p:spPr>
        <p:txBody>
          <a:bodyPr wrap="square" lIns="0" tIns="0" rIns="0" bIns="0" rtlCol="0"/>
          <a:lstStyle/>
          <a:p>
            <a:pPr algn="l" rtl="0"/>
            <a:endParaRPr/>
          </a:p>
        </p:txBody>
      </p:sp>
      <p:sp>
        <p:nvSpPr>
          <p:cNvPr id="14" name="object 14"/>
          <p:cNvSpPr/>
          <p:nvPr/>
        </p:nvSpPr>
        <p:spPr>
          <a:xfrm>
            <a:off x="7704583" y="2547366"/>
            <a:ext cx="131445" cy="127000"/>
          </a:xfrm>
          <a:custGeom>
            <a:avLst/>
            <a:gdLst/>
            <a:ahLst/>
            <a:cxnLst/>
            <a:rect l="l" t="t" r="r" b="b"/>
            <a:pathLst>
              <a:path w="131445" h="127000">
                <a:moveTo>
                  <a:pt x="0" y="0"/>
                </a:moveTo>
                <a:lnTo>
                  <a:pt x="51018" y="9941"/>
                </a:lnTo>
                <a:lnTo>
                  <a:pt x="92678" y="37052"/>
                </a:lnTo>
                <a:lnTo>
                  <a:pt x="120765" y="77259"/>
                </a:lnTo>
                <a:lnTo>
                  <a:pt x="131063" y="126492"/>
                </a:lnTo>
              </a:path>
            </a:pathLst>
          </a:custGeom>
          <a:ln w="25908">
            <a:solidFill>
              <a:srgbClr val="000000"/>
            </a:solidFill>
          </a:ln>
        </p:spPr>
        <p:txBody>
          <a:bodyPr wrap="square" lIns="0" tIns="0" rIns="0" bIns="0" rtlCol="0"/>
          <a:lstStyle/>
          <a:p>
            <a:pPr algn="l" rtl="0"/>
            <a:endParaRPr/>
          </a:p>
        </p:txBody>
      </p:sp>
      <p:sp>
        <p:nvSpPr>
          <p:cNvPr id="15" name="object 15"/>
          <p:cNvSpPr/>
          <p:nvPr/>
        </p:nvSpPr>
        <p:spPr>
          <a:xfrm>
            <a:off x="7573518" y="2547366"/>
            <a:ext cx="131445" cy="127000"/>
          </a:xfrm>
          <a:custGeom>
            <a:avLst/>
            <a:gdLst/>
            <a:ahLst/>
            <a:cxnLst/>
            <a:rect l="l" t="t" r="r" b="b"/>
            <a:pathLst>
              <a:path w="131445" h="127000">
                <a:moveTo>
                  <a:pt x="131064" y="0"/>
                </a:moveTo>
                <a:lnTo>
                  <a:pt x="80045" y="9941"/>
                </a:lnTo>
                <a:lnTo>
                  <a:pt x="38385" y="37052"/>
                </a:lnTo>
                <a:lnTo>
                  <a:pt x="10298" y="77259"/>
                </a:lnTo>
                <a:lnTo>
                  <a:pt x="0" y="126492"/>
                </a:lnTo>
              </a:path>
            </a:pathLst>
          </a:custGeom>
          <a:ln w="25908">
            <a:solidFill>
              <a:srgbClr val="000000"/>
            </a:solidFill>
          </a:ln>
        </p:spPr>
        <p:txBody>
          <a:bodyPr wrap="square" lIns="0" tIns="0" rIns="0" bIns="0" rtlCol="0"/>
          <a:lstStyle/>
          <a:p>
            <a:pPr algn="l" rtl="0"/>
            <a:endParaRPr/>
          </a:p>
        </p:txBody>
      </p:sp>
      <p:sp>
        <p:nvSpPr>
          <p:cNvPr id="16" name="object 16"/>
          <p:cNvSpPr/>
          <p:nvPr/>
        </p:nvSpPr>
        <p:spPr>
          <a:xfrm>
            <a:off x="7835646" y="2673858"/>
            <a:ext cx="0" cy="62865"/>
          </a:xfrm>
          <a:custGeom>
            <a:avLst/>
            <a:gdLst/>
            <a:ahLst/>
            <a:cxnLst/>
            <a:rect l="l" t="t" r="r" b="b"/>
            <a:pathLst>
              <a:path h="62864">
                <a:moveTo>
                  <a:pt x="0" y="0"/>
                </a:moveTo>
                <a:lnTo>
                  <a:pt x="0" y="62483"/>
                </a:lnTo>
              </a:path>
            </a:pathLst>
          </a:custGeom>
          <a:ln w="25908">
            <a:solidFill>
              <a:srgbClr val="000000"/>
            </a:solidFill>
          </a:ln>
        </p:spPr>
        <p:txBody>
          <a:bodyPr wrap="square" lIns="0" tIns="0" rIns="0" bIns="0" rtlCol="0"/>
          <a:lstStyle/>
          <a:p>
            <a:pPr algn="l" rtl="0"/>
            <a:endParaRPr/>
          </a:p>
        </p:txBody>
      </p:sp>
      <p:sp>
        <p:nvSpPr>
          <p:cNvPr id="17" name="object 17"/>
          <p:cNvSpPr/>
          <p:nvPr/>
        </p:nvSpPr>
        <p:spPr>
          <a:xfrm>
            <a:off x="7573517" y="2673858"/>
            <a:ext cx="0" cy="62865"/>
          </a:xfrm>
          <a:custGeom>
            <a:avLst/>
            <a:gdLst/>
            <a:ahLst/>
            <a:cxnLst/>
            <a:rect l="l" t="t" r="r" b="b"/>
            <a:pathLst>
              <a:path h="62864">
                <a:moveTo>
                  <a:pt x="0" y="0"/>
                </a:moveTo>
                <a:lnTo>
                  <a:pt x="0" y="62483"/>
                </a:lnTo>
              </a:path>
            </a:pathLst>
          </a:custGeom>
          <a:ln w="25908">
            <a:solidFill>
              <a:srgbClr val="000000"/>
            </a:solidFill>
          </a:ln>
        </p:spPr>
        <p:txBody>
          <a:bodyPr wrap="square" lIns="0" tIns="0" rIns="0" bIns="0" rtlCol="0"/>
          <a:lstStyle/>
          <a:p>
            <a:pPr algn="l" rtl="0"/>
            <a:endParaRPr/>
          </a:p>
        </p:txBody>
      </p:sp>
      <p:sp>
        <p:nvSpPr>
          <p:cNvPr id="18" name="object 18"/>
          <p:cNvSpPr/>
          <p:nvPr/>
        </p:nvSpPr>
        <p:spPr>
          <a:xfrm>
            <a:off x="7968235" y="2547366"/>
            <a:ext cx="131445" cy="127000"/>
          </a:xfrm>
          <a:custGeom>
            <a:avLst/>
            <a:gdLst/>
            <a:ahLst/>
            <a:cxnLst/>
            <a:rect l="l" t="t" r="r" b="b"/>
            <a:pathLst>
              <a:path w="131445" h="127000">
                <a:moveTo>
                  <a:pt x="0" y="0"/>
                </a:moveTo>
                <a:lnTo>
                  <a:pt x="51018" y="9941"/>
                </a:lnTo>
                <a:lnTo>
                  <a:pt x="92678" y="37052"/>
                </a:lnTo>
                <a:lnTo>
                  <a:pt x="120765" y="77259"/>
                </a:lnTo>
                <a:lnTo>
                  <a:pt x="131063" y="126492"/>
                </a:lnTo>
              </a:path>
            </a:pathLst>
          </a:custGeom>
          <a:ln w="25908">
            <a:solidFill>
              <a:srgbClr val="000000"/>
            </a:solidFill>
          </a:ln>
        </p:spPr>
        <p:txBody>
          <a:bodyPr wrap="square" lIns="0" tIns="0" rIns="0" bIns="0" rtlCol="0"/>
          <a:lstStyle/>
          <a:p>
            <a:pPr algn="l" rtl="0"/>
            <a:endParaRPr/>
          </a:p>
        </p:txBody>
      </p:sp>
      <p:sp>
        <p:nvSpPr>
          <p:cNvPr id="19" name="object 19"/>
          <p:cNvSpPr/>
          <p:nvPr/>
        </p:nvSpPr>
        <p:spPr>
          <a:xfrm>
            <a:off x="7835647" y="2547366"/>
            <a:ext cx="132715" cy="127000"/>
          </a:xfrm>
          <a:custGeom>
            <a:avLst/>
            <a:gdLst/>
            <a:ahLst/>
            <a:cxnLst/>
            <a:rect l="l" t="t" r="r" b="b"/>
            <a:pathLst>
              <a:path w="132714" h="127000">
                <a:moveTo>
                  <a:pt x="132587" y="0"/>
                </a:moveTo>
                <a:lnTo>
                  <a:pt x="80956" y="9941"/>
                </a:lnTo>
                <a:lnTo>
                  <a:pt x="38814" y="37052"/>
                </a:lnTo>
                <a:lnTo>
                  <a:pt x="10412" y="77259"/>
                </a:lnTo>
                <a:lnTo>
                  <a:pt x="0" y="126492"/>
                </a:lnTo>
              </a:path>
            </a:pathLst>
          </a:custGeom>
          <a:ln w="25908">
            <a:solidFill>
              <a:srgbClr val="000000"/>
            </a:solidFill>
          </a:ln>
        </p:spPr>
        <p:txBody>
          <a:bodyPr wrap="square" lIns="0" tIns="0" rIns="0" bIns="0" rtlCol="0"/>
          <a:lstStyle/>
          <a:p>
            <a:pPr algn="l" rtl="0"/>
            <a:endParaRPr/>
          </a:p>
        </p:txBody>
      </p:sp>
      <p:sp>
        <p:nvSpPr>
          <p:cNvPr id="20" name="object 20"/>
          <p:cNvSpPr/>
          <p:nvPr/>
        </p:nvSpPr>
        <p:spPr>
          <a:xfrm>
            <a:off x="8099297" y="2673858"/>
            <a:ext cx="0" cy="62865"/>
          </a:xfrm>
          <a:custGeom>
            <a:avLst/>
            <a:gdLst/>
            <a:ahLst/>
            <a:cxnLst/>
            <a:rect l="l" t="t" r="r" b="b"/>
            <a:pathLst>
              <a:path h="62864">
                <a:moveTo>
                  <a:pt x="0" y="0"/>
                </a:moveTo>
                <a:lnTo>
                  <a:pt x="0" y="62483"/>
                </a:lnTo>
              </a:path>
            </a:pathLst>
          </a:custGeom>
          <a:ln w="25908">
            <a:solidFill>
              <a:srgbClr val="000000"/>
            </a:solidFill>
          </a:ln>
        </p:spPr>
        <p:txBody>
          <a:bodyPr wrap="square" lIns="0" tIns="0" rIns="0" bIns="0" rtlCol="0"/>
          <a:lstStyle/>
          <a:p>
            <a:pPr algn="l" rtl="0"/>
            <a:endParaRPr/>
          </a:p>
        </p:txBody>
      </p:sp>
      <p:sp>
        <p:nvSpPr>
          <p:cNvPr id="21" name="object 21"/>
          <p:cNvSpPr/>
          <p:nvPr/>
        </p:nvSpPr>
        <p:spPr>
          <a:xfrm>
            <a:off x="4552951" y="2547367"/>
            <a:ext cx="262255" cy="253365"/>
          </a:xfrm>
          <a:custGeom>
            <a:avLst/>
            <a:gdLst/>
            <a:ahLst/>
            <a:cxnLst/>
            <a:rect l="l" t="t" r="r" b="b"/>
            <a:pathLst>
              <a:path w="262254" h="253364">
                <a:moveTo>
                  <a:pt x="0" y="252984"/>
                </a:moveTo>
                <a:lnTo>
                  <a:pt x="262127" y="252984"/>
                </a:lnTo>
                <a:lnTo>
                  <a:pt x="262127" y="0"/>
                </a:lnTo>
                <a:lnTo>
                  <a:pt x="0" y="0"/>
                </a:lnTo>
                <a:lnTo>
                  <a:pt x="0" y="252984"/>
                </a:lnTo>
                <a:close/>
              </a:path>
            </a:pathLst>
          </a:custGeom>
          <a:ln w="25908">
            <a:solidFill>
              <a:srgbClr val="000000"/>
            </a:solidFill>
          </a:ln>
        </p:spPr>
        <p:txBody>
          <a:bodyPr wrap="square" lIns="0" tIns="0" rIns="0" bIns="0" rtlCol="0"/>
          <a:lstStyle/>
          <a:p>
            <a:pPr algn="l" rtl="0"/>
            <a:endParaRPr/>
          </a:p>
        </p:txBody>
      </p:sp>
      <p:sp>
        <p:nvSpPr>
          <p:cNvPr id="22" name="object 22"/>
          <p:cNvSpPr/>
          <p:nvPr/>
        </p:nvSpPr>
        <p:spPr>
          <a:xfrm>
            <a:off x="4815079" y="2673857"/>
            <a:ext cx="460375" cy="0"/>
          </a:xfrm>
          <a:custGeom>
            <a:avLst/>
            <a:gdLst/>
            <a:ahLst/>
            <a:cxnLst/>
            <a:rect l="l" t="t" r="r" b="b"/>
            <a:pathLst>
              <a:path w="460375">
                <a:moveTo>
                  <a:pt x="0" y="0"/>
                </a:moveTo>
                <a:lnTo>
                  <a:pt x="460248" y="0"/>
                </a:lnTo>
              </a:path>
            </a:pathLst>
          </a:custGeom>
          <a:ln w="25908">
            <a:solidFill>
              <a:srgbClr val="000000"/>
            </a:solidFill>
          </a:ln>
        </p:spPr>
        <p:txBody>
          <a:bodyPr wrap="square" lIns="0" tIns="0" rIns="0" bIns="0" rtlCol="0"/>
          <a:lstStyle/>
          <a:p>
            <a:pPr algn="l" rtl="0"/>
            <a:endParaRPr/>
          </a:p>
        </p:txBody>
      </p:sp>
      <p:sp>
        <p:nvSpPr>
          <p:cNvPr id="23" name="object 23"/>
          <p:cNvSpPr/>
          <p:nvPr/>
        </p:nvSpPr>
        <p:spPr>
          <a:xfrm>
            <a:off x="7047738" y="2547367"/>
            <a:ext cx="264160" cy="253365"/>
          </a:xfrm>
          <a:custGeom>
            <a:avLst/>
            <a:gdLst/>
            <a:ahLst/>
            <a:cxnLst/>
            <a:rect l="l" t="t" r="r" b="b"/>
            <a:pathLst>
              <a:path w="264160" h="253364">
                <a:moveTo>
                  <a:pt x="0" y="252984"/>
                </a:moveTo>
                <a:lnTo>
                  <a:pt x="263651" y="252984"/>
                </a:lnTo>
                <a:lnTo>
                  <a:pt x="263651" y="0"/>
                </a:lnTo>
                <a:lnTo>
                  <a:pt x="0" y="0"/>
                </a:lnTo>
                <a:lnTo>
                  <a:pt x="0" y="252984"/>
                </a:lnTo>
                <a:close/>
              </a:path>
            </a:pathLst>
          </a:custGeom>
          <a:ln w="25908">
            <a:solidFill>
              <a:srgbClr val="000000"/>
            </a:solidFill>
          </a:ln>
        </p:spPr>
        <p:txBody>
          <a:bodyPr wrap="square" lIns="0" tIns="0" rIns="0" bIns="0" rtlCol="0"/>
          <a:lstStyle/>
          <a:p>
            <a:pPr algn="l" rtl="0"/>
            <a:endParaRPr/>
          </a:p>
        </p:txBody>
      </p:sp>
      <p:sp>
        <p:nvSpPr>
          <p:cNvPr id="24" name="object 24"/>
          <p:cNvSpPr/>
          <p:nvPr/>
        </p:nvSpPr>
        <p:spPr>
          <a:xfrm>
            <a:off x="6589015" y="2673857"/>
            <a:ext cx="459105" cy="0"/>
          </a:xfrm>
          <a:custGeom>
            <a:avLst/>
            <a:gdLst/>
            <a:ahLst/>
            <a:cxnLst/>
            <a:rect l="l" t="t" r="r" b="b"/>
            <a:pathLst>
              <a:path w="459104">
                <a:moveTo>
                  <a:pt x="0" y="0"/>
                </a:moveTo>
                <a:lnTo>
                  <a:pt x="458724" y="0"/>
                </a:lnTo>
              </a:path>
            </a:pathLst>
          </a:custGeom>
          <a:ln w="25908">
            <a:solidFill>
              <a:srgbClr val="000000"/>
            </a:solidFill>
          </a:ln>
        </p:spPr>
        <p:txBody>
          <a:bodyPr wrap="square" lIns="0" tIns="0" rIns="0" bIns="0" rtlCol="0"/>
          <a:lstStyle/>
          <a:p>
            <a:pPr algn="l" rtl="0"/>
            <a:endParaRPr/>
          </a:p>
        </p:txBody>
      </p:sp>
      <p:sp>
        <p:nvSpPr>
          <p:cNvPr id="25" name="object 25"/>
          <p:cNvSpPr/>
          <p:nvPr/>
        </p:nvSpPr>
        <p:spPr>
          <a:xfrm>
            <a:off x="3437382" y="2356866"/>
            <a:ext cx="0" cy="570230"/>
          </a:xfrm>
          <a:custGeom>
            <a:avLst/>
            <a:gdLst/>
            <a:ahLst/>
            <a:cxnLst/>
            <a:rect l="l" t="t" r="r" b="b"/>
            <a:pathLst>
              <a:path h="570230">
                <a:moveTo>
                  <a:pt x="0" y="0"/>
                </a:moveTo>
                <a:lnTo>
                  <a:pt x="0" y="569976"/>
                </a:lnTo>
              </a:path>
            </a:pathLst>
          </a:custGeom>
          <a:ln w="38100">
            <a:solidFill>
              <a:srgbClr val="000000"/>
            </a:solidFill>
          </a:ln>
        </p:spPr>
        <p:txBody>
          <a:bodyPr wrap="square" lIns="0" tIns="0" rIns="0" bIns="0" rtlCol="0"/>
          <a:lstStyle/>
          <a:p>
            <a:pPr algn="l" rtl="0"/>
            <a:endParaRPr/>
          </a:p>
        </p:txBody>
      </p:sp>
      <p:sp>
        <p:nvSpPr>
          <p:cNvPr id="26" name="object 26"/>
          <p:cNvSpPr/>
          <p:nvPr/>
        </p:nvSpPr>
        <p:spPr>
          <a:xfrm>
            <a:off x="8426957" y="2356866"/>
            <a:ext cx="0" cy="570230"/>
          </a:xfrm>
          <a:custGeom>
            <a:avLst/>
            <a:gdLst/>
            <a:ahLst/>
            <a:cxnLst/>
            <a:rect l="l" t="t" r="r" b="b"/>
            <a:pathLst>
              <a:path h="570230">
                <a:moveTo>
                  <a:pt x="0" y="0"/>
                </a:moveTo>
                <a:lnTo>
                  <a:pt x="0" y="569976"/>
                </a:lnTo>
              </a:path>
            </a:pathLst>
          </a:custGeom>
          <a:ln w="38100">
            <a:solidFill>
              <a:srgbClr val="000000"/>
            </a:solidFill>
          </a:ln>
        </p:spPr>
        <p:txBody>
          <a:bodyPr wrap="square" lIns="0" tIns="0" rIns="0" bIns="0" rtlCol="0"/>
          <a:lstStyle/>
          <a:p>
            <a:pPr algn="l" rtl="0"/>
            <a:endParaRPr/>
          </a:p>
        </p:txBody>
      </p:sp>
      <p:sp>
        <p:nvSpPr>
          <p:cNvPr id="27" name="object 27"/>
          <p:cNvSpPr/>
          <p:nvPr/>
        </p:nvSpPr>
        <p:spPr>
          <a:xfrm>
            <a:off x="3765042" y="2736342"/>
            <a:ext cx="0" cy="81280"/>
          </a:xfrm>
          <a:custGeom>
            <a:avLst/>
            <a:gdLst/>
            <a:ahLst/>
            <a:cxnLst/>
            <a:rect l="l" t="t" r="r" b="b"/>
            <a:pathLst>
              <a:path h="81280">
                <a:moveTo>
                  <a:pt x="0" y="0"/>
                </a:moveTo>
                <a:lnTo>
                  <a:pt x="0" y="80772"/>
                </a:lnTo>
              </a:path>
            </a:pathLst>
          </a:custGeom>
          <a:ln w="25908">
            <a:solidFill>
              <a:srgbClr val="000000"/>
            </a:solidFill>
          </a:ln>
        </p:spPr>
        <p:txBody>
          <a:bodyPr wrap="square" lIns="0" tIns="0" rIns="0" bIns="0" rtlCol="0"/>
          <a:lstStyle/>
          <a:p>
            <a:pPr algn="l" rtl="0"/>
            <a:endParaRPr/>
          </a:p>
        </p:txBody>
      </p:sp>
      <p:sp>
        <p:nvSpPr>
          <p:cNvPr id="28" name="object 28"/>
          <p:cNvSpPr/>
          <p:nvPr/>
        </p:nvSpPr>
        <p:spPr>
          <a:xfrm>
            <a:off x="3765042" y="2935986"/>
            <a:ext cx="0" cy="1958339"/>
          </a:xfrm>
          <a:custGeom>
            <a:avLst/>
            <a:gdLst/>
            <a:ahLst/>
            <a:cxnLst/>
            <a:rect l="l" t="t" r="r" b="b"/>
            <a:pathLst>
              <a:path h="1958339">
                <a:moveTo>
                  <a:pt x="0" y="0"/>
                </a:moveTo>
                <a:lnTo>
                  <a:pt x="0" y="1958339"/>
                </a:lnTo>
              </a:path>
            </a:pathLst>
          </a:custGeom>
          <a:ln w="25908">
            <a:solidFill>
              <a:srgbClr val="000000"/>
            </a:solidFill>
          </a:ln>
        </p:spPr>
        <p:txBody>
          <a:bodyPr wrap="square" lIns="0" tIns="0" rIns="0" bIns="0" rtlCol="0"/>
          <a:lstStyle/>
          <a:p>
            <a:pPr algn="l" rtl="0"/>
            <a:endParaRPr/>
          </a:p>
        </p:txBody>
      </p:sp>
      <p:sp>
        <p:nvSpPr>
          <p:cNvPr id="29" name="object 29"/>
          <p:cNvSpPr/>
          <p:nvPr/>
        </p:nvSpPr>
        <p:spPr>
          <a:xfrm>
            <a:off x="4290822" y="2736343"/>
            <a:ext cx="0" cy="1397635"/>
          </a:xfrm>
          <a:custGeom>
            <a:avLst/>
            <a:gdLst/>
            <a:ahLst/>
            <a:cxnLst/>
            <a:rect l="l" t="t" r="r" b="b"/>
            <a:pathLst>
              <a:path h="1397635">
                <a:moveTo>
                  <a:pt x="0" y="0"/>
                </a:moveTo>
                <a:lnTo>
                  <a:pt x="0" y="1397508"/>
                </a:lnTo>
              </a:path>
            </a:pathLst>
          </a:custGeom>
          <a:ln w="25908">
            <a:solidFill>
              <a:srgbClr val="000000"/>
            </a:solidFill>
          </a:ln>
        </p:spPr>
        <p:txBody>
          <a:bodyPr wrap="square" lIns="0" tIns="0" rIns="0" bIns="0" rtlCol="0"/>
          <a:lstStyle/>
          <a:p>
            <a:pPr algn="l" rtl="0"/>
            <a:endParaRPr/>
          </a:p>
        </p:txBody>
      </p:sp>
      <p:sp>
        <p:nvSpPr>
          <p:cNvPr id="30" name="object 30"/>
          <p:cNvSpPr/>
          <p:nvPr/>
        </p:nvSpPr>
        <p:spPr>
          <a:xfrm>
            <a:off x="4290822" y="4133850"/>
            <a:ext cx="1181100" cy="0"/>
          </a:xfrm>
          <a:custGeom>
            <a:avLst/>
            <a:gdLst/>
            <a:ahLst/>
            <a:cxnLst/>
            <a:rect l="l" t="t" r="r" b="b"/>
            <a:pathLst>
              <a:path w="1181100">
                <a:moveTo>
                  <a:pt x="0" y="0"/>
                </a:moveTo>
                <a:lnTo>
                  <a:pt x="1181100" y="0"/>
                </a:lnTo>
              </a:path>
            </a:pathLst>
          </a:custGeom>
          <a:ln w="25908">
            <a:solidFill>
              <a:srgbClr val="000000"/>
            </a:solidFill>
          </a:ln>
        </p:spPr>
        <p:txBody>
          <a:bodyPr wrap="square" lIns="0" tIns="0" rIns="0" bIns="0" rtlCol="0"/>
          <a:lstStyle/>
          <a:p>
            <a:pPr algn="l" rtl="0"/>
            <a:endParaRPr/>
          </a:p>
        </p:txBody>
      </p:sp>
      <p:sp>
        <p:nvSpPr>
          <p:cNvPr id="31" name="object 31"/>
          <p:cNvSpPr/>
          <p:nvPr/>
        </p:nvSpPr>
        <p:spPr>
          <a:xfrm>
            <a:off x="3765042" y="4894326"/>
            <a:ext cx="1706880" cy="0"/>
          </a:xfrm>
          <a:custGeom>
            <a:avLst/>
            <a:gdLst/>
            <a:ahLst/>
            <a:cxnLst/>
            <a:rect l="l" t="t" r="r" b="b"/>
            <a:pathLst>
              <a:path w="1706879">
                <a:moveTo>
                  <a:pt x="0" y="0"/>
                </a:moveTo>
                <a:lnTo>
                  <a:pt x="1706880" y="0"/>
                </a:lnTo>
              </a:path>
            </a:pathLst>
          </a:custGeom>
          <a:ln w="25908">
            <a:solidFill>
              <a:srgbClr val="000000"/>
            </a:solidFill>
          </a:ln>
        </p:spPr>
        <p:txBody>
          <a:bodyPr wrap="square" lIns="0" tIns="0" rIns="0" bIns="0" rtlCol="0"/>
          <a:lstStyle/>
          <a:p>
            <a:pPr algn="l" rtl="0"/>
            <a:endParaRPr/>
          </a:p>
        </p:txBody>
      </p:sp>
      <p:sp>
        <p:nvSpPr>
          <p:cNvPr id="32" name="object 32"/>
          <p:cNvSpPr/>
          <p:nvPr/>
        </p:nvSpPr>
        <p:spPr>
          <a:xfrm>
            <a:off x="7573517" y="2736343"/>
            <a:ext cx="0" cy="1397635"/>
          </a:xfrm>
          <a:custGeom>
            <a:avLst/>
            <a:gdLst/>
            <a:ahLst/>
            <a:cxnLst/>
            <a:rect l="l" t="t" r="r" b="b"/>
            <a:pathLst>
              <a:path h="1397635">
                <a:moveTo>
                  <a:pt x="0" y="0"/>
                </a:moveTo>
                <a:lnTo>
                  <a:pt x="0" y="1397508"/>
                </a:lnTo>
              </a:path>
            </a:pathLst>
          </a:custGeom>
          <a:ln w="25908">
            <a:solidFill>
              <a:srgbClr val="000000"/>
            </a:solidFill>
          </a:ln>
        </p:spPr>
        <p:txBody>
          <a:bodyPr wrap="square" lIns="0" tIns="0" rIns="0" bIns="0" rtlCol="0"/>
          <a:lstStyle/>
          <a:p>
            <a:pPr algn="l" rtl="0"/>
            <a:endParaRPr/>
          </a:p>
        </p:txBody>
      </p:sp>
      <p:sp>
        <p:nvSpPr>
          <p:cNvPr id="33" name="object 33"/>
          <p:cNvSpPr/>
          <p:nvPr/>
        </p:nvSpPr>
        <p:spPr>
          <a:xfrm>
            <a:off x="8099297" y="2736343"/>
            <a:ext cx="0" cy="71755"/>
          </a:xfrm>
          <a:custGeom>
            <a:avLst/>
            <a:gdLst/>
            <a:ahLst/>
            <a:cxnLst/>
            <a:rect l="l" t="t" r="r" b="b"/>
            <a:pathLst>
              <a:path h="71755">
                <a:moveTo>
                  <a:pt x="0" y="0"/>
                </a:moveTo>
                <a:lnTo>
                  <a:pt x="0" y="71627"/>
                </a:lnTo>
              </a:path>
            </a:pathLst>
          </a:custGeom>
          <a:ln w="25908">
            <a:solidFill>
              <a:srgbClr val="000000"/>
            </a:solidFill>
          </a:ln>
        </p:spPr>
        <p:txBody>
          <a:bodyPr wrap="square" lIns="0" tIns="0" rIns="0" bIns="0" rtlCol="0"/>
          <a:lstStyle/>
          <a:p>
            <a:pPr algn="l" rtl="0"/>
            <a:endParaRPr/>
          </a:p>
        </p:txBody>
      </p:sp>
      <p:sp>
        <p:nvSpPr>
          <p:cNvPr id="34" name="object 34"/>
          <p:cNvSpPr/>
          <p:nvPr/>
        </p:nvSpPr>
        <p:spPr>
          <a:xfrm>
            <a:off x="8099297" y="2926842"/>
            <a:ext cx="0" cy="1967864"/>
          </a:xfrm>
          <a:custGeom>
            <a:avLst/>
            <a:gdLst/>
            <a:ahLst/>
            <a:cxnLst/>
            <a:rect l="l" t="t" r="r" b="b"/>
            <a:pathLst>
              <a:path h="1967864">
                <a:moveTo>
                  <a:pt x="0" y="0"/>
                </a:moveTo>
                <a:lnTo>
                  <a:pt x="0" y="1967484"/>
                </a:lnTo>
              </a:path>
            </a:pathLst>
          </a:custGeom>
          <a:ln w="25908">
            <a:solidFill>
              <a:srgbClr val="000000"/>
            </a:solidFill>
          </a:ln>
        </p:spPr>
        <p:txBody>
          <a:bodyPr wrap="square" lIns="0" tIns="0" rIns="0" bIns="0" rtlCol="0"/>
          <a:lstStyle/>
          <a:p>
            <a:pPr algn="l" rtl="0"/>
            <a:endParaRPr/>
          </a:p>
        </p:txBody>
      </p:sp>
      <p:sp>
        <p:nvSpPr>
          <p:cNvPr id="35" name="object 35"/>
          <p:cNvSpPr txBox="1"/>
          <p:nvPr/>
        </p:nvSpPr>
        <p:spPr>
          <a:xfrm>
            <a:off x="5441950" y="2270506"/>
            <a:ext cx="995680" cy="498475"/>
          </a:xfrm>
          <a:prstGeom prst="rect">
            <a:avLst/>
          </a:prstGeom>
        </p:spPr>
        <p:txBody>
          <a:bodyPr vert="horz" wrap="square" lIns="0" tIns="0" rIns="0" bIns="0" rtlCol="0">
            <a:spAutoFit/>
          </a:bodyPr>
          <a:lstStyle/>
          <a:p>
            <a:pPr marL="12700" marR="5080" indent="51435" algn="l" rtl="0"/>
            <a:r>
              <a:rPr sz="1600" spc="-5" dirty="0">
                <a:solidFill>
                  <a:srgbClr val="003399"/>
                </a:solidFill>
                <a:latin typeface="Arial"/>
                <a:cs typeface="Arial"/>
              </a:rPr>
              <a:t>Equipo protegido</a:t>
            </a:r>
            <a:r>
              <a:rPr sz="1600" dirty="0">
                <a:solidFill>
                  <a:srgbClr val="003399"/>
                </a:solidFill>
                <a:latin typeface="Arial"/>
                <a:cs typeface="Arial"/>
              </a:rPr>
              <a:t>i</a:t>
            </a:r>
            <a:r>
              <a:rPr sz="1600" spc="-5" dirty="0">
                <a:solidFill>
                  <a:srgbClr val="003399"/>
                </a:solidFill>
                <a:latin typeface="Arial"/>
                <a:cs typeface="Arial"/>
              </a:rPr>
              <a:t>pmento</a:t>
            </a:r>
            <a:endParaRPr sz="1600">
              <a:latin typeface="Arial"/>
              <a:cs typeface="Arial"/>
            </a:endParaRPr>
          </a:p>
        </p:txBody>
      </p:sp>
      <p:sp>
        <p:nvSpPr>
          <p:cNvPr id="36" name="object 36"/>
          <p:cNvSpPr/>
          <p:nvPr/>
        </p:nvSpPr>
        <p:spPr>
          <a:xfrm>
            <a:off x="5281422" y="2237994"/>
            <a:ext cx="1313815" cy="760730"/>
          </a:xfrm>
          <a:custGeom>
            <a:avLst/>
            <a:gdLst/>
            <a:ahLst/>
            <a:cxnLst/>
            <a:rect l="l" t="t" r="r" b="b"/>
            <a:pathLst>
              <a:path w="1313814" h="760730">
                <a:moveTo>
                  <a:pt x="0" y="760476"/>
                </a:moveTo>
                <a:lnTo>
                  <a:pt x="1313688" y="760476"/>
                </a:lnTo>
                <a:lnTo>
                  <a:pt x="1313688" y="0"/>
                </a:lnTo>
                <a:lnTo>
                  <a:pt x="0" y="0"/>
                </a:lnTo>
                <a:lnTo>
                  <a:pt x="0" y="760476"/>
                </a:lnTo>
                <a:close/>
              </a:path>
            </a:pathLst>
          </a:custGeom>
          <a:ln w="25908">
            <a:solidFill>
              <a:srgbClr val="000000"/>
            </a:solidFill>
          </a:ln>
        </p:spPr>
        <p:txBody>
          <a:bodyPr wrap="square" lIns="0" tIns="0" rIns="0" bIns="0" rtlCol="0"/>
          <a:lstStyle/>
          <a:p>
            <a:pPr algn="l" rtl="0"/>
            <a:endParaRPr/>
          </a:p>
        </p:txBody>
      </p:sp>
      <p:sp>
        <p:nvSpPr>
          <p:cNvPr id="37" name="object 37"/>
          <p:cNvSpPr txBox="1"/>
          <p:nvPr/>
        </p:nvSpPr>
        <p:spPr>
          <a:xfrm>
            <a:off x="6799835" y="3570224"/>
            <a:ext cx="175895" cy="246221"/>
          </a:xfrm>
          <a:prstGeom prst="rect">
            <a:avLst/>
          </a:prstGeom>
        </p:spPr>
        <p:txBody>
          <a:bodyPr vert="horz" wrap="square" lIns="0" tIns="0" rIns="0" bIns="0" rtlCol="0">
            <a:spAutoFit/>
          </a:bodyPr>
          <a:lstStyle/>
          <a:p>
            <a:pPr marL="12700" algn="l" rtl="0"/>
            <a:r>
              <a:rPr sz="1600" i="1" spc="-10" dirty="0">
                <a:solidFill>
                  <a:srgbClr val="003399"/>
                </a:solidFill>
                <a:latin typeface="Times New Roman"/>
                <a:cs typeface="Times New Roman"/>
              </a:rPr>
              <a:t>I</a:t>
            </a:r>
            <a:r>
              <a:rPr sz="1575" i="1" spc="15" baseline="-21164" dirty="0">
                <a:solidFill>
                  <a:srgbClr val="003399"/>
                </a:solidFill>
                <a:latin typeface="Times New Roman"/>
                <a:cs typeface="Times New Roman"/>
              </a:rPr>
              <a:t>R</a:t>
            </a:r>
            <a:endParaRPr sz="1575" baseline="-21164">
              <a:latin typeface="Times New Roman"/>
              <a:cs typeface="Times New Roman"/>
            </a:endParaRPr>
          </a:p>
        </p:txBody>
      </p:sp>
      <p:sp>
        <p:nvSpPr>
          <p:cNvPr id="38" name="object 38"/>
          <p:cNvSpPr txBox="1"/>
          <p:nvPr/>
        </p:nvSpPr>
        <p:spPr>
          <a:xfrm>
            <a:off x="4961002" y="3570224"/>
            <a:ext cx="160655" cy="246221"/>
          </a:xfrm>
          <a:prstGeom prst="rect">
            <a:avLst/>
          </a:prstGeom>
        </p:spPr>
        <p:txBody>
          <a:bodyPr vert="horz" wrap="square" lIns="0" tIns="0" rIns="0" bIns="0" rtlCol="0">
            <a:spAutoFit/>
          </a:bodyPr>
          <a:lstStyle/>
          <a:p>
            <a:pPr marL="12700" algn="l" rtl="0"/>
            <a:r>
              <a:rPr sz="1600" i="1" spc="-10" dirty="0">
                <a:solidFill>
                  <a:srgbClr val="003399"/>
                </a:solidFill>
                <a:latin typeface="Times New Roman"/>
                <a:cs typeface="Times New Roman"/>
              </a:rPr>
              <a:t>I</a:t>
            </a:r>
            <a:r>
              <a:rPr sz="1575" i="1" spc="15" baseline="-21164" dirty="0">
                <a:solidFill>
                  <a:srgbClr val="003399"/>
                </a:solidFill>
                <a:latin typeface="Times New Roman"/>
                <a:cs typeface="Times New Roman"/>
              </a:rPr>
              <a:t>S</a:t>
            </a:r>
            <a:endParaRPr sz="1575" baseline="-21164">
              <a:latin typeface="Times New Roman"/>
              <a:cs typeface="Times New Roman"/>
            </a:endParaRPr>
          </a:p>
        </p:txBody>
      </p:sp>
      <p:sp>
        <p:nvSpPr>
          <p:cNvPr id="39" name="object 39"/>
          <p:cNvSpPr txBox="1"/>
          <p:nvPr/>
        </p:nvSpPr>
        <p:spPr>
          <a:xfrm>
            <a:off x="3713227" y="2143125"/>
            <a:ext cx="398145" cy="255904"/>
          </a:xfrm>
          <a:prstGeom prst="rect">
            <a:avLst/>
          </a:prstGeom>
        </p:spPr>
        <p:txBody>
          <a:bodyPr vert="horz" wrap="square" lIns="0" tIns="0" rIns="0" bIns="0" rtlCol="0">
            <a:spAutoFit/>
          </a:bodyPr>
          <a:lstStyle/>
          <a:p>
            <a:pPr marL="12700" algn="l" rtl="0"/>
            <a:r>
              <a:rPr sz="1600" i="1" spc="-5" dirty="0">
                <a:solidFill>
                  <a:srgbClr val="003399"/>
                </a:solidFill>
                <a:latin typeface="Times New Roman"/>
                <a:cs typeface="Times New Roman"/>
              </a:rPr>
              <a:t>CTR</a:t>
            </a:r>
            <a:endParaRPr sz="1600">
              <a:latin typeface="Times New Roman"/>
              <a:cs typeface="Times New Roman"/>
            </a:endParaRPr>
          </a:p>
        </p:txBody>
      </p:sp>
      <p:sp>
        <p:nvSpPr>
          <p:cNvPr id="40" name="object 40"/>
          <p:cNvSpPr txBox="1"/>
          <p:nvPr/>
        </p:nvSpPr>
        <p:spPr>
          <a:xfrm>
            <a:off x="7588122" y="2206878"/>
            <a:ext cx="397510" cy="255904"/>
          </a:xfrm>
          <a:prstGeom prst="rect">
            <a:avLst/>
          </a:prstGeom>
        </p:spPr>
        <p:txBody>
          <a:bodyPr vert="horz" wrap="square" lIns="0" tIns="0" rIns="0" bIns="0" rtlCol="0">
            <a:spAutoFit/>
          </a:bodyPr>
          <a:lstStyle/>
          <a:p>
            <a:pPr marL="12700" algn="l" rtl="0"/>
            <a:r>
              <a:rPr sz="1600" i="1" spc="-5" dirty="0">
                <a:solidFill>
                  <a:srgbClr val="003399"/>
                </a:solidFill>
                <a:latin typeface="Times New Roman"/>
                <a:cs typeface="Times New Roman"/>
              </a:rPr>
              <a:t>CTR</a:t>
            </a:r>
            <a:endParaRPr sz="1600">
              <a:latin typeface="Times New Roman"/>
              <a:cs typeface="Times New Roman"/>
            </a:endParaRPr>
          </a:p>
        </p:txBody>
      </p:sp>
      <p:sp>
        <p:nvSpPr>
          <p:cNvPr id="41" name="object 41"/>
          <p:cNvSpPr txBox="1"/>
          <p:nvPr/>
        </p:nvSpPr>
        <p:spPr>
          <a:xfrm>
            <a:off x="3877437" y="5317617"/>
            <a:ext cx="1017905" cy="254635"/>
          </a:xfrm>
          <a:prstGeom prst="rect">
            <a:avLst/>
          </a:prstGeom>
        </p:spPr>
        <p:txBody>
          <a:bodyPr vert="horz" wrap="square" lIns="0" tIns="0" rIns="0" bIns="0" rtlCol="0">
            <a:spAutoFit/>
          </a:bodyPr>
          <a:lstStyle/>
          <a:p>
            <a:pPr marL="12700" algn="l" rtl="0"/>
            <a:r>
              <a:rPr sz="1600" spc="-5" dirty="0">
                <a:solidFill>
                  <a:srgbClr val="003399"/>
                </a:solidFill>
                <a:latin typeface="Arial"/>
                <a:cs typeface="Arial"/>
              </a:rPr>
              <a:t>Comparar</a:t>
            </a:r>
            <a:r>
              <a:rPr sz="1600" dirty="0">
                <a:solidFill>
                  <a:srgbClr val="003399"/>
                </a:solidFill>
                <a:latin typeface="Arial"/>
                <a:cs typeface="Arial"/>
              </a:rPr>
              <a:t>s</a:t>
            </a:r>
            <a:r>
              <a:rPr sz="1600" spc="-5" dirty="0">
                <a:solidFill>
                  <a:srgbClr val="003399"/>
                </a:solidFill>
                <a:latin typeface="Arial"/>
                <a:cs typeface="Arial"/>
              </a:rPr>
              <a:t>:</a:t>
            </a:r>
            <a:endParaRPr sz="1600">
              <a:latin typeface="Arial"/>
              <a:cs typeface="Arial"/>
            </a:endParaRPr>
          </a:p>
        </p:txBody>
      </p:sp>
      <p:sp>
        <p:nvSpPr>
          <p:cNvPr id="42" name="object 42"/>
          <p:cNvSpPr/>
          <p:nvPr/>
        </p:nvSpPr>
        <p:spPr>
          <a:xfrm>
            <a:off x="6457951" y="4133850"/>
            <a:ext cx="1115695" cy="0"/>
          </a:xfrm>
          <a:custGeom>
            <a:avLst/>
            <a:gdLst/>
            <a:ahLst/>
            <a:cxnLst/>
            <a:rect l="l" t="t" r="r" b="b"/>
            <a:pathLst>
              <a:path w="1115695">
                <a:moveTo>
                  <a:pt x="0" y="0"/>
                </a:moveTo>
                <a:lnTo>
                  <a:pt x="1115567" y="0"/>
                </a:lnTo>
              </a:path>
            </a:pathLst>
          </a:custGeom>
          <a:ln w="25908">
            <a:solidFill>
              <a:srgbClr val="000000"/>
            </a:solidFill>
          </a:ln>
        </p:spPr>
        <p:txBody>
          <a:bodyPr wrap="square" lIns="0" tIns="0" rIns="0" bIns="0" rtlCol="0"/>
          <a:lstStyle/>
          <a:p>
            <a:pPr algn="l" rtl="0"/>
            <a:endParaRPr/>
          </a:p>
        </p:txBody>
      </p:sp>
      <p:sp>
        <p:nvSpPr>
          <p:cNvPr id="43" name="object 43"/>
          <p:cNvSpPr/>
          <p:nvPr/>
        </p:nvSpPr>
        <p:spPr>
          <a:xfrm>
            <a:off x="5471922" y="3943350"/>
            <a:ext cx="986155" cy="1141730"/>
          </a:xfrm>
          <a:custGeom>
            <a:avLst/>
            <a:gdLst/>
            <a:ahLst/>
            <a:cxnLst/>
            <a:rect l="l" t="t" r="r" b="b"/>
            <a:pathLst>
              <a:path w="986154" h="1141729">
                <a:moveTo>
                  <a:pt x="0" y="1141476"/>
                </a:moveTo>
                <a:lnTo>
                  <a:pt x="986027" y="1141476"/>
                </a:lnTo>
                <a:lnTo>
                  <a:pt x="986027" y="0"/>
                </a:lnTo>
                <a:lnTo>
                  <a:pt x="0" y="0"/>
                </a:lnTo>
                <a:lnTo>
                  <a:pt x="0" y="1141476"/>
                </a:lnTo>
                <a:close/>
              </a:path>
            </a:pathLst>
          </a:custGeom>
          <a:solidFill>
            <a:srgbClr val="B16B01"/>
          </a:solidFill>
        </p:spPr>
        <p:txBody>
          <a:bodyPr wrap="square" lIns="0" tIns="0" rIns="0" bIns="0" rtlCol="0"/>
          <a:lstStyle/>
          <a:p>
            <a:pPr algn="l" rtl="0"/>
            <a:endParaRPr/>
          </a:p>
        </p:txBody>
      </p:sp>
      <p:sp>
        <p:nvSpPr>
          <p:cNvPr id="44" name="object 44"/>
          <p:cNvSpPr/>
          <p:nvPr/>
        </p:nvSpPr>
        <p:spPr>
          <a:xfrm>
            <a:off x="5471922" y="3943350"/>
            <a:ext cx="986155" cy="1141730"/>
          </a:xfrm>
          <a:custGeom>
            <a:avLst/>
            <a:gdLst/>
            <a:ahLst/>
            <a:cxnLst/>
            <a:rect l="l" t="t" r="r" b="b"/>
            <a:pathLst>
              <a:path w="986154" h="1141729">
                <a:moveTo>
                  <a:pt x="0" y="1141476"/>
                </a:moveTo>
                <a:lnTo>
                  <a:pt x="986027" y="1141476"/>
                </a:lnTo>
                <a:lnTo>
                  <a:pt x="986027" y="0"/>
                </a:lnTo>
                <a:lnTo>
                  <a:pt x="0" y="0"/>
                </a:lnTo>
                <a:lnTo>
                  <a:pt x="0" y="1141476"/>
                </a:lnTo>
                <a:close/>
              </a:path>
            </a:pathLst>
          </a:custGeom>
          <a:ln w="25908">
            <a:solidFill>
              <a:srgbClr val="000000"/>
            </a:solidFill>
          </a:ln>
        </p:spPr>
        <p:txBody>
          <a:bodyPr wrap="square" lIns="0" tIns="0" rIns="0" bIns="0" rtlCol="0"/>
          <a:lstStyle/>
          <a:p>
            <a:pPr algn="l" rtl="0"/>
            <a:endParaRPr/>
          </a:p>
        </p:txBody>
      </p:sp>
      <p:sp>
        <p:nvSpPr>
          <p:cNvPr id="45" name="object 45"/>
          <p:cNvSpPr/>
          <p:nvPr/>
        </p:nvSpPr>
        <p:spPr>
          <a:xfrm>
            <a:off x="6457951" y="4894326"/>
            <a:ext cx="1641475" cy="0"/>
          </a:xfrm>
          <a:custGeom>
            <a:avLst/>
            <a:gdLst/>
            <a:ahLst/>
            <a:cxnLst/>
            <a:rect l="l" t="t" r="r" b="b"/>
            <a:pathLst>
              <a:path w="1641475">
                <a:moveTo>
                  <a:pt x="0" y="0"/>
                </a:moveTo>
                <a:lnTo>
                  <a:pt x="1641348" y="0"/>
                </a:lnTo>
              </a:path>
            </a:pathLst>
          </a:custGeom>
          <a:ln w="25908">
            <a:solidFill>
              <a:srgbClr val="000000"/>
            </a:solidFill>
          </a:ln>
        </p:spPr>
        <p:txBody>
          <a:bodyPr wrap="square" lIns="0" tIns="0" rIns="0" bIns="0" rtlCol="0"/>
          <a:lstStyle/>
          <a:p>
            <a:pPr algn="l" rtl="0"/>
            <a:endParaRPr/>
          </a:p>
        </p:txBody>
      </p:sp>
      <p:sp>
        <p:nvSpPr>
          <p:cNvPr id="46" name="object 46"/>
          <p:cNvSpPr txBox="1"/>
          <p:nvPr/>
        </p:nvSpPr>
        <p:spPr>
          <a:xfrm>
            <a:off x="5682235" y="4271518"/>
            <a:ext cx="544195" cy="498475"/>
          </a:xfrm>
          <a:prstGeom prst="rect">
            <a:avLst/>
          </a:prstGeom>
        </p:spPr>
        <p:txBody>
          <a:bodyPr vert="horz" wrap="square" lIns="0" tIns="0" rIns="0" bIns="0" rtlCol="0">
            <a:spAutoFit/>
          </a:bodyPr>
          <a:lstStyle/>
          <a:p>
            <a:pPr marL="91440" marR="5080" indent="-79375" algn="l" rtl="0"/>
            <a:r>
              <a:rPr sz="1600" spc="-5" dirty="0">
                <a:solidFill>
                  <a:srgbClr val="003399"/>
                </a:solidFill>
                <a:latin typeface="Arial"/>
                <a:cs typeface="Arial"/>
              </a:rPr>
              <a:t>Relé (87)</a:t>
            </a:r>
            <a:endParaRPr sz="1600">
              <a:latin typeface="Arial"/>
              <a:cs typeface="Arial"/>
            </a:endParaRPr>
          </a:p>
        </p:txBody>
      </p:sp>
      <p:sp>
        <p:nvSpPr>
          <p:cNvPr id="47" name="object 47"/>
          <p:cNvSpPr/>
          <p:nvPr/>
        </p:nvSpPr>
        <p:spPr>
          <a:xfrm>
            <a:off x="5708141" y="5212842"/>
            <a:ext cx="196850" cy="1016635"/>
          </a:xfrm>
          <a:custGeom>
            <a:avLst/>
            <a:gdLst/>
            <a:ahLst/>
            <a:cxnLst/>
            <a:rect l="l" t="t" r="r" b="b"/>
            <a:pathLst>
              <a:path w="196850" h="1016635">
                <a:moveTo>
                  <a:pt x="196596" y="1016507"/>
                </a:moveTo>
                <a:lnTo>
                  <a:pt x="158359" y="1009633"/>
                </a:lnTo>
                <a:lnTo>
                  <a:pt x="127111" y="990884"/>
                </a:lnTo>
                <a:lnTo>
                  <a:pt x="106031" y="963074"/>
                </a:lnTo>
                <a:lnTo>
                  <a:pt x="98298" y="929017"/>
                </a:lnTo>
                <a:lnTo>
                  <a:pt x="98298" y="595744"/>
                </a:lnTo>
                <a:lnTo>
                  <a:pt x="90564" y="561687"/>
                </a:lnTo>
                <a:lnTo>
                  <a:pt x="69484" y="533877"/>
                </a:lnTo>
                <a:lnTo>
                  <a:pt x="38236" y="515128"/>
                </a:lnTo>
                <a:lnTo>
                  <a:pt x="0" y="508253"/>
                </a:lnTo>
                <a:lnTo>
                  <a:pt x="38236" y="501379"/>
                </a:lnTo>
                <a:lnTo>
                  <a:pt x="69484" y="482630"/>
                </a:lnTo>
                <a:lnTo>
                  <a:pt x="90564" y="454820"/>
                </a:lnTo>
                <a:lnTo>
                  <a:pt x="98298" y="420763"/>
                </a:lnTo>
                <a:lnTo>
                  <a:pt x="98298" y="87502"/>
                </a:lnTo>
                <a:lnTo>
                  <a:pt x="106031" y="53417"/>
                </a:lnTo>
                <a:lnTo>
                  <a:pt x="127111" y="25606"/>
                </a:lnTo>
                <a:lnTo>
                  <a:pt x="158359" y="6867"/>
                </a:lnTo>
                <a:lnTo>
                  <a:pt x="196596" y="0"/>
                </a:lnTo>
              </a:path>
            </a:pathLst>
          </a:custGeom>
          <a:ln w="25907">
            <a:solidFill>
              <a:srgbClr val="000000"/>
            </a:solidFill>
          </a:ln>
        </p:spPr>
        <p:txBody>
          <a:bodyPr wrap="square" lIns="0" tIns="0" rIns="0" bIns="0" rtlCol="0"/>
          <a:lstStyle/>
          <a:p>
            <a:pPr algn="l" rtl="0"/>
            <a:endParaRPr/>
          </a:p>
        </p:txBody>
      </p:sp>
      <p:sp>
        <p:nvSpPr>
          <p:cNvPr id="48" name="object 48"/>
          <p:cNvSpPr/>
          <p:nvPr/>
        </p:nvSpPr>
        <p:spPr>
          <a:xfrm>
            <a:off x="4487418" y="2318766"/>
            <a:ext cx="460375" cy="76200"/>
          </a:xfrm>
          <a:custGeom>
            <a:avLst/>
            <a:gdLst/>
            <a:ahLst/>
            <a:cxnLst/>
            <a:rect l="l" t="t" r="r" b="b"/>
            <a:pathLst>
              <a:path w="460375" h="76200">
                <a:moveTo>
                  <a:pt x="384047" y="0"/>
                </a:moveTo>
                <a:lnTo>
                  <a:pt x="384047" y="76200"/>
                </a:lnTo>
                <a:lnTo>
                  <a:pt x="422147" y="57150"/>
                </a:lnTo>
                <a:lnTo>
                  <a:pt x="403097" y="57150"/>
                </a:lnTo>
                <a:lnTo>
                  <a:pt x="403097" y="19050"/>
                </a:lnTo>
                <a:lnTo>
                  <a:pt x="422147" y="19050"/>
                </a:lnTo>
                <a:lnTo>
                  <a:pt x="384047" y="0"/>
                </a:lnTo>
                <a:close/>
              </a:path>
              <a:path w="460375" h="76200">
                <a:moveTo>
                  <a:pt x="384047" y="19050"/>
                </a:moveTo>
                <a:lnTo>
                  <a:pt x="0" y="19050"/>
                </a:lnTo>
                <a:lnTo>
                  <a:pt x="0" y="57150"/>
                </a:lnTo>
                <a:lnTo>
                  <a:pt x="384047" y="57150"/>
                </a:lnTo>
                <a:lnTo>
                  <a:pt x="384047" y="19050"/>
                </a:lnTo>
                <a:close/>
              </a:path>
              <a:path w="460375" h="76200">
                <a:moveTo>
                  <a:pt x="422147" y="19050"/>
                </a:moveTo>
                <a:lnTo>
                  <a:pt x="403097" y="19050"/>
                </a:lnTo>
                <a:lnTo>
                  <a:pt x="403097" y="57150"/>
                </a:lnTo>
                <a:lnTo>
                  <a:pt x="422147" y="57150"/>
                </a:lnTo>
                <a:lnTo>
                  <a:pt x="460247" y="38100"/>
                </a:lnTo>
                <a:lnTo>
                  <a:pt x="422147" y="19050"/>
                </a:lnTo>
                <a:close/>
              </a:path>
            </a:pathLst>
          </a:custGeom>
          <a:solidFill>
            <a:srgbClr val="2583C5"/>
          </a:solidFill>
        </p:spPr>
        <p:txBody>
          <a:bodyPr wrap="square" lIns="0" tIns="0" rIns="0" bIns="0" rtlCol="0"/>
          <a:lstStyle/>
          <a:p>
            <a:pPr algn="l" rtl="0"/>
            <a:endParaRPr/>
          </a:p>
        </p:txBody>
      </p:sp>
      <p:sp>
        <p:nvSpPr>
          <p:cNvPr id="49" name="object 49"/>
          <p:cNvSpPr/>
          <p:nvPr/>
        </p:nvSpPr>
        <p:spPr>
          <a:xfrm>
            <a:off x="6916673" y="2318766"/>
            <a:ext cx="525780" cy="76200"/>
          </a:xfrm>
          <a:custGeom>
            <a:avLst/>
            <a:gdLst/>
            <a:ahLst/>
            <a:cxnLst/>
            <a:rect l="l" t="t" r="r" b="b"/>
            <a:pathLst>
              <a:path w="525779" h="76200">
                <a:moveTo>
                  <a:pt x="76200" y="0"/>
                </a:moveTo>
                <a:lnTo>
                  <a:pt x="0" y="38100"/>
                </a:lnTo>
                <a:lnTo>
                  <a:pt x="76200" y="76200"/>
                </a:lnTo>
                <a:lnTo>
                  <a:pt x="76200" y="57150"/>
                </a:lnTo>
                <a:lnTo>
                  <a:pt x="57150" y="57150"/>
                </a:lnTo>
                <a:lnTo>
                  <a:pt x="57150" y="19050"/>
                </a:lnTo>
                <a:lnTo>
                  <a:pt x="76200" y="19050"/>
                </a:lnTo>
                <a:lnTo>
                  <a:pt x="76200" y="0"/>
                </a:lnTo>
                <a:close/>
              </a:path>
              <a:path w="525779" h="76200">
                <a:moveTo>
                  <a:pt x="76200" y="19050"/>
                </a:moveTo>
                <a:lnTo>
                  <a:pt x="57150" y="19050"/>
                </a:lnTo>
                <a:lnTo>
                  <a:pt x="57150" y="57150"/>
                </a:lnTo>
                <a:lnTo>
                  <a:pt x="76200" y="57150"/>
                </a:lnTo>
                <a:lnTo>
                  <a:pt x="76200" y="19050"/>
                </a:lnTo>
                <a:close/>
              </a:path>
              <a:path w="525779" h="76200">
                <a:moveTo>
                  <a:pt x="525779" y="19050"/>
                </a:moveTo>
                <a:lnTo>
                  <a:pt x="76200" y="19050"/>
                </a:lnTo>
                <a:lnTo>
                  <a:pt x="76200" y="57150"/>
                </a:lnTo>
                <a:lnTo>
                  <a:pt x="525779" y="57150"/>
                </a:lnTo>
                <a:lnTo>
                  <a:pt x="525779" y="19050"/>
                </a:lnTo>
                <a:close/>
              </a:path>
            </a:pathLst>
          </a:custGeom>
          <a:solidFill>
            <a:srgbClr val="2583C5"/>
          </a:solidFill>
        </p:spPr>
        <p:txBody>
          <a:bodyPr wrap="square" lIns="0" tIns="0" rIns="0" bIns="0" rtlCol="0"/>
          <a:lstStyle/>
          <a:p>
            <a:pPr algn="l" rtl="0"/>
            <a:endParaRPr/>
          </a:p>
        </p:txBody>
      </p:sp>
      <p:sp>
        <p:nvSpPr>
          <p:cNvPr id="50" name="object 50"/>
          <p:cNvSpPr/>
          <p:nvPr/>
        </p:nvSpPr>
        <p:spPr>
          <a:xfrm>
            <a:off x="4749545" y="3917442"/>
            <a:ext cx="394970" cy="52069"/>
          </a:xfrm>
          <a:custGeom>
            <a:avLst/>
            <a:gdLst/>
            <a:ahLst/>
            <a:cxnLst/>
            <a:rect l="l" t="t" r="r" b="b"/>
            <a:pathLst>
              <a:path w="394970" h="52070">
                <a:moveTo>
                  <a:pt x="51816" y="0"/>
                </a:moveTo>
                <a:lnTo>
                  <a:pt x="0" y="25907"/>
                </a:lnTo>
                <a:lnTo>
                  <a:pt x="51816" y="51815"/>
                </a:lnTo>
                <a:lnTo>
                  <a:pt x="51816" y="38861"/>
                </a:lnTo>
                <a:lnTo>
                  <a:pt x="38862" y="38861"/>
                </a:lnTo>
                <a:lnTo>
                  <a:pt x="38862" y="12953"/>
                </a:lnTo>
                <a:lnTo>
                  <a:pt x="51816" y="12953"/>
                </a:lnTo>
                <a:lnTo>
                  <a:pt x="51816" y="0"/>
                </a:lnTo>
                <a:close/>
              </a:path>
              <a:path w="394970" h="52070">
                <a:moveTo>
                  <a:pt x="51816" y="12953"/>
                </a:moveTo>
                <a:lnTo>
                  <a:pt x="38862" y="12953"/>
                </a:lnTo>
                <a:lnTo>
                  <a:pt x="38862" y="38861"/>
                </a:lnTo>
                <a:lnTo>
                  <a:pt x="51816" y="38861"/>
                </a:lnTo>
                <a:lnTo>
                  <a:pt x="51816" y="12953"/>
                </a:lnTo>
                <a:close/>
              </a:path>
              <a:path w="394970" h="52070">
                <a:moveTo>
                  <a:pt x="394716" y="12953"/>
                </a:moveTo>
                <a:lnTo>
                  <a:pt x="51816" y="12953"/>
                </a:lnTo>
                <a:lnTo>
                  <a:pt x="51816" y="38861"/>
                </a:lnTo>
                <a:lnTo>
                  <a:pt x="394716" y="38861"/>
                </a:lnTo>
                <a:lnTo>
                  <a:pt x="394716" y="12953"/>
                </a:lnTo>
                <a:close/>
              </a:path>
            </a:pathLst>
          </a:custGeom>
          <a:solidFill>
            <a:srgbClr val="000000"/>
          </a:solidFill>
        </p:spPr>
        <p:txBody>
          <a:bodyPr wrap="square" lIns="0" tIns="0" rIns="0" bIns="0" rtlCol="0"/>
          <a:lstStyle/>
          <a:p>
            <a:pPr algn="l" rtl="0"/>
            <a:endParaRPr/>
          </a:p>
        </p:txBody>
      </p:sp>
      <p:sp>
        <p:nvSpPr>
          <p:cNvPr id="51" name="object 51"/>
          <p:cNvSpPr/>
          <p:nvPr/>
        </p:nvSpPr>
        <p:spPr>
          <a:xfrm>
            <a:off x="6720078" y="3917442"/>
            <a:ext cx="393700" cy="52069"/>
          </a:xfrm>
          <a:custGeom>
            <a:avLst/>
            <a:gdLst/>
            <a:ahLst/>
            <a:cxnLst/>
            <a:rect l="l" t="t" r="r" b="b"/>
            <a:pathLst>
              <a:path w="393700" h="52070">
                <a:moveTo>
                  <a:pt x="341375" y="0"/>
                </a:moveTo>
                <a:lnTo>
                  <a:pt x="341375" y="51815"/>
                </a:lnTo>
                <a:lnTo>
                  <a:pt x="367284" y="38861"/>
                </a:lnTo>
                <a:lnTo>
                  <a:pt x="354330" y="38861"/>
                </a:lnTo>
                <a:lnTo>
                  <a:pt x="354330" y="12953"/>
                </a:lnTo>
                <a:lnTo>
                  <a:pt x="367283" y="12953"/>
                </a:lnTo>
                <a:lnTo>
                  <a:pt x="341375" y="0"/>
                </a:lnTo>
                <a:close/>
              </a:path>
              <a:path w="393700" h="52070">
                <a:moveTo>
                  <a:pt x="341375" y="12953"/>
                </a:moveTo>
                <a:lnTo>
                  <a:pt x="0" y="12953"/>
                </a:lnTo>
                <a:lnTo>
                  <a:pt x="0" y="38861"/>
                </a:lnTo>
                <a:lnTo>
                  <a:pt x="341375" y="38861"/>
                </a:lnTo>
                <a:lnTo>
                  <a:pt x="341375" y="12953"/>
                </a:lnTo>
                <a:close/>
              </a:path>
              <a:path w="393700" h="52070">
                <a:moveTo>
                  <a:pt x="367283" y="12953"/>
                </a:moveTo>
                <a:lnTo>
                  <a:pt x="354330" y="12953"/>
                </a:lnTo>
                <a:lnTo>
                  <a:pt x="354330" y="38861"/>
                </a:lnTo>
                <a:lnTo>
                  <a:pt x="367284" y="38861"/>
                </a:lnTo>
                <a:lnTo>
                  <a:pt x="393192" y="25907"/>
                </a:lnTo>
                <a:lnTo>
                  <a:pt x="367283" y="12953"/>
                </a:lnTo>
                <a:close/>
              </a:path>
            </a:pathLst>
          </a:custGeom>
          <a:solidFill>
            <a:srgbClr val="000000"/>
          </a:solidFill>
        </p:spPr>
        <p:txBody>
          <a:bodyPr wrap="square" lIns="0" tIns="0" rIns="0" bIns="0" rtlCol="0"/>
          <a:lstStyle/>
          <a:p>
            <a:pPr algn="l" rtl="0"/>
            <a:endParaRPr/>
          </a:p>
        </p:txBody>
      </p:sp>
      <p:sp>
        <p:nvSpPr>
          <p:cNvPr id="52" name="object 52"/>
          <p:cNvSpPr/>
          <p:nvPr/>
        </p:nvSpPr>
        <p:spPr>
          <a:xfrm>
            <a:off x="5951741" y="5267553"/>
            <a:ext cx="132715" cy="0"/>
          </a:xfrm>
          <a:custGeom>
            <a:avLst/>
            <a:gdLst/>
            <a:ahLst/>
            <a:cxnLst/>
            <a:rect l="l" t="t" r="r" b="b"/>
            <a:pathLst>
              <a:path w="132714">
                <a:moveTo>
                  <a:pt x="0" y="0"/>
                </a:moveTo>
                <a:lnTo>
                  <a:pt x="132348" y="0"/>
                </a:lnTo>
              </a:path>
            </a:pathLst>
          </a:custGeom>
          <a:ln w="11677">
            <a:solidFill>
              <a:srgbClr val="000000"/>
            </a:solidFill>
          </a:ln>
        </p:spPr>
        <p:txBody>
          <a:bodyPr wrap="square" lIns="0" tIns="0" rIns="0" bIns="0" rtlCol="0"/>
          <a:lstStyle/>
          <a:p>
            <a:pPr algn="l" rtl="0"/>
            <a:endParaRPr/>
          </a:p>
        </p:txBody>
      </p:sp>
      <p:sp>
        <p:nvSpPr>
          <p:cNvPr id="53" name="object 53"/>
          <p:cNvSpPr/>
          <p:nvPr/>
        </p:nvSpPr>
        <p:spPr>
          <a:xfrm>
            <a:off x="5901679" y="5238824"/>
            <a:ext cx="0" cy="353060"/>
          </a:xfrm>
          <a:custGeom>
            <a:avLst/>
            <a:gdLst/>
            <a:ahLst/>
            <a:cxnLst/>
            <a:rect l="l" t="t" r="r" b="b"/>
            <a:pathLst>
              <a:path h="353060">
                <a:moveTo>
                  <a:pt x="0" y="0"/>
                </a:moveTo>
                <a:lnTo>
                  <a:pt x="0" y="352611"/>
                </a:lnTo>
              </a:path>
            </a:pathLst>
          </a:custGeom>
          <a:ln w="12083">
            <a:solidFill>
              <a:srgbClr val="000000"/>
            </a:solidFill>
          </a:ln>
        </p:spPr>
        <p:txBody>
          <a:bodyPr wrap="square" lIns="0" tIns="0" rIns="0" bIns="0" rtlCol="0"/>
          <a:lstStyle/>
          <a:p>
            <a:pPr algn="l" rtl="0"/>
            <a:endParaRPr/>
          </a:p>
        </p:txBody>
      </p:sp>
      <p:sp>
        <p:nvSpPr>
          <p:cNvPr id="54" name="object 54"/>
          <p:cNvSpPr/>
          <p:nvPr/>
        </p:nvSpPr>
        <p:spPr>
          <a:xfrm>
            <a:off x="6324620" y="5238824"/>
            <a:ext cx="0" cy="353060"/>
          </a:xfrm>
          <a:custGeom>
            <a:avLst/>
            <a:gdLst/>
            <a:ahLst/>
            <a:cxnLst/>
            <a:rect l="l" t="t" r="r" b="b"/>
            <a:pathLst>
              <a:path h="353060">
                <a:moveTo>
                  <a:pt x="0" y="0"/>
                </a:moveTo>
                <a:lnTo>
                  <a:pt x="0" y="352611"/>
                </a:lnTo>
              </a:path>
            </a:pathLst>
          </a:custGeom>
          <a:ln w="12083">
            <a:solidFill>
              <a:srgbClr val="000000"/>
            </a:solidFill>
          </a:ln>
        </p:spPr>
        <p:txBody>
          <a:bodyPr wrap="square" lIns="0" tIns="0" rIns="0" bIns="0" rtlCol="0"/>
          <a:lstStyle/>
          <a:p>
            <a:pPr algn="l" rtl="0"/>
            <a:endParaRPr/>
          </a:p>
        </p:txBody>
      </p:sp>
      <p:sp>
        <p:nvSpPr>
          <p:cNvPr id="55" name="object 55"/>
          <p:cNvSpPr/>
          <p:nvPr/>
        </p:nvSpPr>
        <p:spPr>
          <a:xfrm>
            <a:off x="6673320" y="5267553"/>
            <a:ext cx="132715" cy="0"/>
          </a:xfrm>
          <a:custGeom>
            <a:avLst/>
            <a:gdLst/>
            <a:ahLst/>
            <a:cxnLst/>
            <a:rect l="l" t="t" r="r" b="b"/>
            <a:pathLst>
              <a:path w="132714">
                <a:moveTo>
                  <a:pt x="0" y="0"/>
                </a:moveTo>
                <a:lnTo>
                  <a:pt x="132355" y="0"/>
                </a:lnTo>
              </a:path>
            </a:pathLst>
          </a:custGeom>
          <a:ln w="11677">
            <a:solidFill>
              <a:srgbClr val="000000"/>
            </a:solidFill>
          </a:ln>
        </p:spPr>
        <p:txBody>
          <a:bodyPr wrap="square" lIns="0" tIns="0" rIns="0" bIns="0" rtlCol="0"/>
          <a:lstStyle/>
          <a:p>
            <a:pPr algn="l" rtl="0"/>
            <a:endParaRPr/>
          </a:p>
        </p:txBody>
      </p:sp>
      <p:sp>
        <p:nvSpPr>
          <p:cNvPr id="56" name="object 56"/>
          <p:cNvSpPr/>
          <p:nvPr/>
        </p:nvSpPr>
        <p:spPr>
          <a:xfrm>
            <a:off x="7169344" y="5267553"/>
            <a:ext cx="132080" cy="0"/>
          </a:xfrm>
          <a:custGeom>
            <a:avLst/>
            <a:gdLst/>
            <a:ahLst/>
            <a:cxnLst/>
            <a:rect l="l" t="t" r="r" b="b"/>
            <a:pathLst>
              <a:path w="132079">
                <a:moveTo>
                  <a:pt x="0" y="0"/>
                </a:moveTo>
                <a:lnTo>
                  <a:pt x="131787" y="0"/>
                </a:lnTo>
              </a:path>
            </a:pathLst>
          </a:custGeom>
          <a:ln w="11677">
            <a:solidFill>
              <a:srgbClr val="000000"/>
            </a:solidFill>
          </a:ln>
        </p:spPr>
        <p:txBody>
          <a:bodyPr wrap="square" lIns="0" tIns="0" rIns="0" bIns="0" rtlCol="0"/>
          <a:lstStyle/>
          <a:p>
            <a:pPr algn="l" rtl="0"/>
            <a:endParaRPr/>
          </a:p>
        </p:txBody>
      </p:sp>
      <p:sp>
        <p:nvSpPr>
          <p:cNvPr id="57" name="object 57"/>
          <p:cNvSpPr/>
          <p:nvPr/>
        </p:nvSpPr>
        <p:spPr>
          <a:xfrm>
            <a:off x="6623272" y="5238824"/>
            <a:ext cx="0" cy="353060"/>
          </a:xfrm>
          <a:custGeom>
            <a:avLst/>
            <a:gdLst/>
            <a:ahLst/>
            <a:cxnLst/>
            <a:rect l="l" t="t" r="r" b="b"/>
            <a:pathLst>
              <a:path h="353060">
                <a:moveTo>
                  <a:pt x="0" y="0"/>
                </a:moveTo>
                <a:lnTo>
                  <a:pt x="0" y="352611"/>
                </a:lnTo>
              </a:path>
            </a:pathLst>
          </a:custGeom>
          <a:ln w="12083">
            <a:solidFill>
              <a:srgbClr val="000000"/>
            </a:solidFill>
          </a:ln>
        </p:spPr>
        <p:txBody>
          <a:bodyPr wrap="square" lIns="0" tIns="0" rIns="0" bIns="0" rtlCol="0"/>
          <a:lstStyle/>
          <a:p>
            <a:pPr algn="l" rtl="0"/>
            <a:endParaRPr/>
          </a:p>
        </p:txBody>
      </p:sp>
      <p:sp>
        <p:nvSpPr>
          <p:cNvPr id="58" name="object 58"/>
          <p:cNvSpPr/>
          <p:nvPr/>
        </p:nvSpPr>
        <p:spPr>
          <a:xfrm>
            <a:off x="7429443" y="5238824"/>
            <a:ext cx="0" cy="353060"/>
          </a:xfrm>
          <a:custGeom>
            <a:avLst/>
            <a:gdLst/>
            <a:ahLst/>
            <a:cxnLst/>
            <a:rect l="l" t="t" r="r" b="b"/>
            <a:pathLst>
              <a:path h="353060">
                <a:moveTo>
                  <a:pt x="0" y="0"/>
                </a:moveTo>
                <a:lnTo>
                  <a:pt x="0" y="352611"/>
                </a:lnTo>
              </a:path>
            </a:pathLst>
          </a:custGeom>
          <a:ln w="12083">
            <a:solidFill>
              <a:srgbClr val="000000"/>
            </a:solidFill>
          </a:ln>
        </p:spPr>
        <p:txBody>
          <a:bodyPr wrap="square" lIns="0" tIns="0" rIns="0" bIns="0" rtlCol="0"/>
          <a:lstStyle/>
          <a:p>
            <a:pPr algn="l" rtl="0"/>
            <a:endParaRPr/>
          </a:p>
        </p:txBody>
      </p:sp>
      <p:sp>
        <p:nvSpPr>
          <p:cNvPr id="59" name="object 59"/>
          <p:cNvSpPr txBox="1"/>
          <p:nvPr/>
        </p:nvSpPr>
        <p:spPr>
          <a:xfrm>
            <a:off x="6392479" y="5227451"/>
            <a:ext cx="993775" cy="307777"/>
          </a:xfrm>
          <a:prstGeom prst="rect">
            <a:avLst/>
          </a:prstGeom>
        </p:spPr>
        <p:txBody>
          <a:bodyPr vert="horz" wrap="square" lIns="0" tIns="0" rIns="0" bIns="0" rtlCol="0">
            <a:spAutoFit/>
          </a:bodyPr>
          <a:lstStyle/>
          <a:p>
            <a:pPr marL="12700" algn="l" rtl="0"/>
            <a:r>
              <a:rPr sz="2000" spc="30" dirty="0">
                <a:latin typeface="Symbol"/>
                <a:cs typeface="Symbol"/>
              </a:rPr>
              <a:t></a:t>
            </a:r>
            <a:r>
              <a:rPr sz="2000" spc="30" dirty="0">
                <a:latin typeface="Times New Roman"/>
                <a:cs typeface="Times New Roman"/>
              </a:rPr>
              <a:t> </a:t>
            </a:r>
            <a:r>
              <a:rPr sz="2000" i="1" spc="105" dirty="0">
                <a:latin typeface="Times New Roman"/>
                <a:cs typeface="Times New Roman"/>
              </a:rPr>
              <a:t>I</a:t>
            </a:r>
            <a:r>
              <a:rPr sz="1875" i="1" spc="157" baseline="-22222" dirty="0">
                <a:latin typeface="Times New Roman"/>
                <a:cs typeface="Times New Roman"/>
              </a:rPr>
              <a:t>S</a:t>
            </a:r>
            <a:r>
              <a:rPr sz="2000" spc="30" dirty="0">
                <a:latin typeface="Symbol"/>
                <a:cs typeface="Symbol"/>
              </a:rPr>
              <a:t></a:t>
            </a:r>
            <a:r>
              <a:rPr sz="2000" spc="-310" dirty="0">
                <a:latin typeface="Times New Roman"/>
                <a:cs typeface="Times New Roman"/>
              </a:rPr>
              <a:t> </a:t>
            </a:r>
            <a:r>
              <a:rPr sz="2000" i="1" spc="120" dirty="0">
                <a:latin typeface="Times New Roman"/>
                <a:cs typeface="Times New Roman"/>
              </a:rPr>
              <a:t>I</a:t>
            </a:r>
            <a:r>
              <a:rPr sz="1875" i="1" spc="179" baseline="-22222" dirty="0">
                <a:latin typeface="Times New Roman"/>
                <a:cs typeface="Times New Roman"/>
              </a:rPr>
              <a:t>R</a:t>
            </a:r>
            <a:endParaRPr sz="1875" baseline="-22222">
              <a:latin typeface="Times New Roman"/>
              <a:cs typeface="Times New Roman"/>
            </a:endParaRPr>
          </a:p>
        </p:txBody>
      </p:sp>
      <p:sp>
        <p:nvSpPr>
          <p:cNvPr id="60" name="object 60"/>
          <p:cNvSpPr/>
          <p:nvPr/>
        </p:nvSpPr>
        <p:spPr>
          <a:xfrm>
            <a:off x="7214327" y="5687847"/>
            <a:ext cx="132080" cy="0"/>
          </a:xfrm>
          <a:custGeom>
            <a:avLst/>
            <a:gdLst/>
            <a:ahLst/>
            <a:cxnLst/>
            <a:rect l="l" t="t" r="r" b="b"/>
            <a:pathLst>
              <a:path w="132079">
                <a:moveTo>
                  <a:pt x="0" y="0"/>
                </a:moveTo>
                <a:lnTo>
                  <a:pt x="132047" y="0"/>
                </a:lnTo>
              </a:path>
            </a:pathLst>
          </a:custGeom>
          <a:ln w="11557">
            <a:solidFill>
              <a:srgbClr val="000000"/>
            </a:solidFill>
          </a:ln>
        </p:spPr>
        <p:txBody>
          <a:bodyPr wrap="square" lIns="0" tIns="0" rIns="0" bIns="0" rtlCol="0"/>
          <a:lstStyle/>
          <a:p>
            <a:pPr algn="l" rtl="0"/>
            <a:endParaRPr/>
          </a:p>
        </p:txBody>
      </p:sp>
      <p:sp>
        <p:nvSpPr>
          <p:cNvPr id="61" name="object 61"/>
          <p:cNvSpPr/>
          <p:nvPr/>
        </p:nvSpPr>
        <p:spPr>
          <a:xfrm>
            <a:off x="7895420" y="5687847"/>
            <a:ext cx="132080" cy="0"/>
          </a:xfrm>
          <a:custGeom>
            <a:avLst/>
            <a:gdLst/>
            <a:ahLst/>
            <a:cxnLst/>
            <a:rect l="l" t="t" r="r" b="b"/>
            <a:pathLst>
              <a:path w="132079">
                <a:moveTo>
                  <a:pt x="0" y="0"/>
                </a:moveTo>
                <a:lnTo>
                  <a:pt x="131476" y="0"/>
                </a:lnTo>
              </a:path>
            </a:pathLst>
          </a:custGeom>
          <a:ln w="11557">
            <a:solidFill>
              <a:srgbClr val="000000"/>
            </a:solidFill>
          </a:ln>
        </p:spPr>
        <p:txBody>
          <a:bodyPr wrap="square" lIns="0" tIns="0" rIns="0" bIns="0" rtlCol="0"/>
          <a:lstStyle/>
          <a:p>
            <a:pPr algn="l" rtl="0"/>
            <a:endParaRPr/>
          </a:p>
        </p:txBody>
      </p:sp>
      <p:sp>
        <p:nvSpPr>
          <p:cNvPr id="62" name="object 62"/>
          <p:cNvSpPr/>
          <p:nvPr/>
        </p:nvSpPr>
        <p:spPr>
          <a:xfrm>
            <a:off x="7094445" y="6010576"/>
            <a:ext cx="1137285" cy="0"/>
          </a:xfrm>
          <a:custGeom>
            <a:avLst/>
            <a:gdLst/>
            <a:ahLst/>
            <a:cxnLst/>
            <a:rect l="l" t="t" r="r" b="b"/>
            <a:pathLst>
              <a:path w="1137284">
                <a:moveTo>
                  <a:pt x="0" y="0"/>
                </a:moveTo>
                <a:lnTo>
                  <a:pt x="1136892" y="0"/>
                </a:lnTo>
              </a:path>
            </a:pathLst>
          </a:custGeom>
          <a:ln w="11557">
            <a:solidFill>
              <a:srgbClr val="000000"/>
            </a:solidFill>
          </a:ln>
        </p:spPr>
        <p:txBody>
          <a:bodyPr wrap="square" lIns="0" tIns="0" rIns="0" bIns="0" rtlCol="0"/>
          <a:lstStyle/>
          <a:p>
            <a:pPr algn="l" rtl="0"/>
            <a:endParaRPr/>
          </a:p>
        </p:txBody>
      </p:sp>
      <p:sp>
        <p:nvSpPr>
          <p:cNvPr id="63" name="object 63"/>
          <p:cNvSpPr txBox="1"/>
          <p:nvPr/>
        </p:nvSpPr>
        <p:spPr>
          <a:xfrm>
            <a:off x="7588511" y="6022971"/>
            <a:ext cx="161925" cy="317500"/>
          </a:xfrm>
          <a:prstGeom prst="rect">
            <a:avLst/>
          </a:prstGeom>
        </p:spPr>
        <p:txBody>
          <a:bodyPr vert="horz" wrap="square" lIns="0" tIns="0" rIns="0" bIns="0" rtlCol="0">
            <a:spAutoFit/>
          </a:bodyPr>
          <a:lstStyle/>
          <a:p>
            <a:pPr marL="12700" algn="l" rtl="0"/>
            <a:r>
              <a:rPr sz="2000" spc="70" dirty="0">
                <a:latin typeface="Times New Roman"/>
                <a:cs typeface="Times New Roman"/>
              </a:rPr>
              <a:t>2</a:t>
            </a:r>
            <a:endParaRPr sz="2000">
              <a:latin typeface="Times New Roman"/>
              <a:cs typeface="Times New Roman"/>
            </a:endParaRPr>
          </a:p>
        </p:txBody>
      </p:sp>
      <p:sp>
        <p:nvSpPr>
          <p:cNvPr id="64" name="object 64"/>
          <p:cNvSpPr txBox="1"/>
          <p:nvPr/>
        </p:nvSpPr>
        <p:spPr>
          <a:xfrm>
            <a:off x="6288861" y="5980041"/>
            <a:ext cx="222250" cy="200055"/>
          </a:xfrm>
          <a:prstGeom prst="rect">
            <a:avLst/>
          </a:prstGeom>
        </p:spPr>
        <p:txBody>
          <a:bodyPr vert="horz" wrap="square" lIns="0" tIns="0" rIns="0" bIns="0" rtlCol="0">
            <a:spAutoFit/>
          </a:bodyPr>
          <a:lstStyle/>
          <a:p>
            <a:pPr marL="12700" algn="l" rtl="0"/>
            <a:r>
              <a:rPr sz="1300" i="1" spc="10" dirty="0">
                <a:latin typeface="Times New Roman"/>
                <a:cs typeface="Times New Roman"/>
              </a:rPr>
              <a:t>RT</a:t>
            </a:r>
            <a:endParaRPr sz="1300">
              <a:latin typeface="Times New Roman"/>
              <a:cs typeface="Times New Roman"/>
            </a:endParaRPr>
          </a:p>
        </p:txBody>
      </p:sp>
      <p:sp>
        <p:nvSpPr>
          <p:cNvPr id="65" name="object 65"/>
          <p:cNvSpPr txBox="1"/>
          <p:nvPr/>
        </p:nvSpPr>
        <p:spPr>
          <a:xfrm>
            <a:off x="5900240" y="5292666"/>
            <a:ext cx="396875" cy="849630"/>
          </a:xfrm>
          <a:prstGeom prst="rect">
            <a:avLst/>
          </a:prstGeom>
        </p:spPr>
        <p:txBody>
          <a:bodyPr vert="horz" wrap="square" lIns="0" tIns="0" rIns="0" bIns="0" rtlCol="0">
            <a:spAutoFit/>
          </a:bodyPr>
          <a:lstStyle/>
          <a:p>
            <a:pPr marL="43180" algn="l" rtl="0"/>
            <a:r>
              <a:rPr sz="3000" i="1" spc="104" baseline="13888" dirty="0">
                <a:latin typeface="Times New Roman"/>
                <a:cs typeface="Times New Roman"/>
              </a:rPr>
              <a:t>I</a:t>
            </a:r>
            <a:r>
              <a:rPr sz="1250" i="1" spc="70" dirty="0">
                <a:latin typeface="Times New Roman"/>
                <a:cs typeface="Times New Roman"/>
              </a:rPr>
              <a:t>OP</a:t>
            </a:r>
            <a:endParaRPr sz="1250">
              <a:latin typeface="Times New Roman"/>
              <a:cs typeface="Times New Roman"/>
            </a:endParaRPr>
          </a:p>
          <a:p>
            <a:pPr marL="12700" algn="l" rtl="0">
              <a:spcBef>
                <a:spcPts val="1789"/>
              </a:spcBef>
            </a:pPr>
            <a:r>
              <a:rPr sz="2000" i="1" spc="60" dirty="0">
                <a:latin typeface="Times New Roman"/>
                <a:cs typeface="Times New Roman"/>
              </a:rPr>
              <a:t>k</a:t>
            </a:r>
            <a:r>
              <a:rPr sz="2000" i="1" spc="-170" dirty="0">
                <a:latin typeface="Times New Roman"/>
                <a:cs typeface="Times New Roman"/>
              </a:rPr>
              <a:t> </a:t>
            </a:r>
            <a:r>
              <a:rPr sz="2000" spc="35" dirty="0">
                <a:latin typeface="Symbol"/>
                <a:cs typeface="Symbol"/>
              </a:rPr>
              <a:t></a:t>
            </a:r>
            <a:r>
              <a:rPr sz="2000" spc="-210" dirty="0">
                <a:latin typeface="Times New Roman"/>
                <a:cs typeface="Times New Roman"/>
              </a:rPr>
              <a:t> </a:t>
            </a:r>
            <a:r>
              <a:rPr sz="2000" i="1" spc="45" dirty="0">
                <a:latin typeface="Times New Roman"/>
                <a:cs typeface="Times New Roman"/>
              </a:rPr>
              <a:t>I</a:t>
            </a:r>
            <a:endParaRPr sz="2000">
              <a:latin typeface="Times New Roman"/>
              <a:cs typeface="Times New Roman"/>
            </a:endParaRPr>
          </a:p>
        </p:txBody>
      </p:sp>
      <p:sp>
        <p:nvSpPr>
          <p:cNvPr id="66" name="object 66"/>
          <p:cNvSpPr txBox="1"/>
          <p:nvPr/>
        </p:nvSpPr>
        <p:spPr>
          <a:xfrm>
            <a:off x="6596125" y="5653201"/>
            <a:ext cx="1645285" cy="307777"/>
          </a:xfrm>
          <a:prstGeom prst="rect">
            <a:avLst/>
          </a:prstGeom>
        </p:spPr>
        <p:txBody>
          <a:bodyPr vert="horz" wrap="square" lIns="0" tIns="0" rIns="0" bIns="0" rtlCol="0">
            <a:spAutoFit/>
          </a:bodyPr>
          <a:lstStyle/>
          <a:p>
            <a:pPr marL="12700" algn="l" rtl="0"/>
            <a:r>
              <a:rPr sz="3000" spc="112" baseline="-37500" dirty="0">
                <a:latin typeface="Symbol"/>
                <a:cs typeface="Symbol"/>
              </a:rPr>
              <a:t></a:t>
            </a:r>
            <a:r>
              <a:rPr sz="3000" spc="-89" baseline="-37500" dirty="0">
                <a:latin typeface="Times New Roman"/>
                <a:cs typeface="Times New Roman"/>
              </a:rPr>
              <a:t> </a:t>
            </a:r>
            <a:r>
              <a:rPr sz="3000" i="1" spc="89" baseline="-37500" dirty="0">
                <a:latin typeface="Times New Roman"/>
                <a:cs typeface="Times New Roman"/>
              </a:rPr>
              <a:t>k</a:t>
            </a:r>
            <a:r>
              <a:rPr sz="3000" i="1" spc="-187" baseline="-37500" dirty="0">
                <a:latin typeface="Times New Roman"/>
                <a:cs typeface="Times New Roman"/>
              </a:rPr>
              <a:t> </a:t>
            </a:r>
            <a:r>
              <a:rPr sz="3000" spc="52" baseline="-37500" dirty="0">
                <a:latin typeface="Symbol"/>
                <a:cs typeface="Symbol"/>
              </a:rPr>
              <a:t></a:t>
            </a:r>
            <a:r>
              <a:rPr sz="3000" spc="-247" baseline="-37500" dirty="0">
                <a:latin typeface="Times New Roman"/>
                <a:cs typeface="Times New Roman"/>
              </a:rPr>
              <a:t> </a:t>
            </a:r>
            <a:r>
              <a:rPr sz="2000" spc="25" dirty="0">
                <a:latin typeface="Times New Roman"/>
                <a:cs typeface="Times New Roman"/>
              </a:rPr>
              <a:t>|</a:t>
            </a:r>
            <a:r>
              <a:rPr sz="2000" spc="-90" dirty="0">
                <a:latin typeface="Times New Roman"/>
                <a:cs typeface="Times New Roman"/>
              </a:rPr>
              <a:t> </a:t>
            </a:r>
            <a:r>
              <a:rPr sz="2000" i="1" spc="100" dirty="0">
                <a:latin typeface="Times New Roman"/>
                <a:cs typeface="Times New Roman"/>
              </a:rPr>
              <a:t>I</a:t>
            </a:r>
            <a:r>
              <a:rPr sz="1950" i="1" spc="150" baseline="-21367" dirty="0">
                <a:latin typeface="Times New Roman"/>
                <a:cs typeface="Times New Roman"/>
              </a:rPr>
              <a:t>S</a:t>
            </a:r>
            <a:r>
              <a:rPr sz="1950" i="1" spc="472" baseline="-21367" dirty="0">
                <a:latin typeface="Times New Roman"/>
                <a:cs typeface="Times New Roman"/>
              </a:rPr>
              <a:t> </a:t>
            </a:r>
            <a:r>
              <a:rPr sz="2000" spc="25" dirty="0">
                <a:latin typeface="Times New Roman"/>
                <a:cs typeface="Times New Roman"/>
              </a:rPr>
              <a:t>|</a:t>
            </a:r>
            <a:r>
              <a:rPr sz="2000" spc="-145" dirty="0">
                <a:latin typeface="Times New Roman"/>
                <a:cs typeface="Times New Roman"/>
              </a:rPr>
              <a:t> </a:t>
            </a:r>
            <a:r>
              <a:rPr sz="2000" spc="75" dirty="0">
                <a:latin typeface="Symbol"/>
                <a:cs typeface="Symbol"/>
              </a:rPr>
              <a:t></a:t>
            </a:r>
            <a:r>
              <a:rPr sz="2000" spc="-155" dirty="0">
                <a:latin typeface="Times New Roman"/>
                <a:cs typeface="Times New Roman"/>
              </a:rPr>
              <a:t> </a:t>
            </a:r>
            <a:r>
              <a:rPr sz="2000" spc="25" dirty="0">
                <a:latin typeface="Times New Roman"/>
                <a:cs typeface="Times New Roman"/>
              </a:rPr>
              <a:t>|</a:t>
            </a:r>
            <a:r>
              <a:rPr sz="2000" spc="-85" dirty="0">
                <a:latin typeface="Times New Roman"/>
                <a:cs typeface="Times New Roman"/>
              </a:rPr>
              <a:t> </a:t>
            </a:r>
            <a:r>
              <a:rPr sz="2000" i="1" spc="114" dirty="0">
                <a:latin typeface="Times New Roman"/>
                <a:cs typeface="Times New Roman"/>
              </a:rPr>
              <a:t>I</a:t>
            </a:r>
            <a:r>
              <a:rPr sz="1950" i="1" spc="172" baseline="-21367" dirty="0">
                <a:latin typeface="Times New Roman"/>
                <a:cs typeface="Times New Roman"/>
              </a:rPr>
              <a:t>R</a:t>
            </a:r>
            <a:r>
              <a:rPr sz="1950" i="1" spc="330" baseline="-21367" dirty="0">
                <a:latin typeface="Times New Roman"/>
                <a:cs typeface="Times New Roman"/>
              </a:rPr>
              <a:t> </a:t>
            </a:r>
            <a:r>
              <a:rPr sz="2000" spc="25" dirty="0">
                <a:latin typeface="Times New Roman"/>
                <a:cs typeface="Times New Roman"/>
              </a:rPr>
              <a:t>|</a:t>
            </a:r>
            <a:endParaRPr sz="2000">
              <a:latin typeface="Times New Roman"/>
              <a:cs typeface="Times New Roman"/>
            </a:endParaRPr>
          </a:p>
        </p:txBody>
      </p:sp>
      <p:sp>
        <p:nvSpPr>
          <p:cNvPr id="67" name="object 67"/>
          <p:cNvSpPr txBox="1"/>
          <p:nvPr/>
        </p:nvSpPr>
        <p:spPr>
          <a:xfrm>
            <a:off x="7024242" y="2014854"/>
            <a:ext cx="257810" cy="242570"/>
          </a:xfrm>
          <a:prstGeom prst="rect">
            <a:avLst/>
          </a:prstGeom>
        </p:spPr>
        <p:txBody>
          <a:bodyPr vert="horz" wrap="square" lIns="0" tIns="0" rIns="0" bIns="0" rtlCol="0">
            <a:spAutoFit/>
          </a:bodyPr>
          <a:lstStyle/>
          <a:p>
            <a:pPr marL="12700" algn="l" rtl="0">
              <a:lnSpc>
                <a:spcPts val="1910"/>
              </a:lnSpc>
            </a:pPr>
            <a:r>
              <a:rPr sz="2400" i="1" spc="-15" baseline="13888" dirty="0">
                <a:solidFill>
                  <a:srgbClr val="003399"/>
                </a:solidFill>
                <a:latin typeface="Times New Roman"/>
                <a:cs typeface="Times New Roman"/>
              </a:rPr>
              <a:t>I</a:t>
            </a:r>
            <a:r>
              <a:rPr sz="1050" i="1" spc="5" dirty="0">
                <a:solidFill>
                  <a:srgbClr val="003399"/>
                </a:solidFill>
                <a:latin typeface="Times New Roman"/>
                <a:cs typeface="Times New Roman"/>
              </a:rPr>
              <a:t>PR</a:t>
            </a:r>
            <a:endParaRPr sz="1050">
              <a:latin typeface="Times New Roman"/>
              <a:cs typeface="Times New Roman"/>
            </a:endParaRPr>
          </a:p>
        </p:txBody>
      </p:sp>
      <p:sp>
        <p:nvSpPr>
          <p:cNvPr id="68" name="object 68"/>
          <p:cNvSpPr txBox="1"/>
          <p:nvPr/>
        </p:nvSpPr>
        <p:spPr>
          <a:xfrm>
            <a:off x="4725670" y="2014854"/>
            <a:ext cx="245110" cy="242570"/>
          </a:xfrm>
          <a:prstGeom prst="rect">
            <a:avLst/>
          </a:prstGeom>
        </p:spPr>
        <p:txBody>
          <a:bodyPr vert="horz" wrap="square" lIns="0" tIns="0" rIns="0" bIns="0" rtlCol="0">
            <a:spAutoFit/>
          </a:bodyPr>
          <a:lstStyle/>
          <a:p>
            <a:pPr marL="12700" algn="l" rtl="0">
              <a:lnSpc>
                <a:spcPts val="1910"/>
              </a:lnSpc>
            </a:pPr>
            <a:r>
              <a:rPr sz="2400" i="1" spc="-15" baseline="13888" dirty="0">
                <a:solidFill>
                  <a:srgbClr val="003399"/>
                </a:solidFill>
                <a:latin typeface="Times New Roman"/>
                <a:cs typeface="Times New Roman"/>
              </a:rPr>
              <a:t>I</a:t>
            </a:r>
            <a:r>
              <a:rPr sz="1050" i="1" spc="15" dirty="0">
                <a:solidFill>
                  <a:srgbClr val="003399"/>
                </a:solidFill>
                <a:latin typeface="Times New Roman"/>
                <a:cs typeface="Times New Roman"/>
              </a:rPr>
              <a:t>SP</a:t>
            </a:r>
            <a:endParaRPr sz="1050">
              <a:latin typeface="Times New Roman"/>
              <a:cs typeface="Times New Roman"/>
            </a:endParaRPr>
          </a:p>
        </p:txBody>
      </p:sp>
      <p:sp>
        <p:nvSpPr>
          <p:cNvPr id="69" name="object 69"/>
          <p:cNvSpPr/>
          <p:nvPr/>
        </p:nvSpPr>
        <p:spPr>
          <a:xfrm>
            <a:off x="3530346" y="2617470"/>
            <a:ext cx="131445" cy="119380"/>
          </a:xfrm>
          <a:custGeom>
            <a:avLst/>
            <a:gdLst/>
            <a:ahLst/>
            <a:cxnLst/>
            <a:rect l="l" t="t" r="r" b="b"/>
            <a:pathLst>
              <a:path w="131444" h="119380">
                <a:moveTo>
                  <a:pt x="0" y="118872"/>
                </a:moveTo>
                <a:lnTo>
                  <a:pt x="131063" y="118872"/>
                </a:lnTo>
                <a:lnTo>
                  <a:pt x="131063" y="0"/>
                </a:lnTo>
                <a:lnTo>
                  <a:pt x="0" y="0"/>
                </a:lnTo>
                <a:lnTo>
                  <a:pt x="0" y="118872"/>
                </a:lnTo>
                <a:close/>
              </a:path>
            </a:pathLst>
          </a:custGeom>
          <a:solidFill>
            <a:srgbClr val="000000"/>
          </a:solidFill>
        </p:spPr>
        <p:txBody>
          <a:bodyPr wrap="square" lIns="0" tIns="0" rIns="0" bIns="0" rtlCol="0"/>
          <a:lstStyle/>
          <a:p>
            <a:pPr algn="l" rtl="0"/>
            <a:endParaRPr/>
          </a:p>
        </p:txBody>
      </p:sp>
      <p:sp>
        <p:nvSpPr>
          <p:cNvPr id="70" name="object 70"/>
          <p:cNvSpPr/>
          <p:nvPr/>
        </p:nvSpPr>
        <p:spPr>
          <a:xfrm>
            <a:off x="3530346" y="2617470"/>
            <a:ext cx="131445" cy="119380"/>
          </a:xfrm>
          <a:custGeom>
            <a:avLst/>
            <a:gdLst/>
            <a:ahLst/>
            <a:cxnLst/>
            <a:rect l="l" t="t" r="r" b="b"/>
            <a:pathLst>
              <a:path w="131444" h="119380">
                <a:moveTo>
                  <a:pt x="0" y="118872"/>
                </a:moveTo>
                <a:lnTo>
                  <a:pt x="131063" y="118872"/>
                </a:lnTo>
                <a:lnTo>
                  <a:pt x="131063" y="0"/>
                </a:lnTo>
                <a:lnTo>
                  <a:pt x="0" y="0"/>
                </a:lnTo>
                <a:lnTo>
                  <a:pt x="0" y="118872"/>
                </a:lnTo>
                <a:close/>
              </a:path>
            </a:pathLst>
          </a:custGeom>
          <a:ln w="19812">
            <a:solidFill>
              <a:srgbClr val="000000"/>
            </a:solidFill>
          </a:ln>
        </p:spPr>
        <p:txBody>
          <a:bodyPr wrap="square" lIns="0" tIns="0" rIns="0" bIns="0" rtlCol="0"/>
          <a:lstStyle/>
          <a:p>
            <a:pPr algn="l" rtl="0"/>
            <a:endParaRPr/>
          </a:p>
        </p:txBody>
      </p:sp>
      <p:sp>
        <p:nvSpPr>
          <p:cNvPr id="71" name="object 71"/>
          <p:cNvSpPr/>
          <p:nvPr/>
        </p:nvSpPr>
        <p:spPr>
          <a:xfrm>
            <a:off x="3702558" y="2817114"/>
            <a:ext cx="131445" cy="119380"/>
          </a:xfrm>
          <a:custGeom>
            <a:avLst/>
            <a:gdLst/>
            <a:ahLst/>
            <a:cxnLst/>
            <a:rect l="l" t="t" r="r" b="b"/>
            <a:pathLst>
              <a:path w="131444" h="119380">
                <a:moveTo>
                  <a:pt x="0" y="118872"/>
                </a:moveTo>
                <a:lnTo>
                  <a:pt x="131063" y="118872"/>
                </a:lnTo>
                <a:lnTo>
                  <a:pt x="131063" y="0"/>
                </a:lnTo>
                <a:lnTo>
                  <a:pt x="0" y="0"/>
                </a:lnTo>
                <a:lnTo>
                  <a:pt x="0" y="118872"/>
                </a:lnTo>
                <a:close/>
              </a:path>
            </a:pathLst>
          </a:custGeom>
          <a:solidFill>
            <a:srgbClr val="000000"/>
          </a:solidFill>
        </p:spPr>
        <p:txBody>
          <a:bodyPr wrap="square" lIns="0" tIns="0" rIns="0" bIns="0" rtlCol="0"/>
          <a:lstStyle/>
          <a:p>
            <a:pPr algn="l" rtl="0"/>
            <a:endParaRPr/>
          </a:p>
        </p:txBody>
      </p:sp>
      <p:sp>
        <p:nvSpPr>
          <p:cNvPr id="72" name="object 72"/>
          <p:cNvSpPr/>
          <p:nvPr/>
        </p:nvSpPr>
        <p:spPr>
          <a:xfrm>
            <a:off x="3702558" y="2817114"/>
            <a:ext cx="131445" cy="119380"/>
          </a:xfrm>
          <a:custGeom>
            <a:avLst/>
            <a:gdLst/>
            <a:ahLst/>
            <a:cxnLst/>
            <a:rect l="l" t="t" r="r" b="b"/>
            <a:pathLst>
              <a:path w="131444" h="119380">
                <a:moveTo>
                  <a:pt x="0" y="118872"/>
                </a:moveTo>
                <a:lnTo>
                  <a:pt x="131063" y="118872"/>
                </a:lnTo>
                <a:lnTo>
                  <a:pt x="131063" y="0"/>
                </a:lnTo>
                <a:lnTo>
                  <a:pt x="0" y="0"/>
                </a:lnTo>
                <a:lnTo>
                  <a:pt x="0" y="118872"/>
                </a:lnTo>
                <a:close/>
              </a:path>
            </a:pathLst>
          </a:custGeom>
          <a:ln w="19812">
            <a:solidFill>
              <a:srgbClr val="000000"/>
            </a:solidFill>
          </a:ln>
        </p:spPr>
        <p:txBody>
          <a:bodyPr wrap="square" lIns="0" tIns="0" rIns="0" bIns="0" rtlCol="0"/>
          <a:lstStyle/>
          <a:p>
            <a:pPr algn="l" rtl="0"/>
            <a:endParaRPr/>
          </a:p>
        </p:txBody>
      </p:sp>
      <p:sp>
        <p:nvSpPr>
          <p:cNvPr id="73" name="object 73"/>
          <p:cNvSpPr/>
          <p:nvPr/>
        </p:nvSpPr>
        <p:spPr>
          <a:xfrm>
            <a:off x="8199882" y="2614422"/>
            <a:ext cx="131445" cy="119380"/>
          </a:xfrm>
          <a:custGeom>
            <a:avLst/>
            <a:gdLst/>
            <a:ahLst/>
            <a:cxnLst/>
            <a:rect l="l" t="t" r="r" b="b"/>
            <a:pathLst>
              <a:path w="131445" h="119380">
                <a:moveTo>
                  <a:pt x="0" y="118872"/>
                </a:moveTo>
                <a:lnTo>
                  <a:pt x="131064" y="118872"/>
                </a:lnTo>
                <a:lnTo>
                  <a:pt x="131064" y="0"/>
                </a:lnTo>
                <a:lnTo>
                  <a:pt x="0" y="0"/>
                </a:lnTo>
                <a:lnTo>
                  <a:pt x="0" y="118872"/>
                </a:lnTo>
                <a:close/>
              </a:path>
            </a:pathLst>
          </a:custGeom>
          <a:solidFill>
            <a:srgbClr val="000000"/>
          </a:solidFill>
        </p:spPr>
        <p:txBody>
          <a:bodyPr wrap="square" lIns="0" tIns="0" rIns="0" bIns="0" rtlCol="0"/>
          <a:lstStyle/>
          <a:p>
            <a:pPr algn="l" rtl="0"/>
            <a:endParaRPr/>
          </a:p>
        </p:txBody>
      </p:sp>
      <p:sp>
        <p:nvSpPr>
          <p:cNvPr id="74" name="object 74"/>
          <p:cNvSpPr/>
          <p:nvPr/>
        </p:nvSpPr>
        <p:spPr>
          <a:xfrm>
            <a:off x="8199882" y="2614422"/>
            <a:ext cx="131445" cy="119380"/>
          </a:xfrm>
          <a:custGeom>
            <a:avLst/>
            <a:gdLst/>
            <a:ahLst/>
            <a:cxnLst/>
            <a:rect l="l" t="t" r="r" b="b"/>
            <a:pathLst>
              <a:path w="131445" h="119380">
                <a:moveTo>
                  <a:pt x="0" y="118872"/>
                </a:moveTo>
                <a:lnTo>
                  <a:pt x="131064" y="118872"/>
                </a:lnTo>
                <a:lnTo>
                  <a:pt x="131064" y="0"/>
                </a:lnTo>
                <a:lnTo>
                  <a:pt x="0" y="0"/>
                </a:lnTo>
                <a:lnTo>
                  <a:pt x="0" y="118872"/>
                </a:lnTo>
                <a:close/>
              </a:path>
            </a:pathLst>
          </a:custGeom>
          <a:ln w="19812">
            <a:solidFill>
              <a:srgbClr val="000000"/>
            </a:solidFill>
          </a:ln>
        </p:spPr>
        <p:txBody>
          <a:bodyPr wrap="square" lIns="0" tIns="0" rIns="0" bIns="0" rtlCol="0"/>
          <a:lstStyle/>
          <a:p>
            <a:pPr algn="l" rtl="0"/>
            <a:endParaRPr/>
          </a:p>
        </p:txBody>
      </p:sp>
      <p:sp>
        <p:nvSpPr>
          <p:cNvPr id="75" name="object 75"/>
          <p:cNvSpPr/>
          <p:nvPr/>
        </p:nvSpPr>
        <p:spPr>
          <a:xfrm>
            <a:off x="8035291" y="2807970"/>
            <a:ext cx="132715" cy="119380"/>
          </a:xfrm>
          <a:custGeom>
            <a:avLst/>
            <a:gdLst/>
            <a:ahLst/>
            <a:cxnLst/>
            <a:rect l="l" t="t" r="r" b="b"/>
            <a:pathLst>
              <a:path w="132715" h="119380">
                <a:moveTo>
                  <a:pt x="0" y="118872"/>
                </a:moveTo>
                <a:lnTo>
                  <a:pt x="132588" y="118872"/>
                </a:lnTo>
                <a:lnTo>
                  <a:pt x="132588" y="0"/>
                </a:lnTo>
                <a:lnTo>
                  <a:pt x="0" y="0"/>
                </a:lnTo>
                <a:lnTo>
                  <a:pt x="0" y="118872"/>
                </a:lnTo>
                <a:close/>
              </a:path>
            </a:pathLst>
          </a:custGeom>
          <a:solidFill>
            <a:srgbClr val="000000"/>
          </a:solidFill>
        </p:spPr>
        <p:txBody>
          <a:bodyPr wrap="square" lIns="0" tIns="0" rIns="0" bIns="0" rtlCol="0"/>
          <a:lstStyle/>
          <a:p>
            <a:pPr algn="l" rtl="0"/>
            <a:endParaRPr/>
          </a:p>
        </p:txBody>
      </p:sp>
      <p:sp>
        <p:nvSpPr>
          <p:cNvPr id="76" name="object 76"/>
          <p:cNvSpPr/>
          <p:nvPr/>
        </p:nvSpPr>
        <p:spPr>
          <a:xfrm>
            <a:off x="8035291" y="2807970"/>
            <a:ext cx="132715" cy="119380"/>
          </a:xfrm>
          <a:custGeom>
            <a:avLst/>
            <a:gdLst/>
            <a:ahLst/>
            <a:cxnLst/>
            <a:rect l="l" t="t" r="r" b="b"/>
            <a:pathLst>
              <a:path w="132715" h="119380">
                <a:moveTo>
                  <a:pt x="0" y="118872"/>
                </a:moveTo>
                <a:lnTo>
                  <a:pt x="132588" y="118872"/>
                </a:lnTo>
                <a:lnTo>
                  <a:pt x="132588" y="0"/>
                </a:lnTo>
                <a:lnTo>
                  <a:pt x="0" y="0"/>
                </a:lnTo>
                <a:lnTo>
                  <a:pt x="0" y="118872"/>
                </a:lnTo>
                <a:close/>
              </a:path>
            </a:pathLst>
          </a:custGeom>
          <a:ln w="19812">
            <a:solidFill>
              <a:srgbClr val="000000"/>
            </a:solidFill>
          </a:ln>
        </p:spPr>
        <p:txBody>
          <a:bodyPr wrap="square" lIns="0" tIns="0" rIns="0" bIns="0" rtlCol="0"/>
          <a:lstStyle/>
          <a:p>
            <a:pPr algn="l" rtl="0"/>
            <a:endParaRPr/>
          </a:p>
        </p:txBody>
      </p:sp>
      <p:sp>
        <p:nvSpPr>
          <p:cNvPr id="78"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107</a:t>
            </a:fld>
            <a:endParaRPr spc="-5"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215669"/>
            <a:ext cx="10027920" cy="848822"/>
          </a:xfrm>
          <a:prstGeom prst="rect">
            <a:avLst/>
          </a:prstGeom>
        </p:spPr>
        <p:txBody>
          <a:bodyPr vert="horz" wrap="square" lIns="0" tIns="231013" rIns="0" bIns="0" rtlCol="0" anchor="ctr">
            <a:spAutoFit/>
          </a:bodyPr>
          <a:lstStyle/>
          <a:p>
            <a:pPr marL="393700" algn="l" rtl="0"/>
            <a:r>
              <a:rPr sz="4000" spc="80" dirty="0">
                <a:solidFill>
                  <a:srgbClr val="0D0D0D"/>
                </a:solidFill>
                <a:latin typeface="Tw Cen MT Condensed"/>
                <a:cs typeface="Tw Cen MT Condensed"/>
              </a:rPr>
              <a:t>DIFERENCIAL</a:t>
            </a:r>
            <a:r>
              <a:rPr sz="4000" spc="70" dirty="0">
                <a:solidFill>
                  <a:srgbClr val="0D0D0D"/>
                </a:solidFill>
                <a:latin typeface="Tw Cen MT Condensed"/>
                <a:cs typeface="Tw Cen MT Condensed"/>
              </a:rPr>
              <a:t>PROTECCION</a:t>
            </a:r>
            <a:r>
              <a:rPr sz="4000" spc="300" dirty="0">
                <a:solidFill>
                  <a:srgbClr val="0D0D0D"/>
                </a:solidFill>
                <a:latin typeface="Tw Cen MT Condensed"/>
                <a:cs typeface="Tw Cen MT Condensed"/>
              </a:rPr>
              <a:t> </a:t>
            </a:r>
            <a:r>
              <a:rPr sz="4000" spc="65" dirty="0">
                <a:solidFill>
                  <a:srgbClr val="0D0D0D"/>
                </a:solidFill>
                <a:latin typeface="Tw Cen MT Condensed"/>
                <a:cs typeface="Tw Cen MT Condensed"/>
              </a:rPr>
              <a:t>APLICACIONES</a:t>
            </a:r>
            <a:endParaRPr sz="4000">
              <a:latin typeface="Tw Cen MT Condensed"/>
              <a:cs typeface="Tw Cen MT Condensed"/>
            </a:endParaRPr>
          </a:p>
        </p:txBody>
      </p:sp>
      <p:sp>
        <p:nvSpPr>
          <p:cNvPr id="3" name="object 3"/>
          <p:cNvSpPr txBox="1"/>
          <p:nvPr/>
        </p:nvSpPr>
        <p:spPr>
          <a:xfrm>
            <a:off x="2284882" y="1408287"/>
            <a:ext cx="4607560" cy="4514850"/>
          </a:xfrm>
          <a:prstGeom prst="rect">
            <a:avLst/>
          </a:prstGeom>
        </p:spPr>
        <p:txBody>
          <a:bodyPr vert="horz" wrap="square" lIns="0" tIns="0" rIns="0" bIns="0" rtlCol="0">
            <a:spAutoFit/>
          </a:bodyPr>
          <a:lstStyle/>
          <a:p>
            <a:pPr marL="12700" marR="1412240" algn="l" rtl="0">
              <a:lnSpc>
                <a:spcPct val="131700"/>
              </a:lnSpc>
            </a:pPr>
            <a:r>
              <a:rPr sz="2800" spc="-5" dirty="0">
                <a:latin typeface="Tw Cen MT"/>
                <a:cs typeface="Tw Cen MT"/>
              </a:rPr>
              <a:t>Autobús</a:t>
            </a:r>
            <a:r>
              <a:rPr sz="2800" spc="-10" dirty="0">
                <a:latin typeface="Tw Cen MT"/>
                <a:cs typeface="Tw Cen MT"/>
              </a:rPr>
              <a:t>proteccion</a:t>
            </a:r>
            <a:r>
              <a:rPr sz="2800" spc="-20" dirty="0">
                <a:latin typeface="Tw Cen MT"/>
                <a:cs typeface="Tw Cen MT"/>
              </a:rPr>
              <a:t>Transformador</a:t>
            </a:r>
            <a:r>
              <a:rPr sz="2800" spc="-10" dirty="0">
                <a:latin typeface="Tw Cen MT"/>
                <a:cs typeface="Tw Cen MT"/>
              </a:rPr>
              <a:t>proteccion</a:t>
            </a:r>
            <a:r>
              <a:rPr sz="2800" spc="-5" dirty="0">
                <a:latin typeface="Tw Cen MT"/>
                <a:cs typeface="Tw Cen MT"/>
              </a:rPr>
              <a:t>Generador</a:t>
            </a:r>
            <a:r>
              <a:rPr sz="2800" spc="-10" dirty="0">
                <a:latin typeface="Tw Cen MT"/>
                <a:cs typeface="Tw Cen MT"/>
              </a:rPr>
              <a:t>proteccion</a:t>
            </a:r>
            <a:r>
              <a:rPr sz="2800" spc="-5" dirty="0">
                <a:latin typeface="Tw Cen MT"/>
                <a:cs typeface="Tw Cen MT"/>
              </a:rPr>
              <a:t>Línea</a:t>
            </a:r>
            <a:r>
              <a:rPr sz="2800" spc="-55" dirty="0">
                <a:latin typeface="Tw Cen MT"/>
                <a:cs typeface="Tw Cen MT"/>
              </a:rPr>
              <a:t> </a:t>
            </a:r>
            <a:r>
              <a:rPr sz="2800" spc="-10" dirty="0">
                <a:latin typeface="Tw Cen MT"/>
                <a:cs typeface="Tw Cen MT"/>
              </a:rPr>
              <a:t>proteccion</a:t>
            </a:r>
            <a:endParaRPr sz="2800">
              <a:latin typeface="Tw Cen MT"/>
              <a:cs typeface="Tw Cen MT"/>
            </a:endParaRPr>
          </a:p>
          <a:p>
            <a:pPr marL="12700" marR="869315" algn="l" rtl="0">
              <a:lnSpc>
                <a:spcPct val="131700"/>
              </a:lnSpc>
            </a:pPr>
            <a:r>
              <a:rPr sz="2800" spc="-15" dirty="0">
                <a:latin typeface="Tw Cen MT"/>
                <a:cs typeface="Tw Cen MT"/>
              </a:rPr>
              <a:t>Grande</a:t>
            </a:r>
            <a:r>
              <a:rPr sz="2800" spc="-5" dirty="0">
                <a:latin typeface="Tw Cen MT"/>
                <a:cs typeface="Tw Cen MT"/>
              </a:rPr>
              <a:t>motor</a:t>
            </a:r>
            <a:r>
              <a:rPr sz="2800" spc="-10" dirty="0">
                <a:latin typeface="Tw Cen MT"/>
                <a:cs typeface="Tw Cen MT"/>
              </a:rPr>
              <a:t>proteccion</a:t>
            </a:r>
            <a:r>
              <a:rPr sz="2800" spc="-15" dirty="0">
                <a:latin typeface="Tw Cen MT"/>
                <a:cs typeface="Tw Cen MT"/>
              </a:rPr>
              <a:t>Reactor</a:t>
            </a:r>
            <a:r>
              <a:rPr sz="2800" spc="-10" dirty="0">
                <a:latin typeface="Tw Cen MT"/>
                <a:cs typeface="Tw Cen MT"/>
              </a:rPr>
              <a:t>proteccion</a:t>
            </a:r>
            <a:r>
              <a:rPr sz="2800" spc="-5" dirty="0">
                <a:latin typeface="Tw Cen MT"/>
                <a:cs typeface="Tw Cen MT"/>
              </a:rPr>
              <a:t>Batería de condensadores</a:t>
            </a:r>
            <a:r>
              <a:rPr sz="2800" dirty="0">
                <a:latin typeface="Tw Cen MT"/>
                <a:cs typeface="Tw Cen MT"/>
              </a:rPr>
              <a:t> </a:t>
            </a:r>
            <a:r>
              <a:rPr sz="2800" spc="-10" dirty="0">
                <a:latin typeface="Tw Cen MT"/>
                <a:cs typeface="Tw Cen MT"/>
              </a:rPr>
              <a:t>proteccion</a:t>
            </a:r>
            <a:endParaRPr sz="2800">
              <a:latin typeface="Tw Cen MT"/>
              <a:cs typeface="Tw Cen MT"/>
            </a:endParaRPr>
          </a:p>
          <a:p>
            <a:pPr marL="12700" algn="l" rtl="0">
              <a:spcBef>
                <a:spcPts val="1070"/>
              </a:spcBef>
            </a:pPr>
            <a:r>
              <a:rPr sz="2800" spc="-5" dirty="0">
                <a:latin typeface="Tw Cen MT"/>
                <a:cs typeface="Tw Cen MT"/>
              </a:rPr>
              <a:t>Equipo compuesto</a:t>
            </a:r>
            <a:r>
              <a:rPr sz="2800" dirty="0">
                <a:latin typeface="Tw Cen MT"/>
                <a:cs typeface="Tw Cen MT"/>
              </a:rPr>
              <a:t> </a:t>
            </a:r>
            <a:r>
              <a:rPr sz="2800" spc="-10" dirty="0">
                <a:latin typeface="Tw Cen MT"/>
                <a:cs typeface="Tw Cen MT"/>
              </a:rPr>
              <a:t>proteccion</a:t>
            </a:r>
            <a:endParaRPr sz="2800">
              <a:latin typeface="Tw Cen MT"/>
              <a:cs typeface="Tw Cen M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88070"/>
            <a:ext cx="10027920" cy="1104020"/>
          </a:xfrm>
          <a:prstGeom prst="rect">
            <a:avLst/>
          </a:prstGeom>
        </p:spPr>
        <p:txBody>
          <a:bodyPr vert="horz" wrap="square" lIns="0" tIns="0" rIns="0" bIns="0" rtlCol="0" anchor="ctr">
            <a:spAutoFit/>
          </a:bodyPr>
          <a:lstStyle/>
          <a:p>
            <a:pPr marL="184150" algn="l" rtl="0">
              <a:lnSpc>
                <a:spcPts val="4320"/>
              </a:lnSpc>
            </a:pPr>
            <a:r>
              <a:rPr sz="4000" spc="80" dirty="0">
                <a:solidFill>
                  <a:srgbClr val="0D0D0D"/>
                </a:solidFill>
                <a:latin typeface="Tw Cen MT Condensed"/>
                <a:cs typeface="Tw Cen MT Condensed"/>
              </a:rPr>
              <a:t>DIFERENCIAL</a:t>
            </a:r>
            <a:r>
              <a:rPr sz="4000" spc="110" dirty="0">
                <a:solidFill>
                  <a:srgbClr val="0D0D0D"/>
                </a:solidFill>
                <a:latin typeface="Tw Cen MT Condensed"/>
                <a:cs typeface="Tw Cen MT Condensed"/>
              </a:rPr>
              <a:t> </a:t>
            </a:r>
            <a:r>
              <a:rPr sz="4000" spc="70" dirty="0">
                <a:solidFill>
                  <a:srgbClr val="0D0D0D"/>
                </a:solidFill>
                <a:latin typeface="Tw Cen MT Condensed"/>
                <a:cs typeface="Tw Cen MT Condensed"/>
              </a:rPr>
              <a:t>PROTECCION</a:t>
            </a:r>
            <a:endParaRPr sz="4000">
              <a:latin typeface="Tw Cen MT Condensed"/>
              <a:cs typeface="Tw Cen MT Condensed"/>
            </a:endParaRPr>
          </a:p>
          <a:p>
            <a:pPr marL="184150" algn="l" rtl="0">
              <a:lnSpc>
                <a:spcPts val="4320"/>
              </a:lnSpc>
            </a:pPr>
            <a:r>
              <a:rPr sz="4000" spc="70" dirty="0">
                <a:solidFill>
                  <a:srgbClr val="E08600"/>
                </a:solidFill>
                <a:latin typeface="Tw Cen MT Condensed"/>
                <a:cs typeface="Tw Cen MT Condensed"/>
              </a:rPr>
              <a:t>RESUMEN</a:t>
            </a:r>
            <a:endParaRPr sz="4000">
              <a:latin typeface="Tw Cen MT Condensed"/>
              <a:cs typeface="Tw Cen MT Condensed"/>
            </a:endParaRPr>
          </a:p>
        </p:txBody>
      </p:sp>
      <p:sp>
        <p:nvSpPr>
          <p:cNvPr id="3" name="object 3"/>
          <p:cNvSpPr txBox="1">
            <a:spLocks noGrp="1"/>
          </p:cNvSpPr>
          <p:nvPr>
            <p:ph idx="1"/>
          </p:nvPr>
        </p:nvSpPr>
        <p:spPr>
          <a:xfrm>
            <a:off x="2133600" y="1427138"/>
            <a:ext cx="8077200" cy="3449662"/>
          </a:xfrm>
          <a:prstGeom prst="rect">
            <a:avLst/>
          </a:prstGeom>
        </p:spPr>
        <p:txBody>
          <a:bodyPr vert="horz" wrap="square" lIns="0" tIns="0" rIns="0" bIns="0" rtlCol="0">
            <a:spAutoFit/>
          </a:bodyPr>
          <a:lstStyle/>
          <a:p>
            <a:pPr marL="119380" marR="490220" indent="7620" algn="l" rtl="0">
              <a:lnSpc>
                <a:spcPts val="3020"/>
              </a:lnSpc>
            </a:pPr>
            <a:r>
              <a:rPr sz="2000" spc="-5" dirty="0">
                <a:latin typeface="Times New Roman" panose="02020603050405020304" pitchFamily="18" charset="0"/>
                <a:cs typeface="Times New Roman" panose="02020603050405020304" pitchFamily="18" charset="0"/>
              </a:rPr>
              <a:t>El</a:t>
            </a:r>
            <a:r>
              <a:rPr sz="2000" spc="-10" dirty="0">
                <a:latin typeface="Times New Roman" panose="02020603050405020304" pitchFamily="18" charset="0"/>
                <a:cs typeface="Times New Roman" panose="02020603050405020304" pitchFamily="18" charset="0"/>
              </a:rPr>
              <a:t>sobrecorriente</a:t>
            </a:r>
            <a:r>
              <a:rPr sz="2000" spc="-5" dirty="0">
                <a:latin typeface="Times New Roman" panose="02020603050405020304" pitchFamily="18" charset="0"/>
                <a:cs typeface="Times New Roman" panose="02020603050405020304" pitchFamily="18" charset="0"/>
              </a:rPr>
              <a:t>diferencial</a:t>
            </a:r>
            <a:r>
              <a:rPr sz="2000" spc="15" dirty="0">
                <a:latin typeface="Times New Roman" panose="02020603050405020304" pitchFamily="18" charset="0"/>
                <a:cs typeface="Times New Roman" panose="02020603050405020304" pitchFamily="18" charset="0"/>
              </a:rPr>
              <a:t>esquema</a:t>
            </a:r>
            <a:r>
              <a:rPr sz="2000" spc="-5" dirty="0">
                <a:latin typeface="Times New Roman" panose="02020603050405020304" pitchFamily="18" charset="0"/>
                <a:cs typeface="Times New Roman" panose="02020603050405020304" pitchFamily="18" charset="0"/>
              </a:rPr>
              <a:t>es simple</a:t>
            </a:r>
            <a:r>
              <a:rPr sz="2000" dirty="0">
                <a:latin typeface="Times New Roman" panose="02020603050405020304" pitchFamily="18" charset="0"/>
                <a:cs typeface="Times New Roman" panose="02020603050405020304" pitchFamily="18" charset="0"/>
              </a:rPr>
              <a:t>y</a:t>
            </a:r>
            <a:r>
              <a:rPr sz="2000" spc="-5" dirty="0">
                <a:latin typeface="Times New Roman" panose="02020603050405020304" pitchFamily="18" charset="0"/>
                <a:cs typeface="Times New Roman" panose="02020603050405020304" pitchFamily="18" charset="0"/>
              </a:rPr>
              <a:t>económico, pero</a:t>
            </a:r>
            <a:r>
              <a:rPr sz="2000" dirty="0">
                <a:latin typeface="Times New Roman" panose="02020603050405020304" pitchFamily="18" charset="0"/>
                <a:cs typeface="Times New Roman" panose="02020603050405020304" pitchFamily="18" charset="0"/>
              </a:rPr>
              <a:t>hace</a:t>
            </a:r>
            <a:r>
              <a:rPr sz="2000" spc="-5" dirty="0">
                <a:latin typeface="Times New Roman" panose="02020603050405020304" pitchFamily="18" charset="0"/>
                <a:cs typeface="Times New Roman" panose="02020603050405020304" pitchFamily="18" charset="0"/>
              </a:rPr>
              <a:t>no responder</a:t>
            </a:r>
            <a:r>
              <a:rPr sz="2000" spc="-20" dirty="0">
                <a:latin typeface="Times New Roman" panose="02020603050405020304" pitchFamily="18" charset="0"/>
                <a:cs typeface="Times New Roman" panose="02020603050405020304" pitchFamily="18" charset="0"/>
              </a:rPr>
              <a:t>Bueno</a:t>
            </a:r>
            <a:r>
              <a:rPr sz="2000" spc="-5" dirty="0">
                <a:latin typeface="Times New Roman" panose="02020603050405020304" pitchFamily="18" charset="0"/>
                <a:cs typeface="Times New Roman" panose="02020603050405020304" pitchFamily="18" charset="0"/>
              </a:rPr>
              <a:t>al transformador de corriente desigual</a:t>
            </a:r>
            <a:r>
              <a:rPr sz="2000" spc="-1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actuación</a:t>
            </a:r>
          </a:p>
          <a:p>
            <a:pPr marL="119380" marR="5080" indent="7620" algn="l" rtl="0">
              <a:lnSpc>
                <a:spcPts val="3020"/>
              </a:lnSpc>
              <a:spcBef>
                <a:spcPts val="1410"/>
              </a:spcBef>
            </a:pPr>
            <a:r>
              <a:rPr sz="2000" spc="-5" dirty="0">
                <a:latin typeface="Times New Roman" panose="02020603050405020304" pitchFamily="18" charset="0"/>
                <a:cs typeface="Times New Roman" panose="02020603050405020304" pitchFamily="18" charset="0"/>
              </a:rPr>
              <a:t>El</a:t>
            </a:r>
            <a:r>
              <a:rPr sz="2000" spc="-10" dirty="0">
                <a:latin typeface="Times New Roman" panose="02020603050405020304" pitchFamily="18" charset="0"/>
                <a:cs typeface="Times New Roman" panose="02020603050405020304" pitchFamily="18" charset="0"/>
              </a:rPr>
              <a:t>porcentaje</a:t>
            </a:r>
            <a:r>
              <a:rPr sz="2000" spc="-5" dirty="0">
                <a:latin typeface="Times New Roman" panose="02020603050405020304" pitchFamily="18" charset="0"/>
                <a:cs typeface="Times New Roman" panose="02020603050405020304" pitchFamily="18" charset="0"/>
              </a:rPr>
              <a:t>diferencial</a:t>
            </a:r>
            <a:r>
              <a:rPr sz="2000" spc="15" dirty="0">
                <a:latin typeface="Times New Roman" panose="02020603050405020304" pitchFamily="18" charset="0"/>
                <a:cs typeface="Times New Roman" panose="02020603050405020304" pitchFamily="18" charset="0"/>
              </a:rPr>
              <a:t>esquema</a:t>
            </a:r>
            <a:r>
              <a:rPr sz="2000" dirty="0">
                <a:latin typeface="Times New Roman" panose="02020603050405020304" pitchFamily="18" charset="0"/>
                <a:cs typeface="Times New Roman" panose="02020603050405020304" pitchFamily="18" charset="0"/>
              </a:rPr>
              <a:t>responde</a:t>
            </a:r>
            <a:r>
              <a:rPr sz="2000" spc="-5" dirty="0">
                <a:latin typeface="Times New Roman" panose="02020603050405020304" pitchFamily="18" charset="0"/>
                <a:cs typeface="Times New Roman" panose="02020603050405020304" pitchFamily="18" charset="0"/>
              </a:rPr>
              <a:t>mejor tomografía computarizada</a:t>
            </a:r>
            <a:r>
              <a:rPr sz="2000" spc="-8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saturación</a:t>
            </a:r>
          </a:p>
          <a:p>
            <a:pPr marL="127000" algn="l" rtl="0">
              <a:lnSpc>
                <a:spcPts val="3195"/>
              </a:lnSpc>
              <a:spcBef>
                <a:spcPts val="1010"/>
              </a:spcBef>
            </a:pPr>
            <a:r>
              <a:rPr sz="2000" spc="-25" dirty="0">
                <a:latin typeface="Times New Roman" panose="02020603050405020304" pitchFamily="18" charset="0"/>
                <a:cs typeface="Times New Roman" panose="02020603050405020304" pitchFamily="18" charset="0"/>
              </a:rPr>
              <a:t>Porcentaje</a:t>
            </a:r>
            <a:r>
              <a:rPr sz="2000" dirty="0">
                <a:latin typeface="Times New Roman" panose="02020603050405020304" pitchFamily="18" charset="0"/>
                <a:cs typeface="Times New Roman" panose="02020603050405020304" pitchFamily="18" charset="0"/>
              </a:rPr>
              <a:t>diferencial</a:t>
            </a:r>
            <a:r>
              <a:rPr sz="2000" spc="-10" dirty="0">
                <a:latin typeface="Times New Roman" panose="02020603050405020304" pitchFamily="18" charset="0"/>
                <a:cs typeface="Times New Roman" panose="02020603050405020304" pitchFamily="18" charset="0"/>
              </a:rPr>
              <a:t>proteccion</a:t>
            </a:r>
            <a:r>
              <a:rPr sz="2000" dirty="0">
                <a:latin typeface="Times New Roman" panose="02020603050405020304" pitchFamily="18" charset="0"/>
                <a:cs typeface="Times New Roman" panose="02020603050405020304" pitchFamily="18" charset="0"/>
              </a:rPr>
              <a:t>poder</a:t>
            </a:r>
            <a:r>
              <a:rPr sz="2000" spc="-5" dirty="0">
                <a:latin typeface="Times New Roman" panose="02020603050405020304" pitchFamily="18" charset="0"/>
                <a:cs typeface="Times New Roman" panose="02020603050405020304" pitchFamily="18" charset="0"/>
              </a:rPr>
              <a:t>ser analizado</a:t>
            </a:r>
            <a:r>
              <a:rPr sz="2000" spc="7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en</a:t>
            </a:r>
          </a:p>
          <a:p>
            <a:pPr marL="119380" algn="l" rtl="0">
              <a:lnSpc>
                <a:spcPts val="3195"/>
              </a:lnSpc>
            </a:pPr>
            <a:r>
              <a:rPr sz="2000" spc="-5" dirty="0">
                <a:latin typeface="Times New Roman" panose="02020603050405020304" pitchFamily="18" charset="0"/>
                <a:cs typeface="Times New Roman" panose="02020603050405020304" pitchFamily="18" charset="0"/>
              </a:rPr>
              <a:t>el</a:t>
            </a:r>
            <a:r>
              <a:rPr sz="2000" spc="-15" dirty="0">
                <a:latin typeface="Times New Roman" panose="02020603050405020304" pitchFamily="18" charset="0"/>
                <a:cs typeface="Times New Roman" panose="02020603050405020304" pitchFamily="18" charset="0"/>
              </a:rPr>
              <a:t>relé</a:t>
            </a:r>
            <a:r>
              <a:rPr sz="2000" spc="-5" dirty="0">
                <a:latin typeface="Times New Roman" panose="02020603050405020304" pitchFamily="18" charset="0"/>
                <a:cs typeface="Times New Roman" panose="02020603050405020304" pitchFamily="18" charset="0"/>
              </a:rPr>
              <a:t>y el alfa</a:t>
            </a:r>
            <a:r>
              <a:rPr sz="2000" spc="3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avión</a:t>
            </a:r>
          </a:p>
          <a:p>
            <a:pPr marL="127000" algn="l" rtl="0">
              <a:lnSpc>
                <a:spcPts val="3195"/>
              </a:lnSpc>
              <a:spcBef>
                <a:spcPts val="1065"/>
              </a:spcBef>
            </a:pPr>
            <a:r>
              <a:rPr sz="2000" dirty="0">
                <a:latin typeface="Times New Roman" panose="02020603050405020304" pitchFamily="18" charset="0"/>
                <a:cs typeface="Times New Roman" panose="02020603050405020304" pitchFamily="18" charset="0"/>
              </a:rPr>
              <a:t>Diferencial</a:t>
            </a:r>
            <a:r>
              <a:rPr sz="2000" spc="-10" dirty="0">
                <a:latin typeface="Times New Roman" panose="02020603050405020304" pitchFamily="18" charset="0"/>
                <a:cs typeface="Times New Roman" panose="02020603050405020304" pitchFamily="18" charset="0"/>
              </a:rPr>
              <a:t>proteccion</a:t>
            </a:r>
            <a:r>
              <a:rPr sz="2000" spc="-5" dirty="0">
                <a:latin typeface="Times New Roman" panose="02020603050405020304" pitchFamily="18" charset="0"/>
                <a:cs typeface="Times New Roman" panose="02020603050405020304" pitchFamily="18" charset="0"/>
              </a:rPr>
              <a:t>es el</a:t>
            </a:r>
            <a:r>
              <a:rPr sz="2000" dirty="0">
                <a:latin typeface="Times New Roman" panose="02020603050405020304" pitchFamily="18" charset="0"/>
                <a:cs typeface="Times New Roman" panose="02020603050405020304" pitchFamily="18" charset="0"/>
              </a:rPr>
              <a:t>mejor</a:t>
            </a:r>
            <a:r>
              <a:rPr sz="2000" spc="4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alternativa</a:t>
            </a:r>
          </a:p>
          <a:p>
            <a:pPr marL="119380" algn="l" rtl="0">
              <a:lnSpc>
                <a:spcPts val="3195"/>
              </a:lnSpc>
            </a:pPr>
            <a:r>
              <a:rPr sz="2000" spc="-5" dirty="0">
                <a:latin typeface="Times New Roman" panose="02020603050405020304" pitchFamily="18" charset="0"/>
                <a:cs typeface="Times New Roman" panose="02020603050405020304" pitchFamily="18" charset="0"/>
              </a:rPr>
              <a:t>selectividad/velocidad</a:t>
            </a:r>
            <a:r>
              <a:rPr sz="2000" spc="-10" dirty="0">
                <a:latin typeface="Times New Roman" panose="02020603050405020304" pitchFamily="18" charset="0"/>
                <a:cs typeface="Times New Roman" panose="02020603050405020304" pitchFamily="18" charset="0"/>
              </a:rPr>
              <a:t>con</a:t>
            </a:r>
            <a:r>
              <a:rPr sz="2000" spc="-5" dirty="0">
                <a:latin typeface="Times New Roman" panose="02020603050405020304" pitchFamily="18" charset="0"/>
                <a:cs typeface="Times New Roman" panose="02020603050405020304" pitchFamily="18" charset="0"/>
              </a:rPr>
              <a:t>presente</a:t>
            </a:r>
            <a:r>
              <a:rPr sz="2000" spc="8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tecnología</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945118" y="4613909"/>
            <a:ext cx="411480" cy="0"/>
          </a:xfrm>
          <a:custGeom>
            <a:avLst/>
            <a:gdLst/>
            <a:ahLst/>
            <a:cxnLst/>
            <a:rect l="l" t="t" r="r" b="b"/>
            <a:pathLst>
              <a:path w="411479">
                <a:moveTo>
                  <a:pt x="411479" y="0"/>
                </a:moveTo>
                <a:lnTo>
                  <a:pt x="0" y="0"/>
                </a:lnTo>
              </a:path>
            </a:pathLst>
          </a:custGeom>
          <a:ln w="25908">
            <a:solidFill>
              <a:srgbClr val="000000"/>
            </a:solidFill>
          </a:ln>
        </p:spPr>
        <p:txBody>
          <a:bodyPr wrap="square" lIns="0" tIns="0" rIns="0" bIns="0" rtlCol="0"/>
          <a:lstStyle/>
          <a:p>
            <a:pPr algn="l" rtl="0"/>
            <a:endParaRPr/>
          </a:p>
        </p:txBody>
      </p:sp>
      <p:sp>
        <p:nvSpPr>
          <p:cNvPr id="3" name="object 3"/>
          <p:cNvSpPr txBox="1">
            <a:spLocks noGrp="1"/>
          </p:cNvSpPr>
          <p:nvPr>
            <p:ph type="title"/>
          </p:nvPr>
        </p:nvSpPr>
        <p:spPr>
          <a:xfrm>
            <a:off x="2621280" y="278316"/>
            <a:ext cx="10027920" cy="723531"/>
          </a:xfrm>
          <a:prstGeom prst="rect">
            <a:avLst/>
          </a:prstGeom>
        </p:spPr>
        <p:txBody>
          <a:bodyPr vert="horz" wrap="square" lIns="0" tIns="106934" rIns="0" bIns="0" rtlCol="0" anchor="ctr">
            <a:spAutoFit/>
          </a:bodyPr>
          <a:lstStyle/>
          <a:p>
            <a:pPr marL="182245" algn="l" rtl="0"/>
            <a:r>
              <a:rPr sz="4000" spc="55" dirty="0">
                <a:solidFill>
                  <a:srgbClr val="0D0D0D"/>
                </a:solidFill>
                <a:latin typeface="Tw Cen MT Condensed"/>
                <a:cs typeface="Tw Cen MT Condensed"/>
              </a:rPr>
              <a:t>MÚLTIPLE</a:t>
            </a:r>
            <a:r>
              <a:rPr sz="4000" spc="70" dirty="0">
                <a:solidFill>
                  <a:srgbClr val="0D0D0D"/>
                </a:solidFill>
                <a:latin typeface="Tw Cen MT Condensed"/>
                <a:cs typeface="Tw Cen MT Condensed"/>
              </a:rPr>
              <a:t>APORTE</a:t>
            </a:r>
            <a:r>
              <a:rPr sz="4000" spc="80" dirty="0">
                <a:solidFill>
                  <a:srgbClr val="0D0D0D"/>
                </a:solidFill>
                <a:latin typeface="Tw Cen MT Condensed"/>
                <a:cs typeface="Tw Cen MT Condensed"/>
              </a:rPr>
              <a:t>DIFERENCIAL</a:t>
            </a:r>
            <a:r>
              <a:rPr sz="4000" spc="420" dirty="0">
                <a:solidFill>
                  <a:srgbClr val="0D0D0D"/>
                </a:solidFill>
                <a:latin typeface="Tw Cen MT Condensed"/>
                <a:cs typeface="Tw Cen MT Condensed"/>
              </a:rPr>
              <a:t> </a:t>
            </a:r>
            <a:r>
              <a:rPr sz="4000" spc="75" dirty="0">
                <a:solidFill>
                  <a:srgbClr val="0D0D0D"/>
                </a:solidFill>
                <a:latin typeface="Tw Cen MT Condensed"/>
                <a:cs typeface="Tw Cen MT Condensed"/>
              </a:rPr>
              <a:t>ESQUEMAS</a:t>
            </a:r>
            <a:endParaRPr sz="4000">
              <a:latin typeface="Tw Cen MT Condensed"/>
              <a:cs typeface="Tw Cen MT Condensed"/>
            </a:endParaRPr>
          </a:p>
        </p:txBody>
      </p:sp>
      <p:sp>
        <p:nvSpPr>
          <p:cNvPr id="142" name="object 142"/>
          <p:cNvSpPr txBox="1">
            <a:spLocks noGrp="1"/>
          </p:cNvSpPr>
          <p:nvPr>
            <p:ph type="sldNum" sz="quarter" idx="12"/>
          </p:nvPr>
        </p:nvSpPr>
        <p:spPr>
          <a:xfrm>
            <a:off x="14249384" y="6345049"/>
            <a:ext cx="670560" cy="154466"/>
          </a:xfrm>
          <a:prstGeom prst="rect">
            <a:avLst/>
          </a:prstGeom>
        </p:spPr>
        <p:txBody>
          <a:bodyPr vert="horz" wrap="square" lIns="0" tIns="0" rIns="0" bIns="0" rtlCol="0" anchor="ctr">
            <a:spAutoFit/>
          </a:bodyPr>
          <a:lstStyle/>
          <a:p>
            <a:pPr marL="25400" algn="l" rtl="0">
              <a:lnSpc>
                <a:spcPts val="1070"/>
              </a:lnSpc>
            </a:pPr>
            <a:r>
              <a:rPr spc="-5" dirty="0"/>
              <a:t>71</a:t>
            </a:r>
          </a:p>
        </p:txBody>
      </p:sp>
      <p:sp>
        <p:nvSpPr>
          <p:cNvPr id="4" name="object 4"/>
          <p:cNvSpPr/>
          <p:nvPr/>
        </p:nvSpPr>
        <p:spPr>
          <a:xfrm>
            <a:off x="1897419" y="2188464"/>
            <a:ext cx="4179939" cy="2051504"/>
          </a:xfrm>
          <a:prstGeom prst="rect">
            <a:avLst/>
          </a:prstGeom>
          <a:blipFill>
            <a:blip r:embed="rId2" cstate="print"/>
            <a:stretch>
              <a:fillRect/>
            </a:stretch>
          </a:blipFill>
        </p:spPr>
        <p:txBody>
          <a:bodyPr wrap="square" lIns="0" tIns="0" rIns="0" bIns="0" rtlCol="0"/>
          <a:lstStyle/>
          <a:p>
            <a:pPr algn="l" rtl="0"/>
            <a:endParaRPr/>
          </a:p>
        </p:txBody>
      </p:sp>
      <p:sp>
        <p:nvSpPr>
          <p:cNvPr id="5" name="object 5"/>
          <p:cNvSpPr/>
          <p:nvPr/>
        </p:nvSpPr>
        <p:spPr>
          <a:xfrm>
            <a:off x="2151737" y="3009592"/>
            <a:ext cx="3750945" cy="0"/>
          </a:xfrm>
          <a:custGeom>
            <a:avLst/>
            <a:gdLst/>
            <a:ahLst/>
            <a:cxnLst/>
            <a:rect l="l" t="t" r="r" b="b"/>
            <a:pathLst>
              <a:path w="3750945">
                <a:moveTo>
                  <a:pt x="0" y="0"/>
                </a:moveTo>
                <a:lnTo>
                  <a:pt x="3750375" y="0"/>
                </a:lnTo>
              </a:path>
            </a:pathLst>
          </a:custGeom>
          <a:ln w="20446">
            <a:solidFill>
              <a:srgbClr val="000000"/>
            </a:solidFill>
          </a:ln>
        </p:spPr>
        <p:txBody>
          <a:bodyPr wrap="square" lIns="0" tIns="0" rIns="0" bIns="0" rtlCol="0"/>
          <a:lstStyle/>
          <a:p>
            <a:pPr algn="l" rtl="0"/>
            <a:endParaRPr/>
          </a:p>
        </p:txBody>
      </p:sp>
      <p:sp>
        <p:nvSpPr>
          <p:cNvPr id="6" name="object 6"/>
          <p:cNvSpPr/>
          <p:nvPr/>
        </p:nvSpPr>
        <p:spPr>
          <a:xfrm>
            <a:off x="3192757" y="4186722"/>
            <a:ext cx="20955" cy="196215"/>
          </a:xfrm>
          <a:custGeom>
            <a:avLst/>
            <a:gdLst/>
            <a:ahLst/>
            <a:cxnLst/>
            <a:rect l="l" t="t" r="r" b="b"/>
            <a:pathLst>
              <a:path w="20955" h="196214">
                <a:moveTo>
                  <a:pt x="15848" y="0"/>
                </a:moveTo>
                <a:lnTo>
                  <a:pt x="4542" y="0"/>
                </a:lnTo>
                <a:lnTo>
                  <a:pt x="0" y="4564"/>
                </a:lnTo>
                <a:lnTo>
                  <a:pt x="0" y="191432"/>
                </a:lnTo>
                <a:lnTo>
                  <a:pt x="4542" y="195997"/>
                </a:lnTo>
                <a:lnTo>
                  <a:pt x="15848" y="195997"/>
                </a:lnTo>
                <a:lnTo>
                  <a:pt x="20391" y="191432"/>
                </a:lnTo>
                <a:lnTo>
                  <a:pt x="20391" y="4564"/>
                </a:lnTo>
                <a:lnTo>
                  <a:pt x="15848" y="0"/>
                </a:lnTo>
                <a:close/>
              </a:path>
            </a:pathLst>
          </a:custGeom>
          <a:solidFill>
            <a:srgbClr val="000000"/>
          </a:solidFill>
        </p:spPr>
        <p:txBody>
          <a:bodyPr wrap="square" lIns="0" tIns="0" rIns="0" bIns="0" rtlCol="0"/>
          <a:lstStyle/>
          <a:p>
            <a:pPr algn="l" rtl="0"/>
            <a:endParaRPr/>
          </a:p>
        </p:txBody>
      </p:sp>
      <p:sp>
        <p:nvSpPr>
          <p:cNvPr id="7" name="object 7"/>
          <p:cNvSpPr/>
          <p:nvPr/>
        </p:nvSpPr>
        <p:spPr>
          <a:xfrm>
            <a:off x="3158839" y="4361199"/>
            <a:ext cx="88265" cy="132715"/>
          </a:xfrm>
          <a:custGeom>
            <a:avLst/>
            <a:gdLst/>
            <a:ahLst/>
            <a:cxnLst/>
            <a:rect l="l" t="t" r="r" b="b"/>
            <a:pathLst>
              <a:path w="88264" h="132714">
                <a:moveTo>
                  <a:pt x="88228" y="0"/>
                </a:moveTo>
                <a:lnTo>
                  <a:pt x="0" y="0"/>
                </a:lnTo>
                <a:lnTo>
                  <a:pt x="44114" y="132553"/>
                </a:lnTo>
                <a:lnTo>
                  <a:pt x="88228" y="0"/>
                </a:lnTo>
                <a:close/>
              </a:path>
            </a:pathLst>
          </a:custGeom>
          <a:solidFill>
            <a:srgbClr val="000000"/>
          </a:solidFill>
        </p:spPr>
        <p:txBody>
          <a:bodyPr wrap="square" lIns="0" tIns="0" rIns="0" bIns="0" rtlCol="0"/>
          <a:lstStyle/>
          <a:p>
            <a:pPr algn="l" rtl="0"/>
            <a:endParaRPr/>
          </a:p>
        </p:txBody>
      </p:sp>
      <p:sp>
        <p:nvSpPr>
          <p:cNvPr id="8" name="object 8"/>
          <p:cNvSpPr/>
          <p:nvPr/>
        </p:nvSpPr>
        <p:spPr>
          <a:xfrm>
            <a:off x="4014477" y="4186722"/>
            <a:ext cx="20955" cy="196215"/>
          </a:xfrm>
          <a:custGeom>
            <a:avLst/>
            <a:gdLst/>
            <a:ahLst/>
            <a:cxnLst/>
            <a:rect l="l" t="t" r="r" b="b"/>
            <a:pathLst>
              <a:path w="20955" h="196214">
                <a:moveTo>
                  <a:pt x="15848" y="0"/>
                </a:moveTo>
                <a:lnTo>
                  <a:pt x="4542" y="0"/>
                </a:lnTo>
                <a:lnTo>
                  <a:pt x="0" y="4564"/>
                </a:lnTo>
                <a:lnTo>
                  <a:pt x="0" y="191432"/>
                </a:lnTo>
                <a:lnTo>
                  <a:pt x="4542" y="195997"/>
                </a:lnTo>
                <a:lnTo>
                  <a:pt x="15848" y="195997"/>
                </a:lnTo>
                <a:lnTo>
                  <a:pt x="20391" y="191432"/>
                </a:lnTo>
                <a:lnTo>
                  <a:pt x="20391" y="4564"/>
                </a:lnTo>
                <a:lnTo>
                  <a:pt x="15848" y="0"/>
                </a:lnTo>
                <a:close/>
              </a:path>
            </a:pathLst>
          </a:custGeom>
          <a:solidFill>
            <a:srgbClr val="000000"/>
          </a:solidFill>
        </p:spPr>
        <p:txBody>
          <a:bodyPr wrap="square" lIns="0" tIns="0" rIns="0" bIns="0" rtlCol="0"/>
          <a:lstStyle/>
          <a:p>
            <a:pPr algn="l" rtl="0"/>
            <a:endParaRPr/>
          </a:p>
        </p:txBody>
      </p:sp>
      <p:sp>
        <p:nvSpPr>
          <p:cNvPr id="9" name="object 9"/>
          <p:cNvSpPr/>
          <p:nvPr/>
        </p:nvSpPr>
        <p:spPr>
          <a:xfrm>
            <a:off x="3980559" y="4361199"/>
            <a:ext cx="88265" cy="132715"/>
          </a:xfrm>
          <a:custGeom>
            <a:avLst/>
            <a:gdLst/>
            <a:ahLst/>
            <a:cxnLst/>
            <a:rect l="l" t="t" r="r" b="b"/>
            <a:pathLst>
              <a:path w="88264" h="132714">
                <a:moveTo>
                  <a:pt x="88228" y="0"/>
                </a:moveTo>
                <a:lnTo>
                  <a:pt x="0" y="0"/>
                </a:lnTo>
                <a:lnTo>
                  <a:pt x="44114" y="132553"/>
                </a:lnTo>
                <a:lnTo>
                  <a:pt x="88228" y="0"/>
                </a:lnTo>
                <a:close/>
              </a:path>
            </a:pathLst>
          </a:custGeom>
          <a:solidFill>
            <a:srgbClr val="000000"/>
          </a:solidFill>
        </p:spPr>
        <p:txBody>
          <a:bodyPr wrap="square" lIns="0" tIns="0" rIns="0" bIns="0" rtlCol="0"/>
          <a:lstStyle/>
          <a:p>
            <a:pPr algn="l" rtl="0"/>
            <a:endParaRPr/>
          </a:p>
        </p:txBody>
      </p:sp>
      <p:sp>
        <p:nvSpPr>
          <p:cNvPr id="10" name="object 10"/>
          <p:cNvSpPr/>
          <p:nvPr/>
        </p:nvSpPr>
        <p:spPr>
          <a:xfrm>
            <a:off x="4836297" y="4186722"/>
            <a:ext cx="20320" cy="196215"/>
          </a:xfrm>
          <a:custGeom>
            <a:avLst/>
            <a:gdLst/>
            <a:ahLst/>
            <a:cxnLst/>
            <a:rect l="l" t="t" r="r" b="b"/>
            <a:pathLst>
              <a:path w="20320" h="196214">
                <a:moveTo>
                  <a:pt x="15747" y="0"/>
                </a:moveTo>
                <a:lnTo>
                  <a:pt x="4542" y="0"/>
                </a:lnTo>
                <a:lnTo>
                  <a:pt x="0" y="4564"/>
                </a:lnTo>
                <a:lnTo>
                  <a:pt x="0" y="191432"/>
                </a:lnTo>
                <a:lnTo>
                  <a:pt x="4542" y="195997"/>
                </a:lnTo>
                <a:lnTo>
                  <a:pt x="15747" y="195997"/>
                </a:lnTo>
                <a:lnTo>
                  <a:pt x="20290" y="191432"/>
                </a:lnTo>
                <a:lnTo>
                  <a:pt x="20290" y="4564"/>
                </a:lnTo>
                <a:lnTo>
                  <a:pt x="15747" y="0"/>
                </a:lnTo>
                <a:close/>
              </a:path>
            </a:pathLst>
          </a:custGeom>
          <a:solidFill>
            <a:srgbClr val="000000"/>
          </a:solidFill>
        </p:spPr>
        <p:txBody>
          <a:bodyPr wrap="square" lIns="0" tIns="0" rIns="0" bIns="0" rtlCol="0"/>
          <a:lstStyle/>
          <a:p>
            <a:pPr algn="l" rtl="0"/>
            <a:endParaRPr/>
          </a:p>
        </p:txBody>
      </p:sp>
      <p:sp>
        <p:nvSpPr>
          <p:cNvPr id="11" name="object 11"/>
          <p:cNvSpPr/>
          <p:nvPr/>
        </p:nvSpPr>
        <p:spPr>
          <a:xfrm>
            <a:off x="4802380" y="4361199"/>
            <a:ext cx="88265" cy="132715"/>
          </a:xfrm>
          <a:custGeom>
            <a:avLst/>
            <a:gdLst/>
            <a:ahLst/>
            <a:cxnLst/>
            <a:rect l="l" t="t" r="r" b="b"/>
            <a:pathLst>
              <a:path w="88264" h="132714">
                <a:moveTo>
                  <a:pt x="88127" y="0"/>
                </a:moveTo>
                <a:lnTo>
                  <a:pt x="0" y="0"/>
                </a:lnTo>
                <a:lnTo>
                  <a:pt x="44013" y="132553"/>
                </a:lnTo>
                <a:lnTo>
                  <a:pt x="88127" y="0"/>
                </a:lnTo>
                <a:close/>
              </a:path>
            </a:pathLst>
          </a:custGeom>
          <a:solidFill>
            <a:srgbClr val="000000"/>
          </a:solidFill>
        </p:spPr>
        <p:txBody>
          <a:bodyPr wrap="square" lIns="0" tIns="0" rIns="0" bIns="0" rtlCol="0"/>
          <a:lstStyle/>
          <a:p>
            <a:pPr algn="l" rtl="0"/>
            <a:endParaRPr/>
          </a:p>
        </p:txBody>
      </p:sp>
      <p:sp>
        <p:nvSpPr>
          <p:cNvPr id="12" name="object 12"/>
          <p:cNvSpPr/>
          <p:nvPr/>
        </p:nvSpPr>
        <p:spPr>
          <a:xfrm>
            <a:off x="5658018" y="4186722"/>
            <a:ext cx="20320" cy="196215"/>
          </a:xfrm>
          <a:custGeom>
            <a:avLst/>
            <a:gdLst/>
            <a:ahLst/>
            <a:cxnLst/>
            <a:rect l="l" t="t" r="r" b="b"/>
            <a:pathLst>
              <a:path w="20320" h="196214">
                <a:moveTo>
                  <a:pt x="15747" y="0"/>
                </a:moveTo>
                <a:lnTo>
                  <a:pt x="4542" y="0"/>
                </a:lnTo>
                <a:lnTo>
                  <a:pt x="0" y="4564"/>
                </a:lnTo>
                <a:lnTo>
                  <a:pt x="0" y="191432"/>
                </a:lnTo>
                <a:lnTo>
                  <a:pt x="4542" y="195997"/>
                </a:lnTo>
                <a:lnTo>
                  <a:pt x="15747" y="195997"/>
                </a:lnTo>
                <a:lnTo>
                  <a:pt x="20290" y="191432"/>
                </a:lnTo>
                <a:lnTo>
                  <a:pt x="20290" y="4564"/>
                </a:lnTo>
                <a:lnTo>
                  <a:pt x="15747" y="0"/>
                </a:lnTo>
                <a:close/>
              </a:path>
            </a:pathLst>
          </a:custGeom>
          <a:solidFill>
            <a:srgbClr val="000000"/>
          </a:solidFill>
        </p:spPr>
        <p:txBody>
          <a:bodyPr wrap="square" lIns="0" tIns="0" rIns="0" bIns="0" rtlCol="0"/>
          <a:lstStyle/>
          <a:p>
            <a:pPr algn="l" rtl="0"/>
            <a:endParaRPr/>
          </a:p>
        </p:txBody>
      </p:sp>
      <p:sp>
        <p:nvSpPr>
          <p:cNvPr id="13" name="object 13"/>
          <p:cNvSpPr/>
          <p:nvPr/>
        </p:nvSpPr>
        <p:spPr>
          <a:xfrm>
            <a:off x="5624100" y="4361199"/>
            <a:ext cx="88265" cy="132715"/>
          </a:xfrm>
          <a:custGeom>
            <a:avLst/>
            <a:gdLst/>
            <a:ahLst/>
            <a:cxnLst/>
            <a:rect l="l" t="t" r="r" b="b"/>
            <a:pathLst>
              <a:path w="88264" h="132714">
                <a:moveTo>
                  <a:pt x="88127" y="0"/>
                </a:moveTo>
                <a:lnTo>
                  <a:pt x="0" y="0"/>
                </a:lnTo>
                <a:lnTo>
                  <a:pt x="44114" y="132553"/>
                </a:lnTo>
                <a:lnTo>
                  <a:pt x="88127" y="0"/>
                </a:lnTo>
                <a:close/>
              </a:path>
            </a:pathLst>
          </a:custGeom>
          <a:solidFill>
            <a:srgbClr val="000000"/>
          </a:solidFill>
        </p:spPr>
        <p:txBody>
          <a:bodyPr wrap="square" lIns="0" tIns="0" rIns="0" bIns="0" rtlCol="0"/>
          <a:lstStyle/>
          <a:p>
            <a:pPr algn="l" rtl="0"/>
            <a:endParaRPr/>
          </a:p>
        </p:txBody>
      </p:sp>
      <p:sp>
        <p:nvSpPr>
          <p:cNvPr id="14" name="object 14"/>
          <p:cNvSpPr/>
          <p:nvPr/>
        </p:nvSpPr>
        <p:spPr>
          <a:xfrm>
            <a:off x="2320592" y="2967873"/>
            <a:ext cx="191378" cy="716948"/>
          </a:xfrm>
          <a:prstGeom prst="rect">
            <a:avLst/>
          </a:prstGeom>
          <a:blipFill>
            <a:blip r:embed="rId3" cstate="print"/>
            <a:stretch>
              <a:fillRect/>
            </a:stretch>
          </a:blipFill>
        </p:spPr>
        <p:txBody>
          <a:bodyPr wrap="square" lIns="0" tIns="0" rIns="0" bIns="0" rtlCol="0"/>
          <a:lstStyle/>
          <a:p>
            <a:pPr algn="l" rtl="0"/>
            <a:endParaRPr/>
          </a:p>
        </p:txBody>
      </p:sp>
      <p:sp>
        <p:nvSpPr>
          <p:cNvPr id="15" name="object 15"/>
          <p:cNvSpPr/>
          <p:nvPr/>
        </p:nvSpPr>
        <p:spPr>
          <a:xfrm>
            <a:off x="6954774" y="2900933"/>
            <a:ext cx="603885" cy="0"/>
          </a:xfrm>
          <a:custGeom>
            <a:avLst/>
            <a:gdLst/>
            <a:ahLst/>
            <a:cxnLst/>
            <a:rect l="l" t="t" r="r" b="b"/>
            <a:pathLst>
              <a:path w="603885">
                <a:moveTo>
                  <a:pt x="0" y="0"/>
                </a:moveTo>
                <a:lnTo>
                  <a:pt x="603504" y="0"/>
                </a:lnTo>
              </a:path>
            </a:pathLst>
          </a:custGeom>
          <a:ln w="25908">
            <a:solidFill>
              <a:srgbClr val="000000"/>
            </a:solidFill>
          </a:ln>
        </p:spPr>
        <p:txBody>
          <a:bodyPr wrap="square" lIns="0" tIns="0" rIns="0" bIns="0" rtlCol="0"/>
          <a:lstStyle/>
          <a:p>
            <a:pPr algn="l" rtl="0"/>
            <a:endParaRPr/>
          </a:p>
        </p:txBody>
      </p:sp>
      <p:sp>
        <p:nvSpPr>
          <p:cNvPr id="16" name="object 16"/>
          <p:cNvSpPr/>
          <p:nvPr/>
        </p:nvSpPr>
        <p:spPr>
          <a:xfrm>
            <a:off x="6791705" y="2900933"/>
            <a:ext cx="76200" cy="0"/>
          </a:xfrm>
          <a:custGeom>
            <a:avLst/>
            <a:gdLst/>
            <a:ahLst/>
            <a:cxnLst/>
            <a:rect l="l" t="t" r="r" b="b"/>
            <a:pathLst>
              <a:path w="76200">
                <a:moveTo>
                  <a:pt x="0" y="0"/>
                </a:moveTo>
                <a:lnTo>
                  <a:pt x="76200" y="0"/>
                </a:lnTo>
              </a:path>
            </a:pathLst>
          </a:custGeom>
          <a:ln w="25908">
            <a:solidFill>
              <a:srgbClr val="000000"/>
            </a:solidFill>
          </a:ln>
        </p:spPr>
        <p:txBody>
          <a:bodyPr wrap="square" lIns="0" tIns="0" rIns="0" bIns="0" rtlCol="0"/>
          <a:lstStyle/>
          <a:p>
            <a:pPr algn="l" rtl="0"/>
            <a:endParaRPr/>
          </a:p>
        </p:txBody>
      </p:sp>
      <p:sp>
        <p:nvSpPr>
          <p:cNvPr id="17" name="object 17"/>
          <p:cNvSpPr/>
          <p:nvPr/>
        </p:nvSpPr>
        <p:spPr>
          <a:xfrm>
            <a:off x="10144506" y="2900933"/>
            <a:ext cx="76200" cy="0"/>
          </a:xfrm>
          <a:custGeom>
            <a:avLst/>
            <a:gdLst/>
            <a:ahLst/>
            <a:cxnLst/>
            <a:rect l="l" t="t" r="r" b="b"/>
            <a:pathLst>
              <a:path w="76200">
                <a:moveTo>
                  <a:pt x="0" y="0"/>
                </a:moveTo>
                <a:lnTo>
                  <a:pt x="76200" y="0"/>
                </a:lnTo>
              </a:path>
            </a:pathLst>
          </a:custGeom>
          <a:ln w="25908">
            <a:solidFill>
              <a:srgbClr val="000000"/>
            </a:solidFill>
          </a:ln>
        </p:spPr>
        <p:txBody>
          <a:bodyPr wrap="square" lIns="0" tIns="0" rIns="0" bIns="0" rtlCol="0"/>
          <a:lstStyle/>
          <a:p>
            <a:pPr algn="l" rtl="0"/>
            <a:endParaRPr/>
          </a:p>
        </p:txBody>
      </p:sp>
      <p:sp>
        <p:nvSpPr>
          <p:cNvPr id="18" name="object 18"/>
          <p:cNvSpPr/>
          <p:nvPr/>
        </p:nvSpPr>
        <p:spPr>
          <a:xfrm>
            <a:off x="9454134" y="2900933"/>
            <a:ext cx="605155" cy="0"/>
          </a:xfrm>
          <a:custGeom>
            <a:avLst/>
            <a:gdLst/>
            <a:ahLst/>
            <a:cxnLst/>
            <a:rect l="l" t="t" r="r" b="b"/>
            <a:pathLst>
              <a:path w="605154">
                <a:moveTo>
                  <a:pt x="0" y="0"/>
                </a:moveTo>
                <a:lnTo>
                  <a:pt x="605027" y="0"/>
                </a:lnTo>
              </a:path>
            </a:pathLst>
          </a:custGeom>
          <a:ln w="25908">
            <a:solidFill>
              <a:srgbClr val="000000"/>
            </a:solidFill>
          </a:ln>
        </p:spPr>
        <p:txBody>
          <a:bodyPr wrap="square" lIns="0" tIns="0" rIns="0" bIns="0" rtlCol="0"/>
          <a:lstStyle/>
          <a:p>
            <a:pPr algn="l" rtl="0"/>
            <a:endParaRPr/>
          </a:p>
        </p:txBody>
      </p:sp>
      <p:sp>
        <p:nvSpPr>
          <p:cNvPr id="19" name="object 19"/>
          <p:cNvSpPr/>
          <p:nvPr/>
        </p:nvSpPr>
        <p:spPr>
          <a:xfrm>
            <a:off x="7107173" y="2812542"/>
            <a:ext cx="90170" cy="90170"/>
          </a:xfrm>
          <a:custGeom>
            <a:avLst/>
            <a:gdLst/>
            <a:ahLst/>
            <a:cxnLst/>
            <a:rect l="l" t="t" r="r" b="b"/>
            <a:pathLst>
              <a:path w="90170" h="90169">
                <a:moveTo>
                  <a:pt x="0" y="0"/>
                </a:moveTo>
                <a:lnTo>
                  <a:pt x="34998" y="7066"/>
                </a:lnTo>
                <a:lnTo>
                  <a:pt x="63579" y="26336"/>
                </a:lnTo>
                <a:lnTo>
                  <a:pt x="82849" y="54917"/>
                </a:lnTo>
                <a:lnTo>
                  <a:pt x="89915" y="89916"/>
                </a:lnTo>
              </a:path>
            </a:pathLst>
          </a:custGeom>
          <a:ln w="25908">
            <a:solidFill>
              <a:srgbClr val="000000"/>
            </a:solidFill>
          </a:ln>
        </p:spPr>
        <p:txBody>
          <a:bodyPr wrap="square" lIns="0" tIns="0" rIns="0" bIns="0" rtlCol="0"/>
          <a:lstStyle/>
          <a:p>
            <a:pPr algn="l" rtl="0"/>
            <a:endParaRPr/>
          </a:p>
        </p:txBody>
      </p:sp>
      <p:sp>
        <p:nvSpPr>
          <p:cNvPr id="20" name="object 20"/>
          <p:cNvSpPr/>
          <p:nvPr/>
        </p:nvSpPr>
        <p:spPr>
          <a:xfrm>
            <a:off x="7017258" y="2812542"/>
            <a:ext cx="90170" cy="90170"/>
          </a:xfrm>
          <a:custGeom>
            <a:avLst/>
            <a:gdLst/>
            <a:ahLst/>
            <a:cxnLst/>
            <a:rect l="l" t="t" r="r" b="b"/>
            <a:pathLst>
              <a:path w="90170" h="90169">
                <a:moveTo>
                  <a:pt x="89915" y="0"/>
                </a:moveTo>
                <a:lnTo>
                  <a:pt x="54917" y="7066"/>
                </a:lnTo>
                <a:lnTo>
                  <a:pt x="26336" y="26336"/>
                </a:lnTo>
                <a:lnTo>
                  <a:pt x="7066" y="54917"/>
                </a:lnTo>
                <a:lnTo>
                  <a:pt x="0" y="89916"/>
                </a:lnTo>
              </a:path>
            </a:pathLst>
          </a:custGeom>
          <a:ln w="25908">
            <a:solidFill>
              <a:srgbClr val="000000"/>
            </a:solidFill>
          </a:ln>
        </p:spPr>
        <p:txBody>
          <a:bodyPr wrap="square" lIns="0" tIns="0" rIns="0" bIns="0" rtlCol="0"/>
          <a:lstStyle/>
          <a:p>
            <a:pPr algn="l" rtl="0"/>
            <a:endParaRPr/>
          </a:p>
        </p:txBody>
      </p:sp>
      <p:sp>
        <p:nvSpPr>
          <p:cNvPr id="21" name="object 21"/>
          <p:cNvSpPr/>
          <p:nvPr/>
        </p:nvSpPr>
        <p:spPr>
          <a:xfrm>
            <a:off x="7197090" y="2902457"/>
            <a:ext cx="0" cy="44450"/>
          </a:xfrm>
          <a:custGeom>
            <a:avLst/>
            <a:gdLst/>
            <a:ahLst/>
            <a:cxnLst/>
            <a:rect l="l" t="t" r="r" b="b"/>
            <a:pathLst>
              <a:path h="44450">
                <a:moveTo>
                  <a:pt x="-12953" y="22097"/>
                </a:moveTo>
                <a:lnTo>
                  <a:pt x="12953" y="22097"/>
                </a:lnTo>
              </a:path>
            </a:pathLst>
          </a:custGeom>
          <a:ln w="44195">
            <a:solidFill>
              <a:srgbClr val="000000"/>
            </a:solidFill>
          </a:ln>
        </p:spPr>
        <p:txBody>
          <a:bodyPr wrap="square" lIns="0" tIns="0" rIns="0" bIns="0" rtlCol="0"/>
          <a:lstStyle/>
          <a:p>
            <a:pPr algn="l" rtl="0"/>
            <a:endParaRPr/>
          </a:p>
        </p:txBody>
      </p:sp>
      <p:sp>
        <p:nvSpPr>
          <p:cNvPr id="22" name="object 22"/>
          <p:cNvSpPr/>
          <p:nvPr/>
        </p:nvSpPr>
        <p:spPr>
          <a:xfrm>
            <a:off x="7288529" y="2812542"/>
            <a:ext cx="90170" cy="90170"/>
          </a:xfrm>
          <a:custGeom>
            <a:avLst/>
            <a:gdLst/>
            <a:ahLst/>
            <a:cxnLst/>
            <a:rect l="l" t="t" r="r" b="b"/>
            <a:pathLst>
              <a:path w="90170" h="90169">
                <a:moveTo>
                  <a:pt x="0" y="0"/>
                </a:moveTo>
                <a:lnTo>
                  <a:pt x="34998" y="7066"/>
                </a:lnTo>
                <a:lnTo>
                  <a:pt x="63579" y="26336"/>
                </a:lnTo>
                <a:lnTo>
                  <a:pt x="82849" y="54917"/>
                </a:lnTo>
                <a:lnTo>
                  <a:pt x="89916" y="89916"/>
                </a:lnTo>
              </a:path>
            </a:pathLst>
          </a:custGeom>
          <a:ln w="25908">
            <a:solidFill>
              <a:srgbClr val="000000"/>
            </a:solidFill>
          </a:ln>
        </p:spPr>
        <p:txBody>
          <a:bodyPr wrap="square" lIns="0" tIns="0" rIns="0" bIns="0" rtlCol="0"/>
          <a:lstStyle/>
          <a:p>
            <a:pPr algn="l" rtl="0"/>
            <a:endParaRPr/>
          </a:p>
        </p:txBody>
      </p:sp>
      <p:sp>
        <p:nvSpPr>
          <p:cNvPr id="23" name="object 23"/>
          <p:cNvSpPr/>
          <p:nvPr/>
        </p:nvSpPr>
        <p:spPr>
          <a:xfrm>
            <a:off x="7197090" y="2812542"/>
            <a:ext cx="91440" cy="90170"/>
          </a:xfrm>
          <a:custGeom>
            <a:avLst/>
            <a:gdLst/>
            <a:ahLst/>
            <a:cxnLst/>
            <a:rect l="l" t="t" r="r" b="b"/>
            <a:pathLst>
              <a:path w="91439" h="90169">
                <a:moveTo>
                  <a:pt x="91439" y="0"/>
                </a:moveTo>
                <a:lnTo>
                  <a:pt x="55828" y="7066"/>
                </a:lnTo>
                <a:lnTo>
                  <a:pt x="26765" y="26336"/>
                </a:lnTo>
                <a:lnTo>
                  <a:pt x="7179" y="54917"/>
                </a:lnTo>
                <a:lnTo>
                  <a:pt x="0" y="89916"/>
                </a:lnTo>
              </a:path>
            </a:pathLst>
          </a:custGeom>
          <a:ln w="25908">
            <a:solidFill>
              <a:srgbClr val="000000"/>
            </a:solidFill>
          </a:ln>
        </p:spPr>
        <p:txBody>
          <a:bodyPr wrap="square" lIns="0" tIns="0" rIns="0" bIns="0" rtlCol="0"/>
          <a:lstStyle/>
          <a:p>
            <a:pPr algn="l" rtl="0"/>
            <a:endParaRPr/>
          </a:p>
        </p:txBody>
      </p:sp>
      <p:sp>
        <p:nvSpPr>
          <p:cNvPr id="24" name="object 24"/>
          <p:cNvSpPr/>
          <p:nvPr/>
        </p:nvSpPr>
        <p:spPr>
          <a:xfrm>
            <a:off x="9725406" y="2812542"/>
            <a:ext cx="90170" cy="90170"/>
          </a:xfrm>
          <a:custGeom>
            <a:avLst/>
            <a:gdLst/>
            <a:ahLst/>
            <a:cxnLst/>
            <a:rect l="l" t="t" r="r" b="b"/>
            <a:pathLst>
              <a:path w="90170" h="90169">
                <a:moveTo>
                  <a:pt x="0" y="0"/>
                </a:moveTo>
                <a:lnTo>
                  <a:pt x="34998" y="7066"/>
                </a:lnTo>
                <a:lnTo>
                  <a:pt x="63579" y="26336"/>
                </a:lnTo>
                <a:lnTo>
                  <a:pt x="82849" y="54917"/>
                </a:lnTo>
                <a:lnTo>
                  <a:pt x="89916" y="89916"/>
                </a:lnTo>
              </a:path>
            </a:pathLst>
          </a:custGeom>
          <a:ln w="25908">
            <a:solidFill>
              <a:srgbClr val="000000"/>
            </a:solidFill>
          </a:ln>
        </p:spPr>
        <p:txBody>
          <a:bodyPr wrap="square" lIns="0" tIns="0" rIns="0" bIns="0" rtlCol="0"/>
          <a:lstStyle/>
          <a:p>
            <a:pPr algn="l" rtl="0"/>
            <a:endParaRPr/>
          </a:p>
        </p:txBody>
      </p:sp>
      <p:sp>
        <p:nvSpPr>
          <p:cNvPr id="25" name="object 25"/>
          <p:cNvSpPr/>
          <p:nvPr/>
        </p:nvSpPr>
        <p:spPr>
          <a:xfrm>
            <a:off x="9635490" y="2812542"/>
            <a:ext cx="90170" cy="90170"/>
          </a:xfrm>
          <a:custGeom>
            <a:avLst/>
            <a:gdLst/>
            <a:ahLst/>
            <a:cxnLst/>
            <a:rect l="l" t="t" r="r" b="b"/>
            <a:pathLst>
              <a:path w="90170" h="90169">
                <a:moveTo>
                  <a:pt x="89915" y="0"/>
                </a:moveTo>
                <a:lnTo>
                  <a:pt x="54917" y="7066"/>
                </a:lnTo>
                <a:lnTo>
                  <a:pt x="26336" y="26336"/>
                </a:lnTo>
                <a:lnTo>
                  <a:pt x="7066" y="54917"/>
                </a:lnTo>
                <a:lnTo>
                  <a:pt x="0" y="89916"/>
                </a:lnTo>
              </a:path>
            </a:pathLst>
          </a:custGeom>
          <a:ln w="25907">
            <a:solidFill>
              <a:srgbClr val="000000"/>
            </a:solidFill>
          </a:ln>
        </p:spPr>
        <p:txBody>
          <a:bodyPr wrap="square" lIns="0" tIns="0" rIns="0" bIns="0" rtlCol="0"/>
          <a:lstStyle/>
          <a:p>
            <a:pPr algn="l" rtl="0"/>
            <a:endParaRPr/>
          </a:p>
        </p:txBody>
      </p:sp>
      <p:sp>
        <p:nvSpPr>
          <p:cNvPr id="26" name="object 26"/>
          <p:cNvSpPr/>
          <p:nvPr/>
        </p:nvSpPr>
        <p:spPr>
          <a:xfrm>
            <a:off x="9815321" y="2902457"/>
            <a:ext cx="0" cy="44450"/>
          </a:xfrm>
          <a:custGeom>
            <a:avLst/>
            <a:gdLst/>
            <a:ahLst/>
            <a:cxnLst/>
            <a:rect l="l" t="t" r="r" b="b"/>
            <a:pathLst>
              <a:path h="44450">
                <a:moveTo>
                  <a:pt x="-12953" y="22097"/>
                </a:moveTo>
                <a:lnTo>
                  <a:pt x="12953" y="22097"/>
                </a:lnTo>
              </a:path>
            </a:pathLst>
          </a:custGeom>
          <a:ln w="44195">
            <a:solidFill>
              <a:srgbClr val="000000"/>
            </a:solidFill>
          </a:ln>
        </p:spPr>
        <p:txBody>
          <a:bodyPr wrap="square" lIns="0" tIns="0" rIns="0" bIns="0" rtlCol="0"/>
          <a:lstStyle/>
          <a:p>
            <a:pPr algn="l" rtl="0"/>
            <a:endParaRPr/>
          </a:p>
        </p:txBody>
      </p:sp>
      <p:sp>
        <p:nvSpPr>
          <p:cNvPr id="27" name="object 27"/>
          <p:cNvSpPr/>
          <p:nvPr/>
        </p:nvSpPr>
        <p:spPr>
          <a:xfrm>
            <a:off x="9905238" y="2812542"/>
            <a:ext cx="90170" cy="90170"/>
          </a:xfrm>
          <a:custGeom>
            <a:avLst/>
            <a:gdLst/>
            <a:ahLst/>
            <a:cxnLst/>
            <a:rect l="l" t="t" r="r" b="b"/>
            <a:pathLst>
              <a:path w="90170" h="90169">
                <a:moveTo>
                  <a:pt x="0" y="0"/>
                </a:moveTo>
                <a:lnTo>
                  <a:pt x="34998" y="7066"/>
                </a:lnTo>
                <a:lnTo>
                  <a:pt x="63579" y="26336"/>
                </a:lnTo>
                <a:lnTo>
                  <a:pt x="82849" y="54917"/>
                </a:lnTo>
                <a:lnTo>
                  <a:pt x="89915" y="89916"/>
                </a:lnTo>
              </a:path>
            </a:pathLst>
          </a:custGeom>
          <a:ln w="25907">
            <a:solidFill>
              <a:srgbClr val="000000"/>
            </a:solidFill>
          </a:ln>
        </p:spPr>
        <p:txBody>
          <a:bodyPr wrap="square" lIns="0" tIns="0" rIns="0" bIns="0" rtlCol="0"/>
          <a:lstStyle/>
          <a:p>
            <a:pPr algn="l" rtl="0"/>
            <a:endParaRPr/>
          </a:p>
        </p:txBody>
      </p:sp>
      <p:sp>
        <p:nvSpPr>
          <p:cNvPr id="28" name="object 28"/>
          <p:cNvSpPr/>
          <p:nvPr/>
        </p:nvSpPr>
        <p:spPr>
          <a:xfrm>
            <a:off x="9815321" y="2812542"/>
            <a:ext cx="90170" cy="90170"/>
          </a:xfrm>
          <a:custGeom>
            <a:avLst/>
            <a:gdLst/>
            <a:ahLst/>
            <a:cxnLst/>
            <a:rect l="l" t="t" r="r" b="b"/>
            <a:pathLst>
              <a:path w="90170" h="90169">
                <a:moveTo>
                  <a:pt x="89916" y="0"/>
                </a:moveTo>
                <a:lnTo>
                  <a:pt x="54917" y="7066"/>
                </a:lnTo>
                <a:lnTo>
                  <a:pt x="26336" y="26336"/>
                </a:lnTo>
                <a:lnTo>
                  <a:pt x="7066" y="54917"/>
                </a:lnTo>
                <a:lnTo>
                  <a:pt x="0" y="89916"/>
                </a:lnTo>
              </a:path>
            </a:pathLst>
          </a:custGeom>
          <a:ln w="25908">
            <a:solidFill>
              <a:srgbClr val="000000"/>
            </a:solidFill>
          </a:ln>
        </p:spPr>
        <p:txBody>
          <a:bodyPr wrap="square" lIns="0" tIns="0" rIns="0" bIns="0" rtlCol="0"/>
          <a:lstStyle/>
          <a:p>
            <a:pPr algn="l" rtl="0"/>
            <a:endParaRPr/>
          </a:p>
        </p:txBody>
      </p:sp>
      <p:sp>
        <p:nvSpPr>
          <p:cNvPr id="29" name="object 29"/>
          <p:cNvSpPr/>
          <p:nvPr/>
        </p:nvSpPr>
        <p:spPr>
          <a:xfrm>
            <a:off x="7558278" y="2812542"/>
            <a:ext cx="181610" cy="180340"/>
          </a:xfrm>
          <a:custGeom>
            <a:avLst/>
            <a:gdLst/>
            <a:ahLst/>
            <a:cxnLst/>
            <a:rect l="l" t="t" r="r" b="b"/>
            <a:pathLst>
              <a:path w="181610" h="180339">
                <a:moveTo>
                  <a:pt x="0" y="179832"/>
                </a:moveTo>
                <a:lnTo>
                  <a:pt x="181355" y="179832"/>
                </a:lnTo>
                <a:lnTo>
                  <a:pt x="181355" y="0"/>
                </a:lnTo>
                <a:lnTo>
                  <a:pt x="0" y="0"/>
                </a:lnTo>
                <a:lnTo>
                  <a:pt x="0" y="179832"/>
                </a:lnTo>
                <a:close/>
              </a:path>
            </a:pathLst>
          </a:custGeom>
          <a:ln w="25908">
            <a:solidFill>
              <a:srgbClr val="000000"/>
            </a:solidFill>
          </a:ln>
        </p:spPr>
        <p:txBody>
          <a:bodyPr wrap="square" lIns="0" tIns="0" rIns="0" bIns="0" rtlCol="0"/>
          <a:lstStyle/>
          <a:p>
            <a:pPr algn="l" rtl="0"/>
            <a:endParaRPr/>
          </a:p>
        </p:txBody>
      </p:sp>
      <p:sp>
        <p:nvSpPr>
          <p:cNvPr id="30" name="object 30"/>
          <p:cNvSpPr/>
          <p:nvPr/>
        </p:nvSpPr>
        <p:spPr>
          <a:xfrm>
            <a:off x="7739635" y="2900934"/>
            <a:ext cx="582295" cy="1905"/>
          </a:xfrm>
          <a:custGeom>
            <a:avLst/>
            <a:gdLst/>
            <a:ahLst/>
            <a:cxnLst/>
            <a:rect l="l" t="t" r="r" b="b"/>
            <a:pathLst>
              <a:path w="582295" h="1905">
                <a:moveTo>
                  <a:pt x="0" y="0"/>
                </a:moveTo>
                <a:lnTo>
                  <a:pt x="582167" y="1524"/>
                </a:lnTo>
              </a:path>
            </a:pathLst>
          </a:custGeom>
          <a:ln w="25908">
            <a:solidFill>
              <a:srgbClr val="000000"/>
            </a:solidFill>
          </a:ln>
        </p:spPr>
        <p:txBody>
          <a:bodyPr wrap="square" lIns="0" tIns="0" rIns="0" bIns="0" rtlCol="0"/>
          <a:lstStyle/>
          <a:p>
            <a:pPr algn="l" rtl="0"/>
            <a:endParaRPr/>
          </a:p>
        </p:txBody>
      </p:sp>
      <p:sp>
        <p:nvSpPr>
          <p:cNvPr id="31" name="object 31"/>
          <p:cNvSpPr/>
          <p:nvPr/>
        </p:nvSpPr>
        <p:spPr>
          <a:xfrm>
            <a:off x="9272778" y="2812542"/>
            <a:ext cx="181610" cy="180340"/>
          </a:xfrm>
          <a:custGeom>
            <a:avLst/>
            <a:gdLst/>
            <a:ahLst/>
            <a:cxnLst/>
            <a:rect l="l" t="t" r="r" b="b"/>
            <a:pathLst>
              <a:path w="181609" h="180339">
                <a:moveTo>
                  <a:pt x="0" y="179832"/>
                </a:moveTo>
                <a:lnTo>
                  <a:pt x="181355" y="179832"/>
                </a:lnTo>
                <a:lnTo>
                  <a:pt x="181355" y="0"/>
                </a:lnTo>
                <a:lnTo>
                  <a:pt x="0" y="0"/>
                </a:lnTo>
                <a:lnTo>
                  <a:pt x="0" y="179832"/>
                </a:lnTo>
                <a:close/>
              </a:path>
            </a:pathLst>
          </a:custGeom>
          <a:ln w="25908">
            <a:solidFill>
              <a:srgbClr val="000000"/>
            </a:solidFill>
          </a:ln>
        </p:spPr>
        <p:txBody>
          <a:bodyPr wrap="square" lIns="0" tIns="0" rIns="0" bIns="0" rtlCol="0"/>
          <a:lstStyle/>
          <a:p>
            <a:pPr algn="l" rtl="0"/>
            <a:endParaRPr/>
          </a:p>
        </p:txBody>
      </p:sp>
      <p:sp>
        <p:nvSpPr>
          <p:cNvPr id="32" name="object 32"/>
          <p:cNvSpPr/>
          <p:nvPr/>
        </p:nvSpPr>
        <p:spPr>
          <a:xfrm>
            <a:off x="8618982" y="2905505"/>
            <a:ext cx="650875" cy="0"/>
          </a:xfrm>
          <a:custGeom>
            <a:avLst/>
            <a:gdLst/>
            <a:ahLst/>
            <a:cxnLst/>
            <a:rect l="l" t="t" r="r" b="b"/>
            <a:pathLst>
              <a:path w="650875">
                <a:moveTo>
                  <a:pt x="0" y="0"/>
                </a:moveTo>
                <a:lnTo>
                  <a:pt x="650748" y="0"/>
                </a:lnTo>
              </a:path>
            </a:pathLst>
          </a:custGeom>
          <a:ln w="25908">
            <a:solidFill>
              <a:srgbClr val="000000"/>
            </a:solidFill>
          </a:ln>
        </p:spPr>
        <p:txBody>
          <a:bodyPr wrap="square" lIns="0" tIns="0" rIns="0" bIns="0" rtlCol="0"/>
          <a:lstStyle/>
          <a:p>
            <a:pPr algn="l" rtl="0"/>
            <a:endParaRPr/>
          </a:p>
        </p:txBody>
      </p:sp>
      <p:sp>
        <p:nvSpPr>
          <p:cNvPr id="33" name="object 33"/>
          <p:cNvSpPr/>
          <p:nvPr/>
        </p:nvSpPr>
        <p:spPr>
          <a:xfrm>
            <a:off x="6791705" y="2675382"/>
            <a:ext cx="0" cy="407034"/>
          </a:xfrm>
          <a:custGeom>
            <a:avLst/>
            <a:gdLst/>
            <a:ahLst/>
            <a:cxnLst/>
            <a:rect l="l" t="t" r="r" b="b"/>
            <a:pathLst>
              <a:path h="407035">
                <a:moveTo>
                  <a:pt x="0" y="0"/>
                </a:moveTo>
                <a:lnTo>
                  <a:pt x="0" y="406907"/>
                </a:lnTo>
              </a:path>
            </a:pathLst>
          </a:custGeom>
          <a:ln w="38100">
            <a:solidFill>
              <a:srgbClr val="000000"/>
            </a:solidFill>
          </a:ln>
        </p:spPr>
        <p:txBody>
          <a:bodyPr wrap="square" lIns="0" tIns="0" rIns="0" bIns="0" rtlCol="0"/>
          <a:lstStyle/>
          <a:p>
            <a:pPr algn="l" rtl="0"/>
            <a:endParaRPr/>
          </a:p>
        </p:txBody>
      </p:sp>
      <p:sp>
        <p:nvSpPr>
          <p:cNvPr id="34" name="object 34"/>
          <p:cNvSpPr/>
          <p:nvPr/>
        </p:nvSpPr>
        <p:spPr>
          <a:xfrm>
            <a:off x="10220706" y="2675382"/>
            <a:ext cx="0" cy="407034"/>
          </a:xfrm>
          <a:custGeom>
            <a:avLst/>
            <a:gdLst/>
            <a:ahLst/>
            <a:cxnLst/>
            <a:rect l="l" t="t" r="r" b="b"/>
            <a:pathLst>
              <a:path h="407035">
                <a:moveTo>
                  <a:pt x="0" y="0"/>
                </a:moveTo>
                <a:lnTo>
                  <a:pt x="0" y="406907"/>
                </a:lnTo>
              </a:path>
            </a:pathLst>
          </a:custGeom>
          <a:ln w="38100">
            <a:solidFill>
              <a:srgbClr val="000000"/>
            </a:solidFill>
          </a:ln>
        </p:spPr>
        <p:txBody>
          <a:bodyPr wrap="square" lIns="0" tIns="0" rIns="0" bIns="0" rtlCol="0"/>
          <a:lstStyle/>
          <a:p>
            <a:pPr algn="l" rtl="0"/>
            <a:endParaRPr/>
          </a:p>
        </p:txBody>
      </p:sp>
      <p:sp>
        <p:nvSpPr>
          <p:cNvPr id="35" name="object 35"/>
          <p:cNvSpPr/>
          <p:nvPr/>
        </p:nvSpPr>
        <p:spPr>
          <a:xfrm>
            <a:off x="7017258" y="2902457"/>
            <a:ext cx="0" cy="113030"/>
          </a:xfrm>
          <a:custGeom>
            <a:avLst/>
            <a:gdLst/>
            <a:ahLst/>
            <a:cxnLst/>
            <a:rect l="l" t="t" r="r" b="b"/>
            <a:pathLst>
              <a:path h="113030">
                <a:moveTo>
                  <a:pt x="0" y="0"/>
                </a:moveTo>
                <a:lnTo>
                  <a:pt x="0" y="112775"/>
                </a:lnTo>
              </a:path>
            </a:pathLst>
          </a:custGeom>
          <a:ln w="25907">
            <a:solidFill>
              <a:srgbClr val="000000"/>
            </a:solidFill>
          </a:ln>
        </p:spPr>
        <p:txBody>
          <a:bodyPr wrap="square" lIns="0" tIns="0" rIns="0" bIns="0" rtlCol="0"/>
          <a:lstStyle/>
          <a:p>
            <a:pPr algn="l" rtl="0"/>
            <a:endParaRPr/>
          </a:p>
        </p:txBody>
      </p:sp>
      <p:sp>
        <p:nvSpPr>
          <p:cNvPr id="36" name="object 36"/>
          <p:cNvSpPr/>
          <p:nvPr/>
        </p:nvSpPr>
        <p:spPr>
          <a:xfrm>
            <a:off x="7017258" y="3100577"/>
            <a:ext cx="0" cy="1513840"/>
          </a:xfrm>
          <a:custGeom>
            <a:avLst/>
            <a:gdLst/>
            <a:ahLst/>
            <a:cxnLst/>
            <a:rect l="l" t="t" r="r" b="b"/>
            <a:pathLst>
              <a:path h="1513839">
                <a:moveTo>
                  <a:pt x="0" y="0"/>
                </a:moveTo>
                <a:lnTo>
                  <a:pt x="0" y="1513332"/>
                </a:lnTo>
              </a:path>
            </a:pathLst>
          </a:custGeom>
          <a:ln w="25908">
            <a:solidFill>
              <a:srgbClr val="000000"/>
            </a:solidFill>
          </a:ln>
        </p:spPr>
        <p:txBody>
          <a:bodyPr wrap="square" lIns="0" tIns="0" rIns="0" bIns="0" rtlCol="0"/>
          <a:lstStyle/>
          <a:p>
            <a:pPr algn="l" rtl="0"/>
            <a:endParaRPr/>
          </a:p>
        </p:txBody>
      </p:sp>
      <p:sp>
        <p:nvSpPr>
          <p:cNvPr id="37" name="object 37"/>
          <p:cNvSpPr/>
          <p:nvPr/>
        </p:nvSpPr>
        <p:spPr>
          <a:xfrm>
            <a:off x="7378446" y="2902458"/>
            <a:ext cx="0" cy="1099185"/>
          </a:xfrm>
          <a:custGeom>
            <a:avLst/>
            <a:gdLst/>
            <a:ahLst/>
            <a:cxnLst/>
            <a:rect l="l" t="t" r="r" b="b"/>
            <a:pathLst>
              <a:path h="1099185">
                <a:moveTo>
                  <a:pt x="0" y="0"/>
                </a:moveTo>
                <a:lnTo>
                  <a:pt x="0" y="1098804"/>
                </a:lnTo>
              </a:path>
            </a:pathLst>
          </a:custGeom>
          <a:ln w="25907">
            <a:solidFill>
              <a:srgbClr val="000000"/>
            </a:solidFill>
          </a:ln>
        </p:spPr>
        <p:txBody>
          <a:bodyPr wrap="square" lIns="0" tIns="0" rIns="0" bIns="0" rtlCol="0"/>
          <a:lstStyle/>
          <a:p>
            <a:pPr algn="l" rtl="0"/>
            <a:endParaRPr/>
          </a:p>
        </p:txBody>
      </p:sp>
      <p:sp>
        <p:nvSpPr>
          <p:cNvPr id="38" name="object 38"/>
          <p:cNvSpPr/>
          <p:nvPr/>
        </p:nvSpPr>
        <p:spPr>
          <a:xfrm>
            <a:off x="7378446" y="3999738"/>
            <a:ext cx="1087120" cy="0"/>
          </a:xfrm>
          <a:custGeom>
            <a:avLst/>
            <a:gdLst/>
            <a:ahLst/>
            <a:cxnLst/>
            <a:rect l="l" t="t" r="r" b="b"/>
            <a:pathLst>
              <a:path w="1087120">
                <a:moveTo>
                  <a:pt x="0" y="0"/>
                </a:moveTo>
                <a:lnTo>
                  <a:pt x="1086611" y="0"/>
                </a:lnTo>
              </a:path>
            </a:pathLst>
          </a:custGeom>
          <a:ln w="25908">
            <a:solidFill>
              <a:srgbClr val="000000"/>
            </a:solidFill>
          </a:ln>
        </p:spPr>
        <p:txBody>
          <a:bodyPr wrap="square" lIns="0" tIns="0" rIns="0" bIns="0" rtlCol="0"/>
          <a:lstStyle/>
          <a:p>
            <a:pPr algn="l" rtl="0"/>
            <a:endParaRPr/>
          </a:p>
        </p:txBody>
      </p:sp>
      <p:sp>
        <p:nvSpPr>
          <p:cNvPr id="39" name="object 39"/>
          <p:cNvSpPr/>
          <p:nvPr/>
        </p:nvSpPr>
        <p:spPr>
          <a:xfrm>
            <a:off x="7017258" y="4613909"/>
            <a:ext cx="1127760" cy="0"/>
          </a:xfrm>
          <a:custGeom>
            <a:avLst/>
            <a:gdLst/>
            <a:ahLst/>
            <a:cxnLst/>
            <a:rect l="l" t="t" r="r" b="b"/>
            <a:pathLst>
              <a:path w="1127759">
                <a:moveTo>
                  <a:pt x="0" y="0"/>
                </a:moveTo>
                <a:lnTo>
                  <a:pt x="1127760" y="0"/>
                </a:lnTo>
              </a:path>
            </a:pathLst>
          </a:custGeom>
          <a:ln w="25908">
            <a:solidFill>
              <a:srgbClr val="000000"/>
            </a:solidFill>
          </a:ln>
        </p:spPr>
        <p:txBody>
          <a:bodyPr wrap="square" lIns="0" tIns="0" rIns="0" bIns="0" rtlCol="0"/>
          <a:lstStyle/>
          <a:p>
            <a:pPr algn="l" rtl="0"/>
            <a:endParaRPr/>
          </a:p>
        </p:txBody>
      </p:sp>
      <p:sp>
        <p:nvSpPr>
          <p:cNvPr id="40" name="object 40"/>
          <p:cNvSpPr/>
          <p:nvPr/>
        </p:nvSpPr>
        <p:spPr>
          <a:xfrm>
            <a:off x="9635490" y="2902457"/>
            <a:ext cx="0" cy="1126490"/>
          </a:xfrm>
          <a:custGeom>
            <a:avLst/>
            <a:gdLst/>
            <a:ahLst/>
            <a:cxnLst/>
            <a:rect l="l" t="t" r="r" b="b"/>
            <a:pathLst>
              <a:path h="1126489">
                <a:moveTo>
                  <a:pt x="0" y="0"/>
                </a:moveTo>
                <a:lnTo>
                  <a:pt x="0" y="1126236"/>
                </a:lnTo>
              </a:path>
            </a:pathLst>
          </a:custGeom>
          <a:ln w="25907">
            <a:solidFill>
              <a:srgbClr val="000000"/>
            </a:solidFill>
          </a:ln>
        </p:spPr>
        <p:txBody>
          <a:bodyPr wrap="square" lIns="0" tIns="0" rIns="0" bIns="0" rtlCol="0"/>
          <a:lstStyle/>
          <a:p>
            <a:pPr algn="l" rtl="0"/>
            <a:endParaRPr/>
          </a:p>
        </p:txBody>
      </p:sp>
      <p:sp>
        <p:nvSpPr>
          <p:cNvPr id="41" name="object 41"/>
          <p:cNvSpPr/>
          <p:nvPr/>
        </p:nvSpPr>
        <p:spPr>
          <a:xfrm>
            <a:off x="9995154" y="2902458"/>
            <a:ext cx="0" cy="94615"/>
          </a:xfrm>
          <a:custGeom>
            <a:avLst/>
            <a:gdLst/>
            <a:ahLst/>
            <a:cxnLst/>
            <a:rect l="l" t="t" r="r" b="b"/>
            <a:pathLst>
              <a:path h="94614">
                <a:moveTo>
                  <a:pt x="0" y="0"/>
                </a:moveTo>
                <a:lnTo>
                  <a:pt x="0" y="94487"/>
                </a:lnTo>
              </a:path>
            </a:pathLst>
          </a:custGeom>
          <a:ln w="25907">
            <a:solidFill>
              <a:srgbClr val="000000"/>
            </a:solidFill>
          </a:ln>
        </p:spPr>
        <p:txBody>
          <a:bodyPr wrap="square" lIns="0" tIns="0" rIns="0" bIns="0" rtlCol="0"/>
          <a:lstStyle/>
          <a:p>
            <a:pPr algn="l" rtl="0"/>
            <a:endParaRPr/>
          </a:p>
        </p:txBody>
      </p:sp>
      <p:sp>
        <p:nvSpPr>
          <p:cNvPr id="42" name="object 42"/>
          <p:cNvSpPr/>
          <p:nvPr/>
        </p:nvSpPr>
        <p:spPr>
          <a:xfrm>
            <a:off x="9995154" y="3082290"/>
            <a:ext cx="0" cy="2085339"/>
          </a:xfrm>
          <a:custGeom>
            <a:avLst/>
            <a:gdLst/>
            <a:ahLst/>
            <a:cxnLst/>
            <a:rect l="l" t="t" r="r" b="b"/>
            <a:pathLst>
              <a:path h="2085339">
                <a:moveTo>
                  <a:pt x="0" y="0"/>
                </a:moveTo>
                <a:lnTo>
                  <a:pt x="0" y="2084832"/>
                </a:lnTo>
              </a:path>
            </a:pathLst>
          </a:custGeom>
          <a:ln w="25908">
            <a:solidFill>
              <a:srgbClr val="000000"/>
            </a:solidFill>
          </a:ln>
        </p:spPr>
        <p:txBody>
          <a:bodyPr wrap="square" lIns="0" tIns="0" rIns="0" bIns="0" rtlCol="0"/>
          <a:lstStyle/>
          <a:p>
            <a:pPr algn="l" rtl="0"/>
            <a:endParaRPr/>
          </a:p>
        </p:txBody>
      </p:sp>
      <p:sp>
        <p:nvSpPr>
          <p:cNvPr id="43" name="object 43"/>
          <p:cNvSpPr/>
          <p:nvPr/>
        </p:nvSpPr>
        <p:spPr>
          <a:xfrm>
            <a:off x="8494014" y="3999739"/>
            <a:ext cx="1141730" cy="1905"/>
          </a:xfrm>
          <a:custGeom>
            <a:avLst/>
            <a:gdLst/>
            <a:ahLst/>
            <a:cxnLst/>
            <a:rect l="l" t="t" r="r" b="b"/>
            <a:pathLst>
              <a:path w="1141729" h="1904">
                <a:moveTo>
                  <a:pt x="0" y="0"/>
                </a:moveTo>
                <a:lnTo>
                  <a:pt x="1141476" y="1524"/>
                </a:lnTo>
              </a:path>
            </a:pathLst>
          </a:custGeom>
          <a:ln w="25908">
            <a:solidFill>
              <a:srgbClr val="000000"/>
            </a:solidFill>
          </a:ln>
        </p:spPr>
        <p:txBody>
          <a:bodyPr wrap="square" lIns="0" tIns="0" rIns="0" bIns="0" rtlCol="0"/>
          <a:lstStyle/>
          <a:p>
            <a:pPr algn="l" rtl="0"/>
            <a:endParaRPr/>
          </a:p>
        </p:txBody>
      </p:sp>
      <p:sp>
        <p:nvSpPr>
          <p:cNvPr id="44" name="object 44"/>
          <p:cNvSpPr/>
          <p:nvPr/>
        </p:nvSpPr>
        <p:spPr>
          <a:xfrm>
            <a:off x="7514082" y="2637282"/>
            <a:ext cx="317500" cy="76200"/>
          </a:xfrm>
          <a:custGeom>
            <a:avLst/>
            <a:gdLst/>
            <a:ahLst/>
            <a:cxnLst/>
            <a:rect l="l" t="t" r="r" b="b"/>
            <a:pathLst>
              <a:path w="317500" h="76200">
                <a:moveTo>
                  <a:pt x="240791" y="0"/>
                </a:moveTo>
                <a:lnTo>
                  <a:pt x="240791" y="76200"/>
                </a:lnTo>
                <a:lnTo>
                  <a:pt x="278891" y="57150"/>
                </a:lnTo>
                <a:lnTo>
                  <a:pt x="259841" y="57150"/>
                </a:lnTo>
                <a:lnTo>
                  <a:pt x="259841" y="19050"/>
                </a:lnTo>
                <a:lnTo>
                  <a:pt x="278891" y="19050"/>
                </a:lnTo>
                <a:lnTo>
                  <a:pt x="240791" y="0"/>
                </a:lnTo>
                <a:close/>
              </a:path>
              <a:path w="317500" h="76200">
                <a:moveTo>
                  <a:pt x="240791" y="19050"/>
                </a:moveTo>
                <a:lnTo>
                  <a:pt x="0" y="19050"/>
                </a:lnTo>
                <a:lnTo>
                  <a:pt x="0" y="57150"/>
                </a:lnTo>
                <a:lnTo>
                  <a:pt x="240791" y="57150"/>
                </a:lnTo>
                <a:lnTo>
                  <a:pt x="240791" y="19050"/>
                </a:lnTo>
                <a:close/>
              </a:path>
              <a:path w="317500" h="76200">
                <a:moveTo>
                  <a:pt x="278891" y="19050"/>
                </a:moveTo>
                <a:lnTo>
                  <a:pt x="259841" y="19050"/>
                </a:lnTo>
                <a:lnTo>
                  <a:pt x="259841" y="57150"/>
                </a:lnTo>
                <a:lnTo>
                  <a:pt x="278891" y="57150"/>
                </a:lnTo>
                <a:lnTo>
                  <a:pt x="316991" y="38100"/>
                </a:lnTo>
                <a:lnTo>
                  <a:pt x="278891" y="19050"/>
                </a:lnTo>
                <a:close/>
              </a:path>
            </a:pathLst>
          </a:custGeom>
          <a:solidFill>
            <a:srgbClr val="2583C5"/>
          </a:solidFill>
        </p:spPr>
        <p:txBody>
          <a:bodyPr wrap="square" lIns="0" tIns="0" rIns="0" bIns="0" rtlCol="0"/>
          <a:lstStyle/>
          <a:p>
            <a:pPr algn="l" rtl="0"/>
            <a:endParaRPr/>
          </a:p>
        </p:txBody>
      </p:sp>
      <p:sp>
        <p:nvSpPr>
          <p:cNvPr id="45" name="object 45"/>
          <p:cNvSpPr/>
          <p:nvPr/>
        </p:nvSpPr>
        <p:spPr>
          <a:xfrm>
            <a:off x="9182861" y="2637282"/>
            <a:ext cx="363220" cy="76200"/>
          </a:xfrm>
          <a:custGeom>
            <a:avLst/>
            <a:gdLst/>
            <a:ahLst/>
            <a:cxnLst/>
            <a:rect l="l" t="t" r="r" b="b"/>
            <a:pathLst>
              <a:path w="363220" h="76200">
                <a:moveTo>
                  <a:pt x="76200" y="0"/>
                </a:moveTo>
                <a:lnTo>
                  <a:pt x="0" y="38100"/>
                </a:lnTo>
                <a:lnTo>
                  <a:pt x="76200" y="76200"/>
                </a:lnTo>
                <a:lnTo>
                  <a:pt x="76200" y="57150"/>
                </a:lnTo>
                <a:lnTo>
                  <a:pt x="57150" y="57150"/>
                </a:lnTo>
                <a:lnTo>
                  <a:pt x="57150" y="19050"/>
                </a:lnTo>
                <a:lnTo>
                  <a:pt x="76200" y="19050"/>
                </a:lnTo>
                <a:lnTo>
                  <a:pt x="76200" y="0"/>
                </a:lnTo>
                <a:close/>
              </a:path>
              <a:path w="363220" h="76200">
                <a:moveTo>
                  <a:pt x="76200" y="19050"/>
                </a:moveTo>
                <a:lnTo>
                  <a:pt x="57150" y="19050"/>
                </a:lnTo>
                <a:lnTo>
                  <a:pt x="57150" y="57150"/>
                </a:lnTo>
                <a:lnTo>
                  <a:pt x="76200" y="57150"/>
                </a:lnTo>
                <a:lnTo>
                  <a:pt x="76200" y="19050"/>
                </a:lnTo>
                <a:close/>
              </a:path>
              <a:path w="363220" h="76200">
                <a:moveTo>
                  <a:pt x="362712" y="19050"/>
                </a:moveTo>
                <a:lnTo>
                  <a:pt x="76200" y="19050"/>
                </a:lnTo>
                <a:lnTo>
                  <a:pt x="76200" y="57150"/>
                </a:lnTo>
                <a:lnTo>
                  <a:pt x="362712" y="57150"/>
                </a:lnTo>
                <a:lnTo>
                  <a:pt x="362712" y="19050"/>
                </a:lnTo>
                <a:close/>
              </a:path>
            </a:pathLst>
          </a:custGeom>
          <a:solidFill>
            <a:srgbClr val="2583C5"/>
          </a:solidFill>
        </p:spPr>
        <p:txBody>
          <a:bodyPr wrap="square" lIns="0" tIns="0" rIns="0" bIns="0" rtlCol="0"/>
          <a:lstStyle/>
          <a:p>
            <a:pPr algn="l" rtl="0"/>
            <a:endParaRPr/>
          </a:p>
        </p:txBody>
      </p:sp>
      <p:sp>
        <p:nvSpPr>
          <p:cNvPr id="46" name="object 46"/>
          <p:cNvSpPr txBox="1"/>
          <p:nvPr/>
        </p:nvSpPr>
        <p:spPr>
          <a:xfrm>
            <a:off x="9304656" y="2337053"/>
            <a:ext cx="231775" cy="229870"/>
          </a:xfrm>
          <a:prstGeom prst="rect">
            <a:avLst/>
          </a:prstGeom>
        </p:spPr>
        <p:txBody>
          <a:bodyPr vert="horz" wrap="square" lIns="0" tIns="0" rIns="0" bIns="0" rtlCol="0">
            <a:spAutoFit/>
          </a:bodyPr>
          <a:lstStyle/>
          <a:p>
            <a:pPr algn="l" rtl="0">
              <a:lnSpc>
                <a:spcPts val="1810"/>
              </a:lnSpc>
            </a:pPr>
            <a:r>
              <a:rPr sz="2400" i="1" spc="-15" baseline="13888" dirty="0">
                <a:solidFill>
                  <a:srgbClr val="003399"/>
                </a:solidFill>
                <a:latin typeface="Times New Roman"/>
                <a:cs typeface="Times New Roman"/>
              </a:rPr>
              <a:t>I</a:t>
            </a:r>
            <a:r>
              <a:rPr sz="1050" i="1" spc="5" dirty="0">
                <a:solidFill>
                  <a:srgbClr val="003399"/>
                </a:solidFill>
                <a:latin typeface="Times New Roman"/>
                <a:cs typeface="Times New Roman"/>
              </a:rPr>
              <a:t>PR</a:t>
            </a:r>
            <a:endParaRPr sz="1050">
              <a:latin typeface="Times New Roman"/>
              <a:cs typeface="Times New Roman"/>
            </a:endParaRPr>
          </a:p>
        </p:txBody>
      </p:sp>
      <p:sp>
        <p:nvSpPr>
          <p:cNvPr id="47" name="object 47"/>
          <p:cNvSpPr txBox="1"/>
          <p:nvPr/>
        </p:nvSpPr>
        <p:spPr>
          <a:xfrm>
            <a:off x="7570596" y="2335529"/>
            <a:ext cx="219710" cy="229870"/>
          </a:xfrm>
          <a:prstGeom prst="rect">
            <a:avLst/>
          </a:prstGeom>
        </p:spPr>
        <p:txBody>
          <a:bodyPr vert="horz" wrap="square" lIns="0" tIns="0" rIns="0" bIns="0" rtlCol="0">
            <a:spAutoFit/>
          </a:bodyPr>
          <a:lstStyle/>
          <a:p>
            <a:pPr algn="l" rtl="0">
              <a:lnSpc>
                <a:spcPts val="1810"/>
              </a:lnSpc>
            </a:pPr>
            <a:r>
              <a:rPr sz="2400" i="1" spc="-15" baseline="13888" dirty="0">
                <a:solidFill>
                  <a:srgbClr val="003399"/>
                </a:solidFill>
                <a:latin typeface="Times New Roman"/>
                <a:cs typeface="Times New Roman"/>
              </a:rPr>
              <a:t>I</a:t>
            </a:r>
            <a:r>
              <a:rPr sz="1050" i="1" spc="15" dirty="0">
                <a:solidFill>
                  <a:srgbClr val="003399"/>
                </a:solidFill>
                <a:latin typeface="Times New Roman"/>
                <a:cs typeface="Times New Roman"/>
              </a:rPr>
              <a:t>SP</a:t>
            </a:r>
            <a:endParaRPr sz="1050">
              <a:latin typeface="Times New Roman"/>
              <a:cs typeface="Times New Roman"/>
            </a:endParaRPr>
          </a:p>
        </p:txBody>
      </p:sp>
      <p:sp>
        <p:nvSpPr>
          <p:cNvPr id="48" name="object 48"/>
          <p:cNvSpPr/>
          <p:nvPr/>
        </p:nvSpPr>
        <p:spPr>
          <a:xfrm>
            <a:off x="8163306" y="4537709"/>
            <a:ext cx="152400" cy="76200"/>
          </a:xfrm>
          <a:custGeom>
            <a:avLst/>
            <a:gdLst/>
            <a:ahLst/>
            <a:cxnLst/>
            <a:rect l="l" t="t" r="r" b="b"/>
            <a:pathLst>
              <a:path w="152400" h="76200">
                <a:moveTo>
                  <a:pt x="0" y="76200"/>
                </a:moveTo>
                <a:lnTo>
                  <a:pt x="19050" y="48220"/>
                </a:lnTo>
                <a:lnTo>
                  <a:pt x="38100" y="23812"/>
                </a:lnTo>
                <a:lnTo>
                  <a:pt x="57150" y="6548"/>
                </a:lnTo>
                <a:lnTo>
                  <a:pt x="76200" y="0"/>
                </a:lnTo>
                <a:lnTo>
                  <a:pt x="97035" y="10120"/>
                </a:lnTo>
                <a:lnTo>
                  <a:pt x="119062" y="33337"/>
                </a:lnTo>
                <a:lnTo>
                  <a:pt x="138707" y="58935"/>
                </a:lnTo>
                <a:lnTo>
                  <a:pt x="152400" y="76200"/>
                </a:lnTo>
              </a:path>
            </a:pathLst>
          </a:custGeom>
          <a:ln w="25908">
            <a:solidFill>
              <a:srgbClr val="CC6600"/>
            </a:solidFill>
          </a:ln>
        </p:spPr>
        <p:txBody>
          <a:bodyPr wrap="square" lIns="0" tIns="0" rIns="0" bIns="0" rtlCol="0"/>
          <a:lstStyle/>
          <a:p>
            <a:pPr algn="l" rtl="0"/>
            <a:endParaRPr/>
          </a:p>
        </p:txBody>
      </p:sp>
      <p:sp>
        <p:nvSpPr>
          <p:cNvPr id="49" name="object 49"/>
          <p:cNvSpPr/>
          <p:nvPr/>
        </p:nvSpPr>
        <p:spPr>
          <a:xfrm>
            <a:off x="8315706" y="4537709"/>
            <a:ext cx="152400" cy="76200"/>
          </a:xfrm>
          <a:custGeom>
            <a:avLst/>
            <a:gdLst/>
            <a:ahLst/>
            <a:cxnLst/>
            <a:rect l="l" t="t" r="r" b="b"/>
            <a:pathLst>
              <a:path w="152400" h="76200">
                <a:moveTo>
                  <a:pt x="0" y="76200"/>
                </a:moveTo>
                <a:lnTo>
                  <a:pt x="19050" y="48220"/>
                </a:lnTo>
                <a:lnTo>
                  <a:pt x="38100" y="23812"/>
                </a:lnTo>
                <a:lnTo>
                  <a:pt x="57150" y="6548"/>
                </a:lnTo>
                <a:lnTo>
                  <a:pt x="76200" y="0"/>
                </a:lnTo>
                <a:lnTo>
                  <a:pt x="97035" y="10120"/>
                </a:lnTo>
                <a:lnTo>
                  <a:pt x="119062" y="33337"/>
                </a:lnTo>
                <a:lnTo>
                  <a:pt x="138707" y="58935"/>
                </a:lnTo>
                <a:lnTo>
                  <a:pt x="152400" y="76200"/>
                </a:lnTo>
              </a:path>
            </a:pathLst>
          </a:custGeom>
          <a:ln w="25908">
            <a:solidFill>
              <a:srgbClr val="CC6600"/>
            </a:solidFill>
          </a:ln>
        </p:spPr>
        <p:txBody>
          <a:bodyPr wrap="square" lIns="0" tIns="0" rIns="0" bIns="0" rtlCol="0"/>
          <a:lstStyle/>
          <a:p>
            <a:pPr algn="l" rtl="0"/>
            <a:endParaRPr/>
          </a:p>
        </p:txBody>
      </p:sp>
      <p:sp>
        <p:nvSpPr>
          <p:cNvPr id="50" name="object 50"/>
          <p:cNvSpPr/>
          <p:nvPr/>
        </p:nvSpPr>
        <p:spPr>
          <a:xfrm>
            <a:off x="8620506" y="4537709"/>
            <a:ext cx="152400" cy="76200"/>
          </a:xfrm>
          <a:custGeom>
            <a:avLst/>
            <a:gdLst/>
            <a:ahLst/>
            <a:cxnLst/>
            <a:rect l="l" t="t" r="r" b="b"/>
            <a:pathLst>
              <a:path w="152400" h="76200">
                <a:moveTo>
                  <a:pt x="0" y="76200"/>
                </a:moveTo>
                <a:lnTo>
                  <a:pt x="19050" y="48220"/>
                </a:lnTo>
                <a:lnTo>
                  <a:pt x="38100" y="23812"/>
                </a:lnTo>
                <a:lnTo>
                  <a:pt x="57150" y="6548"/>
                </a:lnTo>
                <a:lnTo>
                  <a:pt x="76200" y="0"/>
                </a:lnTo>
                <a:lnTo>
                  <a:pt x="97035" y="10120"/>
                </a:lnTo>
                <a:lnTo>
                  <a:pt x="119062" y="33337"/>
                </a:lnTo>
                <a:lnTo>
                  <a:pt x="138707" y="58935"/>
                </a:lnTo>
                <a:lnTo>
                  <a:pt x="152400" y="76200"/>
                </a:lnTo>
              </a:path>
            </a:pathLst>
          </a:custGeom>
          <a:ln w="25908">
            <a:solidFill>
              <a:srgbClr val="CC6600"/>
            </a:solidFill>
          </a:ln>
        </p:spPr>
        <p:txBody>
          <a:bodyPr wrap="square" lIns="0" tIns="0" rIns="0" bIns="0" rtlCol="0"/>
          <a:lstStyle/>
          <a:p>
            <a:pPr algn="l" rtl="0"/>
            <a:endParaRPr/>
          </a:p>
        </p:txBody>
      </p:sp>
      <p:sp>
        <p:nvSpPr>
          <p:cNvPr id="51" name="object 51"/>
          <p:cNvSpPr/>
          <p:nvPr/>
        </p:nvSpPr>
        <p:spPr>
          <a:xfrm>
            <a:off x="8772906" y="4537709"/>
            <a:ext cx="152400" cy="76200"/>
          </a:xfrm>
          <a:custGeom>
            <a:avLst/>
            <a:gdLst/>
            <a:ahLst/>
            <a:cxnLst/>
            <a:rect l="l" t="t" r="r" b="b"/>
            <a:pathLst>
              <a:path w="152400" h="76200">
                <a:moveTo>
                  <a:pt x="0" y="76200"/>
                </a:moveTo>
                <a:lnTo>
                  <a:pt x="19050" y="48220"/>
                </a:lnTo>
                <a:lnTo>
                  <a:pt x="38100" y="23812"/>
                </a:lnTo>
                <a:lnTo>
                  <a:pt x="57150" y="6548"/>
                </a:lnTo>
                <a:lnTo>
                  <a:pt x="76200" y="0"/>
                </a:lnTo>
                <a:lnTo>
                  <a:pt x="97035" y="10120"/>
                </a:lnTo>
                <a:lnTo>
                  <a:pt x="119062" y="33337"/>
                </a:lnTo>
                <a:lnTo>
                  <a:pt x="138707" y="58935"/>
                </a:lnTo>
                <a:lnTo>
                  <a:pt x="152400" y="76200"/>
                </a:lnTo>
              </a:path>
            </a:pathLst>
          </a:custGeom>
          <a:ln w="25908">
            <a:solidFill>
              <a:srgbClr val="CC6600"/>
            </a:solidFill>
          </a:ln>
        </p:spPr>
        <p:txBody>
          <a:bodyPr wrap="square" lIns="0" tIns="0" rIns="0" bIns="0" rtlCol="0"/>
          <a:lstStyle/>
          <a:p>
            <a:pPr algn="l" rtl="0"/>
            <a:endParaRPr/>
          </a:p>
        </p:txBody>
      </p:sp>
      <p:sp>
        <p:nvSpPr>
          <p:cNvPr id="52" name="object 52"/>
          <p:cNvSpPr/>
          <p:nvPr/>
        </p:nvSpPr>
        <p:spPr>
          <a:xfrm>
            <a:off x="8113014" y="4584953"/>
            <a:ext cx="76200" cy="76200"/>
          </a:xfrm>
          <a:custGeom>
            <a:avLst/>
            <a:gdLst/>
            <a:ahLst/>
            <a:cxnLst/>
            <a:rect l="l" t="t" r="r" b="b"/>
            <a:pathLst>
              <a:path w="76200" h="76200">
                <a:moveTo>
                  <a:pt x="38100" y="0"/>
                </a:moveTo>
                <a:lnTo>
                  <a:pt x="23252" y="2988"/>
                </a:lnTo>
                <a:lnTo>
                  <a:pt x="11144" y="11144"/>
                </a:lnTo>
                <a:lnTo>
                  <a:pt x="2988" y="23252"/>
                </a:lnTo>
                <a:lnTo>
                  <a:pt x="0" y="38100"/>
                </a:lnTo>
                <a:lnTo>
                  <a:pt x="2988" y="52947"/>
                </a:lnTo>
                <a:lnTo>
                  <a:pt x="11144" y="65055"/>
                </a:lnTo>
                <a:lnTo>
                  <a:pt x="23252" y="73211"/>
                </a:lnTo>
                <a:lnTo>
                  <a:pt x="38100" y="76200"/>
                </a:lnTo>
                <a:lnTo>
                  <a:pt x="52947" y="73211"/>
                </a:lnTo>
                <a:lnTo>
                  <a:pt x="65055" y="65055"/>
                </a:lnTo>
                <a:lnTo>
                  <a:pt x="73211" y="52947"/>
                </a:lnTo>
                <a:lnTo>
                  <a:pt x="76200" y="38100"/>
                </a:lnTo>
                <a:lnTo>
                  <a:pt x="73211" y="23252"/>
                </a:lnTo>
                <a:lnTo>
                  <a:pt x="65055" y="11144"/>
                </a:lnTo>
                <a:lnTo>
                  <a:pt x="52947" y="2988"/>
                </a:lnTo>
                <a:lnTo>
                  <a:pt x="38100" y="0"/>
                </a:lnTo>
                <a:close/>
              </a:path>
            </a:pathLst>
          </a:custGeom>
          <a:solidFill>
            <a:srgbClr val="FFFFFF"/>
          </a:solidFill>
        </p:spPr>
        <p:txBody>
          <a:bodyPr wrap="square" lIns="0" tIns="0" rIns="0" bIns="0" rtlCol="0"/>
          <a:lstStyle/>
          <a:p>
            <a:pPr algn="l" rtl="0"/>
            <a:endParaRPr/>
          </a:p>
        </p:txBody>
      </p:sp>
      <p:sp>
        <p:nvSpPr>
          <p:cNvPr id="53" name="object 53"/>
          <p:cNvSpPr/>
          <p:nvPr/>
        </p:nvSpPr>
        <p:spPr>
          <a:xfrm>
            <a:off x="8113014" y="4584953"/>
            <a:ext cx="76200" cy="76200"/>
          </a:xfrm>
          <a:custGeom>
            <a:avLst/>
            <a:gdLst/>
            <a:ahLst/>
            <a:cxnLst/>
            <a:rect l="l" t="t" r="r" b="b"/>
            <a:pathLst>
              <a:path w="76200" h="76200">
                <a:moveTo>
                  <a:pt x="0" y="38100"/>
                </a:moveTo>
                <a:lnTo>
                  <a:pt x="2988" y="23252"/>
                </a:lnTo>
                <a:lnTo>
                  <a:pt x="11144" y="11144"/>
                </a:lnTo>
                <a:lnTo>
                  <a:pt x="23252" y="2988"/>
                </a:lnTo>
                <a:lnTo>
                  <a:pt x="38100" y="0"/>
                </a:lnTo>
                <a:lnTo>
                  <a:pt x="52947" y="2988"/>
                </a:lnTo>
                <a:lnTo>
                  <a:pt x="65055" y="11144"/>
                </a:lnTo>
                <a:lnTo>
                  <a:pt x="73211" y="23252"/>
                </a:lnTo>
                <a:lnTo>
                  <a:pt x="76200" y="38100"/>
                </a:lnTo>
                <a:lnTo>
                  <a:pt x="73211" y="52947"/>
                </a:lnTo>
                <a:lnTo>
                  <a:pt x="65055" y="65055"/>
                </a:lnTo>
                <a:lnTo>
                  <a:pt x="52947" y="73211"/>
                </a:lnTo>
                <a:lnTo>
                  <a:pt x="38100" y="76200"/>
                </a:lnTo>
                <a:lnTo>
                  <a:pt x="23252" y="73211"/>
                </a:lnTo>
                <a:lnTo>
                  <a:pt x="11144" y="65055"/>
                </a:lnTo>
                <a:lnTo>
                  <a:pt x="2988" y="52947"/>
                </a:lnTo>
                <a:lnTo>
                  <a:pt x="0" y="38100"/>
                </a:lnTo>
                <a:close/>
              </a:path>
            </a:pathLst>
          </a:custGeom>
          <a:ln w="25908">
            <a:solidFill>
              <a:srgbClr val="CC6600"/>
            </a:solidFill>
          </a:ln>
        </p:spPr>
        <p:txBody>
          <a:bodyPr wrap="square" lIns="0" tIns="0" rIns="0" bIns="0" rtlCol="0"/>
          <a:lstStyle/>
          <a:p>
            <a:pPr algn="l" rtl="0"/>
            <a:endParaRPr/>
          </a:p>
        </p:txBody>
      </p:sp>
      <p:sp>
        <p:nvSpPr>
          <p:cNvPr id="54" name="object 54"/>
          <p:cNvSpPr/>
          <p:nvPr/>
        </p:nvSpPr>
        <p:spPr>
          <a:xfrm>
            <a:off x="8868918" y="4572761"/>
            <a:ext cx="76200" cy="76200"/>
          </a:xfrm>
          <a:custGeom>
            <a:avLst/>
            <a:gdLst/>
            <a:ahLst/>
            <a:cxnLst/>
            <a:rect l="l" t="t" r="r" b="b"/>
            <a:pathLst>
              <a:path w="76200" h="76200">
                <a:moveTo>
                  <a:pt x="38100" y="0"/>
                </a:moveTo>
                <a:lnTo>
                  <a:pt x="23252" y="2988"/>
                </a:lnTo>
                <a:lnTo>
                  <a:pt x="11144" y="11144"/>
                </a:lnTo>
                <a:lnTo>
                  <a:pt x="2988" y="23252"/>
                </a:lnTo>
                <a:lnTo>
                  <a:pt x="0" y="38100"/>
                </a:lnTo>
                <a:lnTo>
                  <a:pt x="2988" y="52947"/>
                </a:lnTo>
                <a:lnTo>
                  <a:pt x="11144" y="65055"/>
                </a:lnTo>
                <a:lnTo>
                  <a:pt x="23252" y="73211"/>
                </a:lnTo>
                <a:lnTo>
                  <a:pt x="38100" y="76200"/>
                </a:lnTo>
                <a:lnTo>
                  <a:pt x="52947" y="73211"/>
                </a:lnTo>
                <a:lnTo>
                  <a:pt x="65055" y="65055"/>
                </a:lnTo>
                <a:lnTo>
                  <a:pt x="73211" y="52947"/>
                </a:lnTo>
                <a:lnTo>
                  <a:pt x="76200" y="38100"/>
                </a:lnTo>
                <a:lnTo>
                  <a:pt x="73211" y="23252"/>
                </a:lnTo>
                <a:lnTo>
                  <a:pt x="65055" y="11144"/>
                </a:lnTo>
                <a:lnTo>
                  <a:pt x="52947" y="2988"/>
                </a:lnTo>
                <a:lnTo>
                  <a:pt x="38100" y="0"/>
                </a:lnTo>
                <a:close/>
              </a:path>
            </a:pathLst>
          </a:custGeom>
          <a:solidFill>
            <a:srgbClr val="FFFFFF"/>
          </a:solidFill>
        </p:spPr>
        <p:txBody>
          <a:bodyPr wrap="square" lIns="0" tIns="0" rIns="0" bIns="0" rtlCol="0"/>
          <a:lstStyle/>
          <a:p>
            <a:pPr algn="l" rtl="0"/>
            <a:endParaRPr/>
          </a:p>
        </p:txBody>
      </p:sp>
      <p:sp>
        <p:nvSpPr>
          <p:cNvPr id="55" name="object 55"/>
          <p:cNvSpPr/>
          <p:nvPr/>
        </p:nvSpPr>
        <p:spPr>
          <a:xfrm>
            <a:off x="8868918" y="4572761"/>
            <a:ext cx="76200" cy="76200"/>
          </a:xfrm>
          <a:custGeom>
            <a:avLst/>
            <a:gdLst/>
            <a:ahLst/>
            <a:cxnLst/>
            <a:rect l="l" t="t" r="r" b="b"/>
            <a:pathLst>
              <a:path w="76200" h="76200">
                <a:moveTo>
                  <a:pt x="0" y="38100"/>
                </a:moveTo>
                <a:lnTo>
                  <a:pt x="2988" y="23252"/>
                </a:lnTo>
                <a:lnTo>
                  <a:pt x="11144" y="11144"/>
                </a:lnTo>
                <a:lnTo>
                  <a:pt x="23252" y="2988"/>
                </a:lnTo>
                <a:lnTo>
                  <a:pt x="38100" y="0"/>
                </a:lnTo>
                <a:lnTo>
                  <a:pt x="52947" y="2988"/>
                </a:lnTo>
                <a:lnTo>
                  <a:pt x="65055" y="11144"/>
                </a:lnTo>
                <a:lnTo>
                  <a:pt x="73211" y="23252"/>
                </a:lnTo>
                <a:lnTo>
                  <a:pt x="76200" y="38100"/>
                </a:lnTo>
                <a:lnTo>
                  <a:pt x="73211" y="52947"/>
                </a:lnTo>
                <a:lnTo>
                  <a:pt x="65055" y="65055"/>
                </a:lnTo>
                <a:lnTo>
                  <a:pt x="52947" y="73211"/>
                </a:lnTo>
                <a:lnTo>
                  <a:pt x="38100" y="76200"/>
                </a:lnTo>
                <a:lnTo>
                  <a:pt x="23252" y="73211"/>
                </a:lnTo>
                <a:lnTo>
                  <a:pt x="11144" y="65055"/>
                </a:lnTo>
                <a:lnTo>
                  <a:pt x="2988" y="52947"/>
                </a:lnTo>
                <a:lnTo>
                  <a:pt x="0" y="38100"/>
                </a:lnTo>
                <a:close/>
              </a:path>
            </a:pathLst>
          </a:custGeom>
          <a:ln w="25908">
            <a:solidFill>
              <a:srgbClr val="CC6600"/>
            </a:solidFill>
          </a:ln>
        </p:spPr>
        <p:txBody>
          <a:bodyPr wrap="square" lIns="0" tIns="0" rIns="0" bIns="0" rtlCol="0"/>
          <a:lstStyle/>
          <a:p>
            <a:pPr algn="l" rtl="0"/>
            <a:endParaRPr/>
          </a:p>
        </p:txBody>
      </p:sp>
      <p:sp>
        <p:nvSpPr>
          <p:cNvPr id="56" name="object 56"/>
          <p:cNvSpPr/>
          <p:nvPr/>
        </p:nvSpPr>
        <p:spPr>
          <a:xfrm>
            <a:off x="8618981" y="2987801"/>
            <a:ext cx="91440" cy="91440"/>
          </a:xfrm>
          <a:custGeom>
            <a:avLst/>
            <a:gdLst/>
            <a:ahLst/>
            <a:cxnLst/>
            <a:rect l="l" t="t" r="r" b="b"/>
            <a:pathLst>
              <a:path w="91440" h="91439">
                <a:moveTo>
                  <a:pt x="0" y="91439"/>
                </a:moveTo>
                <a:lnTo>
                  <a:pt x="7179" y="55828"/>
                </a:lnTo>
                <a:lnTo>
                  <a:pt x="26765" y="26765"/>
                </a:lnTo>
                <a:lnTo>
                  <a:pt x="55828" y="7179"/>
                </a:lnTo>
                <a:lnTo>
                  <a:pt x="91440" y="0"/>
                </a:lnTo>
              </a:path>
            </a:pathLst>
          </a:custGeom>
          <a:ln w="25908">
            <a:solidFill>
              <a:srgbClr val="000000"/>
            </a:solidFill>
          </a:ln>
        </p:spPr>
        <p:txBody>
          <a:bodyPr wrap="square" lIns="0" tIns="0" rIns="0" bIns="0" rtlCol="0"/>
          <a:lstStyle/>
          <a:p>
            <a:pPr algn="l" rtl="0"/>
            <a:endParaRPr/>
          </a:p>
        </p:txBody>
      </p:sp>
      <p:sp>
        <p:nvSpPr>
          <p:cNvPr id="57" name="object 57"/>
          <p:cNvSpPr/>
          <p:nvPr/>
        </p:nvSpPr>
        <p:spPr>
          <a:xfrm>
            <a:off x="8618981" y="3079242"/>
            <a:ext cx="91440" cy="90170"/>
          </a:xfrm>
          <a:custGeom>
            <a:avLst/>
            <a:gdLst/>
            <a:ahLst/>
            <a:cxnLst/>
            <a:rect l="l" t="t" r="r" b="b"/>
            <a:pathLst>
              <a:path w="91440" h="90169">
                <a:moveTo>
                  <a:pt x="0" y="0"/>
                </a:moveTo>
                <a:lnTo>
                  <a:pt x="7179" y="34998"/>
                </a:lnTo>
                <a:lnTo>
                  <a:pt x="26765" y="63579"/>
                </a:lnTo>
                <a:lnTo>
                  <a:pt x="55828" y="82849"/>
                </a:lnTo>
                <a:lnTo>
                  <a:pt x="91440" y="89916"/>
                </a:lnTo>
              </a:path>
            </a:pathLst>
          </a:custGeom>
          <a:ln w="25908">
            <a:solidFill>
              <a:srgbClr val="000000"/>
            </a:solidFill>
          </a:ln>
        </p:spPr>
        <p:txBody>
          <a:bodyPr wrap="square" lIns="0" tIns="0" rIns="0" bIns="0" rtlCol="0"/>
          <a:lstStyle/>
          <a:p>
            <a:pPr algn="l" rtl="0"/>
            <a:endParaRPr/>
          </a:p>
        </p:txBody>
      </p:sp>
      <p:sp>
        <p:nvSpPr>
          <p:cNvPr id="58" name="object 58"/>
          <p:cNvSpPr/>
          <p:nvPr/>
        </p:nvSpPr>
        <p:spPr>
          <a:xfrm>
            <a:off x="8710421" y="2989326"/>
            <a:ext cx="44450" cy="0"/>
          </a:xfrm>
          <a:custGeom>
            <a:avLst/>
            <a:gdLst/>
            <a:ahLst/>
            <a:cxnLst/>
            <a:rect l="l" t="t" r="r" b="b"/>
            <a:pathLst>
              <a:path w="44450">
                <a:moveTo>
                  <a:pt x="0" y="0"/>
                </a:moveTo>
                <a:lnTo>
                  <a:pt x="44196" y="0"/>
                </a:lnTo>
              </a:path>
            </a:pathLst>
          </a:custGeom>
          <a:ln w="25908">
            <a:solidFill>
              <a:srgbClr val="000000"/>
            </a:solidFill>
          </a:ln>
        </p:spPr>
        <p:txBody>
          <a:bodyPr wrap="square" lIns="0" tIns="0" rIns="0" bIns="0" rtlCol="0"/>
          <a:lstStyle/>
          <a:p>
            <a:pPr algn="l" rtl="0"/>
            <a:endParaRPr/>
          </a:p>
        </p:txBody>
      </p:sp>
      <p:sp>
        <p:nvSpPr>
          <p:cNvPr id="59" name="object 59"/>
          <p:cNvSpPr/>
          <p:nvPr/>
        </p:nvSpPr>
        <p:spPr>
          <a:xfrm>
            <a:off x="8710421" y="3170682"/>
            <a:ext cx="44450" cy="0"/>
          </a:xfrm>
          <a:custGeom>
            <a:avLst/>
            <a:gdLst/>
            <a:ahLst/>
            <a:cxnLst/>
            <a:rect l="l" t="t" r="r" b="b"/>
            <a:pathLst>
              <a:path w="44450">
                <a:moveTo>
                  <a:pt x="0" y="0"/>
                </a:moveTo>
                <a:lnTo>
                  <a:pt x="44196" y="0"/>
                </a:lnTo>
              </a:path>
            </a:pathLst>
          </a:custGeom>
          <a:ln w="25908">
            <a:solidFill>
              <a:srgbClr val="000000"/>
            </a:solidFill>
          </a:ln>
        </p:spPr>
        <p:txBody>
          <a:bodyPr wrap="square" lIns="0" tIns="0" rIns="0" bIns="0" rtlCol="0"/>
          <a:lstStyle/>
          <a:p>
            <a:pPr algn="l" rtl="0"/>
            <a:endParaRPr/>
          </a:p>
        </p:txBody>
      </p:sp>
      <p:sp>
        <p:nvSpPr>
          <p:cNvPr id="60" name="object 60"/>
          <p:cNvSpPr/>
          <p:nvPr/>
        </p:nvSpPr>
        <p:spPr>
          <a:xfrm>
            <a:off x="8618981" y="2809494"/>
            <a:ext cx="91440" cy="90170"/>
          </a:xfrm>
          <a:custGeom>
            <a:avLst/>
            <a:gdLst/>
            <a:ahLst/>
            <a:cxnLst/>
            <a:rect l="l" t="t" r="r" b="b"/>
            <a:pathLst>
              <a:path w="91440" h="90169">
                <a:moveTo>
                  <a:pt x="0" y="89915"/>
                </a:moveTo>
                <a:lnTo>
                  <a:pt x="7179" y="54917"/>
                </a:lnTo>
                <a:lnTo>
                  <a:pt x="26765" y="26336"/>
                </a:lnTo>
                <a:lnTo>
                  <a:pt x="55828" y="7066"/>
                </a:lnTo>
                <a:lnTo>
                  <a:pt x="91440" y="0"/>
                </a:lnTo>
              </a:path>
            </a:pathLst>
          </a:custGeom>
          <a:ln w="25908">
            <a:solidFill>
              <a:srgbClr val="000000"/>
            </a:solidFill>
          </a:ln>
        </p:spPr>
        <p:txBody>
          <a:bodyPr wrap="square" lIns="0" tIns="0" rIns="0" bIns="0" rtlCol="0"/>
          <a:lstStyle/>
          <a:p>
            <a:pPr algn="l" rtl="0"/>
            <a:endParaRPr/>
          </a:p>
        </p:txBody>
      </p:sp>
      <p:sp>
        <p:nvSpPr>
          <p:cNvPr id="61" name="object 61"/>
          <p:cNvSpPr/>
          <p:nvPr/>
        </p:nvSpPr>
        <p:spPr>
          <a:xfrm>
            <a:off x="8618981" y="2900933"/>
            <a:ext cx="91440" cy="88900"/>
          </a:xfrm>
          <a:custGeom>
            <a:avLst/>
            <a:gdLst/>
            <a:ahLst/>
            <a:cxnLst/>
            <a:rect l="l" t="t" r="r" b="b"/>
            <a:pathLst>
              <a:path w="91440" h="88900">
                <a:moveTo>
                  <a:pt x="0" y="0"/>
                </a:moveTo>
                <a:lnTo>
                  <a:pt x="7179" y="34385"/>
                </a:lnTo>
                <a:lnTo>
                  <a:pt x="26765" y="62483"/>
                </a:lnTo>
                <a:lnTo>
                  <a:pt x="55828" y="81438"/>
                </a:lnTo>
                <a:lnTo>
                  <a:pt x="91440" y="88391"/>
                </a:lnTo>
              </a:path>
            </a:pathLst>
          </a:custGeom>
          <a:ln w="25908">
            <a:solidFill>
              <a:srgbClr val="000000"/>
            </a:solidFill>
          </a:ln>
        </p:spPr>
        <p:txBody>
          <a:bodyPr wrap="square" lIns="0" tIns="0" rIns="0" bIns="0" rtlCol="0"/>
          <a:lstStyle/>
          <a:p>
            <a:pPr algn="l" rtl="0"/>
            <a:endParaRPr/>
          </a:p>
        </p:txBody>
      </p:sp>
      <p:sp>
        <p:nvSpPr>
          <p:cNvPr id="62" name="object 62"/>
          <p:cNvSpPr/>
          <p:nvPr/>
        </p:nvSpPr>
        <p:spPr>
          <a:xfrm>
            <a:off x="8710421" y="2811017"/>
            <a:ext cx="44450" cy="0"/>
          </a:xfrm>
          <a:custGeom>
            <a:avLst/>
            <a:gdLst/>
            <a:ahLst/>
            <a:cxnLst/>
            <a:rect l="l" t="t" r="r" b="b"/>
            <a:pathLst>
              <a:path w="44450">
                <a:moveTo>
                  <a:pt x="0" y="0"/>
                </a:moveTo>
                <a:lnTo>
                  <a:pt x="44196" y="0"/>
                </a:lnTo>
              </a:path>
            </a:pathLst>
          </a:custGeom>
          <a:ln w="25908">
            <a:solidFill>
              <a:srgbClr val="000000"/>
            </a:solidFill>
          </a:ln>
        </p:spPr>
        <p:txBody>
          <a:bodyPr wrap="square" lIns="0" tIns="0" rIns="0" bIns="0" rtlCol="0"/>
          <a:lstStyle/>
          <a:p>
            <a:pPr algn="l" rtl="0"/>
            <a:endParaRPr/>
          </a:p>
        </p:txBody>
      </p:sp>
      <p:sp>
        <p:nvSpPr>
          <p:cNvPr id="63" name="object 63"/>
          <p:cNvSpPr/>
          <p:nvPr/>
        </p:nvSpPr>
        <p:spPr>
          <a:xfrm>
            <a:off x="8618981" y="2629661"/>
            <a:ext cx="91440" cy="90170"/>
          </a:xfrm>
          <a:custGeom>
            <a:avLst/>
            <a:gdLst/>
            <a:ahLst/>
            <a:cxnLst/>
            <a:rect l="l" t="t" r="r" b="b"/>
            <a:pathLst>
              <a:path w="91440" h="90169">
                <a:moveTo>
                  <a:pt x="0" y="89915"/>
                </a:moveTo>
                <a:lnTo>
                  <a:pt x="7179" y="54917"/>
                </a:lnTo>
                <a:lnTo>
                  <a:pt x="26765" y="26336"/>
                </a:lnTo>
                <a:lnTo>
                  <a:pt x="55828" y="7066"/>
                </a:lnTo>
                <a:lnTo>
                  <a:pt x="91440" y="0"/>
                </a:lnTo>
              </a:path>
            </a:pathLst>
          </a:custGeom>
          <a:ln w="25908">
            <a:solidFill>
              <a:srgbClr val="000000"/>
            </a:solidFill>
          </a:ln>
        </p:spPr>
        <p:txBody>
          <a:bodyPr wrap="square" lIns="0" tIns="0" rIns="0" bIns="0" rtlCol="0"/>
          <a:lstStyle/>
          <a:p>
            <a:pPr algn="l" rtl="0"/>
            <a:endParaRPr/>
          </a:p>
        </p:txBody>
      </p:sp>
      <p:sp>
        <p:nvSpPr>
          <p:cNvPr id="64" name="object 64"/>
          <p:cNvSpPr/>
          <p:nvPr/>
        </p:nvSpPr>
        <p:spPr>
          <a:xfrm>
            <a:off x="8618981" y="2708911"/>
            <a:ext cx="91440" cy="102235"/>
          </a:xfrm>
          <a:custGeom>
            <a:avLst/>
            <a:gdLst/>
            <a:ahLst/>
            <a:cxnLst/>
            <a:rect l="l" t="t" r="r" b="b"/>
            <a:pathLst>
              <a:path w="91440" h="102235">
                <a:moveTo>
                  <a:pt x="0" y="0"/>
                </a:moveTo>
                <a:lnTo>
                  <a:pt x="7179" y="39743"/>
                </a:lnTo>
                <a:lnTo>
                  <a:pt x="26765" y="72199"/>
                </a:lnTo>
                <a:lnTo>
                  <a:pt x="55828" y="94083"/>
                </a:lnTo>
                <a:lnTo>
                  <a:pt x="91440" y="102107"/>
                </a:lnTo>
              </a:path>
            </a:pathLst>
          </a:custGeom>
          <a:ln w="25908">
            <a:solidFill>
              <a:srgbClr val="000000"/>
            </a:solidFill>
          </a:ln>
        </p:spPr>
        <p:txBody>
          <a:bodyPr wrap="square" lIns="0" tIns="0" rIns="0" bIns="0" rtlCol="0"/>
          <a:lstStyle/>
          <a:p>
            <a:pPr algn="l" rtl="0"/>
            <a:endParaRPr/>
          </a:p>
        </p:txBody>
      </p:sp>
      <p:sp>
        <p:nvSpPr>
          <p:cNvPr id="65" name="object 65"/>
          <p:cNvSpPr/>
          <p:nvPr/>
        </p:nvSpPr>
        <p:spPr>
          <a:xfrm>
            <a:off x="8707373" y="2631185"/>
            <a:ext cx="44450" cy="0"/>
          </a:xfrm>
          <a:custGeom>
            <a:avLst/>
            <a:gdLst/>
            <a:ahLst/>
            <a:cxnLst/>
            <a:rect l="l" t="t" r="r" b="b"/>
            <a:pathLst>
              <a:path w="44450">
                <a:moveTo>
                  <a:pt x="0" y="0"/>
                </a:moveTo>
                <a:lnTo>
                  <a:pt x="44196" y="0"/>
                </a:lnTo>
              </a:path>
            </a:pathLst>
          </a:custGeom>
          <a:ln w="25908">
            <a:solidFill>
              <a:srgbClr val="000000"/>
            </a:solidFill>
          </a:ln>
        </p:spPr>
        <p:txBody>
          <a:bodyPr wrap="square" lIns="0" tIns="0" rIns="0" bIns="0" rtlCol="0"/>
          <a:lstStyle/>
          <a:p>
            <a:pPr algn="l" rtl="0"/>
            <a:endParaRPr/>
          </a:p>
        </p:txBody>
      </p:sp>
      <p:sp>
        <p:nvSpPr>
          <p:cNvPr id="66" name="object 66"/>
          <p:cNvSpPr/>
          <p:nvPr/>
        </p:nvSpPr>
        <p:spPr>
          <a:xfrm>
            <a:off x="8233409" y="2718054"/>
            <a:ext cx="90170" cy="91440"/>
          </a:xfrm>
          <a:custGeom>
            <a:avLst/>
            <a:gdLst/>
            <a:ahLst/>
            <a:cxnLst/>
            <a:rect l="l" t="t" r="r" b="b"/>
            <a:pathLst>
              <a:path w="90170" h="91439">
                <a:moveTo>
                  <a:pt x="89916" y="0"/>
                </a:moveTo>
                <a:lnTo>
                  <a:pt x="82849" y="35611"/>
                </a:lnTo>
                <a:lnTo>
                  <a:pt x="63579" y="64674"/>
                </a:lnTo>
                <a:lnTo>
                  <a:pt x="34998" y="84260"/>
                </a:lnTo>
                <a:lnTo>
                  <a:pt x="0" y="91440"/>
                </a:lnTo>
              </a:path>
            </a:pathLst>
          </a:custGeom>
          <a:ln w="25908">
            <a:solidFill>
              <a:srgbClr val="000000"/>
            </a:solidFill>
          </a:ln>
        </p:spPr>
        <p:txBody>
          <a:bodyPr wrap="square" lIns="0" tIns="0" rIns="0" bIns="0" rtlCol="0"/>
          <a:lstStyle/>
          <a:p>
            <a:pPr algn="l" rtl="0"/>
            <a:endParaRPr/>
          </a:p>
        </p:txBody>
      </p:sp>
      <p:sp>
        <p:nvSpPr>
          <p:cNvPr id="67" name="object 67"/>
          <p:cNvSpPr/>
          <p:nvPr/>
        </p:nvSpPr>
        <p:spPr>
          <a:xfrm>
            <a:off x="8233409" y="2628138"/>
            <a:ext cx="90170" cy="90170"/>
          </a:xfrm>
          <a:custGeom>
            <a:avLst/>
            <a:gdLst/>
            <a:ahLst/>
            <a:cxnLst/>
            <a:rect l="l" t="t" r="r" b="b"/>
            <a:pathLst>
              <a:path w="90170" h="90169">
                <a:moveTo>
                  <a:pt x="89916" y="89915"/>
                </a:moveTo>
                <a:lnTo>
                  <a:pt x="82849" y="54917"/>
                </a:lnTo>
                <a:lnTo>
                  <a:pt x="63579" y="26336"/>
                </a:lnTo>
                <a:lnTo>
                  <a:pt x="34998" y="7066"/>
                </a:lnTo>
                <a:lnTo>
                  <a:pt x="0" y="0"/>
                </a:lnTo>
              </a:path>
            </a:pathLst>
          </a:custGeom>
          <a:ln w="25908">
            <a:solidFill>
              <a:srgbClr val="000000"/>
            </a:solidFill>
          </a:ln>
        </p:spPr>
        <p:txBody>
          <a:bodyPr wrap="square" lIns="0" tIns="0" rIns="0" bIns="0" rtlCol="0"/>
          <a:lstStyle/>
          <a:p>
            <a:pPr algn="l" rtl="0"/>
            <a:endParaRPr/>
          </a:p>
        </p:txBody>
      </p:sp>
      <p:sp>
        <p:nvSpPr>
          <p:cNvPr id="68" name="object 68"/>
          <p:cNvSpPr/>
          <p:nvPr/>
        </p:nvSpPr>
        <p:spPr>
          <a:xfrm>
            <a:off x="8189214" y="2809494"/>
            <a:ext cx="44450" cy="0"/>
          </a:xfrm>
          <a:custGeom>
            <a:avLst/>
            <a:gdLst/>
            <a:ahLst/>
            <a:cxnLst/>
            <a:rect l="l" t="t" r="r" b="b"/>
            <a:pathLst>
              <a:path w="44450">
                <a:moveTo>
                  <a:pt x="44195" y="0"/>
                </a:moveTo>
                <a:lnTo>
                  <a:pt x="0" y="0"/>
                </a:lnTo>
              </a:path>
            </a:pathLst>
          </a:custGeom>
          <a:ln w="25908">
            <a:solidFill>
              <a:srgbClr val="000000"/>
            </a:solidFill>
          </a:ln>
        </p:spPr>
        <p:txBody>
          <a:bodyPr wrap="square" lIns="0" tIns="0" rIns="0" bIns="0" rtlCol="0"/>
          <a:lstStyle/>
          <a:p>
            <a:pPr algn="l" rtl="0"/>
            <a:endParaRPr/>
          </a:p>
        </p:txBody>
      </p:sp>
      <p:sp>
        <p:nvSpPr>
          <p:cNvPr id="69" name="object 69"/>
          <p:cNvSpPr/>
          <p:nvPr/>
        </p:nvSpPr>
        <p:spPr>
          <a:xfrm>
            <a:off x="8189214" y="2628138"/>
            <a:ext cx="44450" cy="0"/>
          </a:xfrm>
          <a:custGeom>
            <a:avLst/>
            <a:gdLst/>
            <a:ahLst/>
            <a:cxnLst/>
            <a:rect l="l" t="t" r="r" b="b"/>
            <a:pathLst>
              <a:path w="44450">
                <a:moveTo>
                  <a:pt x="44195" y="0"/>
                </a:moveTo>
                <a:lnTo>
                  <a:pt x="0" y="0"/>
                </a:lnTo>
              </a:path>
            </a:pathLst>
          </a:custGeom>
          <a:ln w="25908">
            <a:solidFill>
              <a:srgbClr val="000000"/>
            </a:solidFill>
          </a:ln>
        </p:spPr>
        <p:txBody>
          <a:bodyPr wrap="square" lIns="0" tIns="0" rIns="0" bIns="0" rtlCol="0"/>
          <a:lstStyle/>
          <a:p>
            <a:pPr algn="l" rtl="0"/>
            <a:endParaRPr/>
          </a:p>
        </p:txBody>
      </p:sp>
      <p:sp>
        <p:nvSpPr>
          <p:cNvPr id="70" name="object 70"/>
          <p:cNvSpPr/>
          <p:nvPr/>
        </p:nvSpPr>
        <p:spPr>
          <a:xfrm>
            <a:off x="8233409" y="2897885"/>
            <a:ext cx="90170" cy="90170"/>
          </a:xfrm>
          <a:custGeom>
            <a:avLst/>
            <a:gdLst/>
            <a:ahLst/>
            <a:cxnLst/>
            <a:rect l="l" t="t" r="r" b="b"/>
            <a:pathLst>
              <a:path w="90170" h="90169">
                <a:moveTo>
                  <a:pt x="89916" y="0"/>
                </a:moveTo>
                <a:lnTo>
                  <a:pt x="82849" y="34998"/>
                </a:lnTo>
                <a:lnTo>
                  <a:pt x="63579" y="63579"/>
                </a:lnTo>
                <a:lnTo>
                  <a:pt x="34998" y="82849"/>
                </a:lnTo>
                <a:lnTo>
                  <a:pt x="0" y="89915"/>
                </a:lnTo>
              </a:path>
            </a:pathLst>
          </a:custGeom>
          <a:ln w="25908">
            <a:solidFill>
              <a:srgbClr val="000000"/>
            </a:solidFill>
          </a:ln>
        </p:spPr>
        <p:txBody>
          <a:bodyPr wrap="square" lIns="0" tIns="0" rIns="0" bIns="0" rtlCol="0"/>
          <a:lstStyle/>
          <a:p>
            <a:pPr algn="l" rtl="0"/>
            <a:endParaRPr/>
          </a:p>
        </p:txBody>
      </p:sp>
      <p:sp>
        <p:nvSpPr>
          <p:cNvPr id="71" name="object 71"/>
          <p:cNvSpPr/>
          <p:nvPr/>
        </p:nvSpPr>
        <p:spPr>
          <a:xfrm>
            <a:off x="8233409" y="2809494"/>
            <a:ext cx="90170" cy="88900"/>
          </a:xfrm>
          <a:custGeom>
            <a:avLst/>
            <a:gdLst/>
            <a:ahLst/>
            <a:cxnLst/>
            <a:rect l="l" t="t" r="r" b="b"/>
            <a:pathLst>
              <a:path w="90170" h="88900">
                <a:moveTo>
                  <a:pt x="89916" y="88391"/>
                </a:moveTo>
                <a:lnTo>
                  <a:pt x="82849" y="54006"/>
                </a:lnTo>
                <a:lnTo>
                  <a:pt x="63579" y="25907"/>
                </a:lnTo>
                <a:lnTo>
                  <a:pt x="34998" y="6953"/>
                </a:lnTo>
                <a:lnTo>
                  <a:pt x="0" y="0"/>
                </a:lnTo>
              </a:path>
            </a:pathLst>
          </a:custGeom>
          <a:ln w="25908">
            <a:solidFill>
              <a:srgbClr val="000000"/>
            </a:solidFill>
          </a:ln>
        </p:spPr>
        <p:txBody>
          <a:bodyPr wrap="square" lIns="0" tIns="0" rIns="0" bIns="0" rtlCol="0"/>
          <a:lstStyle/>
          <a:p>
            <a:pPr algn="l" rtl="0"/>
            <a:endParaRPr/>
          </a:p>
        </p:txBody>
      </p:sp>
      <p:sp>
        <p:nvSpPr>
          <p:cNvPr id="72" name="object 72"/>
          <p:cNvSpPr/>
          <p:nvPr/>
        </p:nvSpPr>
        <p:spPr>
          <a:xfrm>
            <a:off x="8189214" y="2987801"/>
            <a:ext cx="44450" cy="0"/>
          </a:xfrm>
          <a:custGeom>
            <a:avLst/>
            <a:gdLst/>
            <a:ahLst/>
            <a:cxnLst/>
            <a:rect l="l" t="t" r="r" b="b"/>
            <a:pathLst>
              <a:path w="44450">
                <a:moveTo>
                  <a:pt x="44195" y="0"/>
                </a:moveTo>
                <a:lnTo>
                  <a:pt x="0" y="0"/>
                </a:lnTo>
              </a:path>
            </a:pathLst>
          </a:custGeom>
          <a:ln w="25908">
            <a:solidFill>
              <a:srgbClr val="000000"/>
            </a:solidFill>
          </a:ln>
        </p:spPr>
        <p:txBody>
          <a:bodyPr wrap="square" lIns="0" tIns="0" rIns="0" bIns="0" rtlCol="0"/>
          <a:lstStyle/>
          <a:p>
            <a:pPr algn="l" rtl="0"/>
            <a:endParaRPr/>
          </a:p>
        </p:txBody>
      </p:sp>
      <p:sp>
        <p:nvSpPr>
          <p:cNvPr id="73" name="object 73"/>
          <p:cNvSpPr/>
          <p:nvPr/>
        </p:nvSpPr>
        <p:spPr>
          <a:xfrm>
            <a:off x="8233409" y="3077717"/>
            <a:ext cx="90170" cy="90170"/>
          </a:xfrm>
          <a:custGeom>
            <a:avLst/>
            <a:gdLst/>
            <a:ahLst/>
            <a:cxnLst/>
            <a:rect l="l" t="t" r="r" b="b"/>
            <a:pathLst>
              <a:path w="90170" h="90169">
                <a:moveTo>
                  <a:pt x="89916" y="0"/>
                </a:moveTo>
                <a:lnTo>
                  <a:pt x="82849" y="34998"/>
                </a:lnTo>
                <a:lnTo>
                  <a:pt x="63579" y="63579"/>
                </a:lnTo>
                <a:lnTo>
                  <a:pt x="34998" y="82849"/>
                </a:lnTo>
                <a:lnTo>
                  <a:pt x="0" y="89916"/>
                </a:lnTo>
              </a:path>
            </a:pathLst>
          </a:custGeom>
          <a:ln w="25908">
            <a:solidFill>
              <a:srgbClr val="000000"/>
            </a:solidFill>
          </a:ln>
        </p:spPr>
        <p:txBody>
          <a:bodyPr wrap="square" lIns="0" tIns="0" rIns="0" bIns="0" rtlCol="0"/>
          <a:lstStyle/>
          <a:p>
            <a:pPr algn="l" rtl="0"/>
            <a:endParaRPr/>
          </a:p>
        </p:txBody>
      </p:sp>
      <p:sp>
        <p:nvSpPr>
          <p:cNvPr id="74" name="object 74"/>
          <p:cNvSpPr/>
          <p:nvPr/>
        </p:nvSpPr>
        <p:spPr>
          <a:xfrm>
            <a:off x="8233409" y="2987801"/>
            <a:ext cx="90170" cy="90170"/>
          </a:xfrm>
          <a:custGeom>
            <a:avLst/>
            <a:gdLst/>
            <a:ahLst/>
            <a:cxnLst/>
            <a:rect l="l" t="t" r="r" b="b"/>
            <a:pathLst>
              <a:path w="90170" h="90169">
                <a:moveTo>
                  <a:pt x="89916" y="89915"/>
                </a:moveTo>
                <a:lnTo>
                  <a:pt x="82849" y="54917"/>
                </a:lnTo>
                <a:lnTo>
                  <a:pt x="63579" y="26336"/>
                </a:lnTo>
                <a:lnTo>
                  <a:pt x="34998" y="7066"/>
                </a:lnTo>
                <a:lnTo>
                  <a:pt x="0" y="0"/>
                </a:lnTo>
              </a:path>
            </a:pathLst>
          </a:custGeom>
          <a:ln w="25908">
            <a:solidFill>
              <a:srgbClr val="000000"/>
            </a:solidFill>
          </a:ln>
        </p:spPr>
        <p:txBody>
          <a:bodyPr wrap="square" lIns="0" tIns="0" rIns="0" bIns="0" rtlCol="0"/>
          <a:lstStyle/>
          <a:p>
            <a:pPr algn="l" rtl="0"/>
            <a:endParaRPr/>
          </a:p>
        </p:txBody>
      </p:sp>
      <p:sp>
        <p:nvSpPr>
          <p:cNvPr id="75" name="object 75"/>
          <p:cNvSpPr/>
          <p:nvPr/>
        </p:nvSpPr>
        <p:spPr>
          <a:xfrm>
            <a:off x="8192261" y="3167633"/>
            <a:ext cx="44450" cy="0"/>
          </a:xfrm>
          <a:custGeom>
            <a:avLst/>
            <a:gdLst/>
            <a:ahLst/>
            <a:cxnLst/>
            <a:rect l="l" t="t" r="r" b="b"/>
            <a:pathLst>
              <a:path w="44450">
                <a:moveTo>
                  <a:pt x="44196" y="0"/>
                </a:moveTo>
                <a:lnTo>
                  <a:pt x="0" y="0"/>
                </a:lnTo>
              </a:path>
            </a:pathLst>
          </a:custGeom>
          <a:ln w="25908">
            <a:solidFill>
              <a:srgbClr val="000000"/>
            </a:solidFill>
          </a:ln>
        </p:spPr>
        <p:txBody>
          <a:bodyPr wrap="square" lIns="0" tIns="0" rIns="0" bIns="0" rtlCol="0"/>
          <a:lstStyle/>
          <a:p>
            <a:pPr algn="l" rtl="0"/>
            <a:endParaRPr/>
          </a:p>
        </p:txBody>
      </p:sp>
      <p:sp>
        <p:nvSpPr>
          <p:cNvPr id="76" name="object 76"/>
          <p:cNvSpPr/>
          <p:nvPr/>
        </p:nvSpPr>
        <p:spPr>
          <a:xfrm>
            <a:off x="8404097" y="2986277"/>
            <a:ext cx="90170" cy="91440"/>
          </a:xfrm>
          <a:custGeom>
            <a:avLst/>
            <a:gdLst/>
            <a:ahLst/>
            <a:cxnLst/>
            <a:rect l="l" t="t" r="r" b="b"/>
            <a:pathLst>
              <a:path w="90170" h="91439">
                <a:moveTo>
                  <a:pt x="0" y="91439"/>
                </a:moveTo>
                <a:lnTo>
                  <a:pt x="7066" y="55828"/>
                </a:lnTo>
                <a:lnTo>
                  <a:pt x="26336" y="26765"/>
                </a:lnTo>
                <a:lnTo>
                  <a:pt x="54917" y="7179"/>
                </a:lnTo>
                <a:lnTo>
                  <a:pt x="89916" y="0"/>
                </a:lnTo>
              </a:path>
            </a:pathLst>
          </a:custGeom>
          <a:ln w="25908">
            <a:solidFill>
              <a:srgbClr val="000000"/>
            </a:solidFill>
          </a:ln>
        </p:spPr>
        <p:txBody>
          <a:bodyPr wrap="square" lIns="0" tIns="0" rIns="0" bIns="0" rtlCol="0"/>
          <a:lstStyle/>
          <a:p>
            <a:pPr algn="l" rtl="0"/>
            <a:endParaRPr/>
          </a:p>
        </p:txBody>
      </p:sp>
      <p:sp>
        <p:nvSpPr>
          <p:cNvPr id="77" name="object 77"/>
          <p:cNvSpPr/>
          <p:nvPr/>
        </p:nvSpPr>
        <p:spPr>
          <a:xfrm>
            <a:off x="8404097" y="3077717"/>
            <a:ext cx="90170" cy="90170"/>
          </a:xfrm>
          <a:custGeom>
            <a:avLst/>
            <a:gdLst/>
            <a:ahLst/>
            <a:cxnLst/>
            <a:rect l="l" t="t" r="r" b="b"/>
            <a:pathLst>
              <a:path w="90170" h="90169">
                <a:moveTo>
                  <a:pt x="0" y="0"/>
                </a:moveTo>
                <a:lnTo>
                  <a:pt x="7066" y="34998"/>
                </a:lnTo>
                <a:lnTo>
                  <a:pt x="26336" y="63579"/>
                </a:lnTo>
                <a:lnTo>
                  <a:pt x="54917" y="82849"/>
                </a:lnTo>
                <a:lnTo>
                  <a:pt x="89916" y="89916"/>
                </a:lnTo>
              </a:path>
            </a:pathLst>
          </a:custGeom>
          <a:ln w="25908">
            <a:solidFill>
              <a:srgbClr val="000000"/>
            </a:solidFill>
          </a:ln>
        </p:spPr>
        <p:txBody>
          <a:bodyPr wrap="square" lIns="0" tIns="0" rIns="0" bIns="0" rtlCol="0"/>
          <a:lstStyle/>
          <a:p>
            <a:pPr algn="l" rtl="0"/>
            <a:endParaRPr/>
          </a:p>
        </p:txBody>
      </p:sp>
      <p:sp>
        <p:nvSpPr>
          <p:cNvPr id="78" name="object 78"/>
          <p:cNvSpPr/>
          <p:nvPr/>
        </p:nvSpPr>
        <p:spPr>
          <a:xfrm>
            <a:off x="8494014" y="2987801"/>
            <a:ext cx="44450" cy="0"/>
          </a:xfrm>
          <a:custGeom>
            <a:avLst/>
            <a:gdLst/>
            <a:ahLst/>
            <a:cxnLst/>
            <a:rect l="l" t="t" r="r" b="b"/>
            <a:pathLst>
              <a:path w="44450">
                <a:moveTo>
                  <a:pt x="0" y="0"/>
                </a:moveTo>
                <a:lnTo>
                  <a:pt x="44195" y="0"/>
                </a:lnTo>
              </a:path>
            </a:pathLst>
          </a:custGeom>
          <a:ln w="25908">
            <a:solidFill>
              <a:srgbClr val="000000"/>
            </a:solidFill>
          </a:ln>
        </p:spPr>
        <p:txBody>
          <a:bodyPr wrap="square" lIns="0" tIns="0" rIns="0" bIns="0" rtlCol="0"/>
          <a:lstStyle/>
          <a:p>
            <a:pPr algn="l" rtl="0"/>
            <a:endParaRPr/>
          </a:p>
        </p:txBody>
      </p:sp>
      <p:sp>
        <p:nvSpPr>
          <p:cNvPr id="79" name="object 79"/>
          <p:cNvSpPr/>
          <p:nvPr/>
        </p:nvSpPr>
        <p:spPr>
          <a:xfrm>
            <a:off x="8494014" y="3169157"/>
            <a:ext cx="44450" cy="0"/>
          </a:xfrm>
          <a:custGeom>
            <a:avLst/>
            <a:gdLst/>
            <a:ahLst/>
            <a:cxnLst/>
            <a:rect l="l" t="t" r="r" b="b"/>
            <a:pathLst>
              <a:path w="44450">
                <a:moveTo>
                  <a:pt x="0" y="0"/>
                </a:moveTo>
                <a:lnTo>
                  <a:pt x="44195" y="0"/>
                </a:lnTo>
              </a:path>
            </a:pathLst>
          </a:custGeom>
          <a:ln w="25908">
            <a:solidFill>
              <a:srgbClr val="000000"/>
            </a:solidFill>
          </a:ln>
        </p:spPr>
        <p:txBody>
          <a:bodyPr wrap="square" lIns="0" tIns="0" rIns="0" bIns="0" rtlCol="0"/>
          <a:lstStyle/>
          <a:p>
            <a:pPr algn="l" rtl="0"/>
            <a:endParaRPr/>
          </a:p>
        </p:txBody>
      </p:sp>
      <p:sp>
        <p:nvSpPr>
          <p:cNvPr id="80" name="object 80"/>
          <p:cNvSpPr/>
          <p:nvPr/>
        </p:nvSpPr>
        <p:spPr>
          <a:xfrm>
            <a:off x="8404097" y="2807970"/>
            <a:ext cx="90170" cy="90170"/>
          </a:xfrm>
          <a:custGeom>
            <a:avLst/>
            <a:gdLst/>
            <a:ahLst/>
            <a:cxnLst/>
            <a:rect l="l" t="t" r="r" b="b"/>
            <a:pathLst>
              <a:path w="90170" h="90169">
                <a:moveTo>
                  <a:pt x="0" y="89915"/>
                </a:moveTo>
                <a:lnTo>
                  <a:pt x="7066" y="54917"/>
                </a:lnTo>
                <a:lnTo>
                  <a:pt x="26336" y="26336"/>
                </a:lnTo>
                <a:lnTo>
                  <a:pt x="54917" y="7066"/>
                </a:lnTo>
                <a:lnTo>
                  <a:pt x="89916" y="0"/>
                </a:lnTo>
              </a:path>
            </a:pathLst>
          </a:custGeom>
          <a:ln w="25908">
            <a:solidFill>
              <a:srgbClr val="000000"/>
            </a:solidFill>
          </a:ln>
        </p:spPr>
        <p:txBody>
          <a:bodyPr wrap="square" lIns="0" tIns="0" rIns="0" bIns="0" rtlCol="0"/>
          <a:lstStyle/>
          <a:p>
            <a:pPr algn="l" rtl="0"/>
            <a:endParaRPr/>
          </a:p>
        </p:txBody>
      </p:sp>
      <p:sp>
        <p:nvSpPr>
          <p:cNvPr id="81" name="object 81"/>
          <p:cNvSpPr/>
          <p:nvPr/>
        </p:nvSpPr>
        <p:spPr>
          <a:xfrm>
            <a:off x="8404097" y="2887218"/>
            <a:ext cx="90170" cy="100965"/>
          </a:xfrm>
          <a:custGeom>
            <a:avLst/>
            <a:gdLst/>
            <a:ahLst/>
            <a:cxnLst/>
            <a:rect l="l" t="t" r="r" b="b"/>
            <a:pathLst>
              <a:path w="90170" h="100964">
                <a:moveTo>
                  <a:pt x="0" y="0"/>
                </a:moveTo>
                <a:lnTo>
                  <a:pt x="7066" y="39129"/>
                </a:lnTo>
                <a:lnTo>
                  <a:pt x="26336" y="71104"/>
                </a:lnTo>
                <a:lnTo>
                  <a:pt x="54917" y="92672"/>
                </a:lnTo>
                <a:lnTo>
                  <a:pt x="89916" y="100584"/>
                </a:lnTo>
              </a:path>
            </a:pathLst>
          </a:custGeom>
          <a:ln w="25908">
            <a:solidFill>
              <a:srgbClr val="000000"/>
            </a:solidFill>
          </a:ln>
        </p:spPr>
        <p:txBody>
          <a:bodyPr wrap="square" lIns="0" tIns="0" rIns="0" bIns="0" rtlCol="0"/>
          <a:lstStyle/>
          <a:p>
            <a:pPr algn="l" rtl="0"/>
            <a:endParaRPr/>
          </a:p>
        </p:txBody>
      </p:sp>
      <p:sp>
        <p:nvSpPr>
          <p:cNvPr id="82" name="object 82"/>
          <p:cNvSpPr/>
          <p:nvPr/>
        </p:nvSpPr>
        <p:spPr>
          <a:xfrm>
            <a:off x="8494014" y="2809494"/>
            <a:ext cx="44450" cy="0"/>
          </a:xfrm>
          <a:custGeom>
            <a:avLst/>
            <a:gdLst/>
            <a:ahLst/>
            <a:cxnLst/>
            <a:rect l="l" t="t" r="r" b="b"/>
            <a:pathLst>
              <a:path w="44450">
                <a:moveTo>
                  <a:pt x="0" y="0"/>
                </a:moveTo>
                <a:lnTo>
                  <a:pt x="44195" y="0"/>
                </a:lnTo>
              </a:path>
            </a:pathLst>
          </a:custGeom>
          <a:ln w="25908">
            <a:solidFill>
              <a:srgbClr val="000000"/>
            </a:solidFill>
          </a:ln>
        </p:spPr>
        <p:txBody>
          <a:bodyPr wrap="square" lIns="0" tIns="0" rIns="0" bIns="0" rtlCol="0"/>
          <a:lstStyle/>
          <a:p>
            <a:pPr algn="l" rtl="0"/>
            <a:endParaRPr/>
          </a:p>
        </p:txBody>
      </p:sp>
      <p:sp>
        <p:nvSpPr>
          <p:cNvPr id="83" name="object 83"/>
          <p:cNvSpPr/>
          <p:nvPr/>
        </p:nvSpPr>
        <p:spPr>
          <a:xfrm>
            <a:off x="8404097" y="2628138"/>
            <a:ext cx="90170" cy="90170"/>
          </a:xfrm>
          <a:custGeom>
            <a:avLst/>
            <a:gdLst/>
            <a:ahLst/>
            <a:cxnLst/>
            <a:rect l="l" t="t" r="r" b="b"/>
            <a:pathLst>
              <a:path w="90170" h="90169">
                <a:moveTo>
                  <a:pt x="0" y="89915"/>
                </a:moveTo>
                <a:lnTo>
                  <a:pt x="7066" y="54917"/>
                </a:lnTo>
                <a:lnTo>
                  <a:pt x="26336" y="26336"/>
                </a:lnTo>
                <a:lnTo>
                  <a:pt x="54917" y="7066"/>
                </a:lnTo>
                <a:lnTo>
                  <a:pt x="89916" y="0"/>
                </a:lnTo>
              </a:path>
            </a:pathLst>
          </a:custGeom>
          <a:ln w="25908">
            <a:solidFill>
              <a:srgbClr val="000000"/>
            </a:solidFill>
          </a:ln>
        </p:spPr>
        <p:txBody>
          <a:bodyPr wrap="square" lIns="0" tIns="0" rIns="0" bIns="0" rtlCol="0"/>
          <a:lstStyle/>
          <a:p>
            <a:pPr algn="l" rtl="0"/>
            <a:endParaRPr/>
          </a:p>
        </p:txBody>
      </p:sp>
      <p:sp>
        <p:nvSpPr>
          <p:cNvPr id="84" name="object 84"/>
          <p:cNvSpPr/>
          <p:nvPr/>
        </p:nvSpPr>
        <p:spPr>
          <a:xfrm>
            <a:off x="8404097" y="2719577"/>
            <a:ext cx="90170" cy="90170"/>
          </a:xfrm>
          <a:custGeom>
            <a:avLst/>
            <a:gdLst/>
            <a:ahLst/>
            <a:cxnLst/>
            <a:rect l="l" t="t" r="r" b="b"/>
            <a:pathLst>
              <a:path w="90170" h="90169">
                <a:moveTo>
                  <a:pt x="0" y="0"/>
                </a:moveTo>
                <a:lnTo>
                  <a:pt x="7066" y="34998"/>
                </a:lnTo>
                <a:lnTo>
                  <a:pt x="26336" y="63579"/>
                </a:lnTo>
                <a:lnTo>
                  <a:pt x="54917" y="82849"/>
                </a:lnTo>
                <a:lnTo>
                  <a:pt x="89916" y="89916"/>
                </a:lnTo>
              </a:path>
            </a:pathLst>
          </a:custGeom>
          <a:ln w="25908">
            <a:solidFill>
              <a:srgbClr val="000000"/>
            </a:solidFill>
          </a:ln>
        </p:spPr>
        <p:txBody>
          <a:bodyPr wrap="square" lIns="0" tIns="0" rIns="0" bIns="0" rtlCol="0"/>
          <a:lstStyle/>
          <a:p>
            <a:pPr algn="l" rtl="0"/>
            <a:endParaRPr/>
          </a:p>
        </p:txBody>
      </p:sp>
      <p:sp>
        <p:nvSpPr>
          <p:cNvPr id="85" name="object 85"/>
          <p:cNvSpPr/>
          <p:nvPr/>
        </p:nvSpPr>
        <p:spPr>
          <a:xfrm>
            <a:off x="8490966" y="2629661"/>
            <a:ext cx="44450" cy="0"/>
          </a:xfrm>
          <a:custGeom>
            <a:avLst/>
            <a:gdLst/>
            <a:ahLst/>
            <a:cxnLst/>
            <a:rect l="l" t="t" r="r" b="b"/>
            <a:pathLst>
              <a:path w="44450">
                <a:moveTo>
                  <a:pt x="0" y="0"/>
                </a:moveTo>
                <a:lnTo>
                  <a:pt x="44195" y="0"/>
                </a:lnTo>
              </a:path>
            </a:pathLst>
          </a:custGeom>
          <a:ln w="25908">
            <a:solidFill>
              <a:srgbClr val="000000"/>
            </a:solidFill>
          </a:ln>
        </p:spPr>
        <p:txBody>
          <a:bodyPr wrap="square" lIns="0" tIns="0" rIns="0" bIns="0" rtlCol="0"/>
          <a:lstStyle/>
          <a:p>
            <a:pPr algn="l" rtl="0"/>
            <a:endParaRPr/>
          </a:p>
        </p:txBody>
      </p:sp>
      <p:sp>
        <p:nvSpPr>
          <p:cNvPr id="86" name="object 86"/>
          <p:cNvSpPr/>
          <p:nvPr/>
        </p:nvSpPr>
        <p:spPr>
          <a:xfrm>
            <a:off x="8544306" y="3163062"/>
            <a:ext cx="0" cy="416559"/>
          </a:xfrm>
          <a:custGeom>
            <a:avLst/>
            <a:gdLst/>
            <a:ahLst/>
            <a:cxnLst/>
            <a:rect l="l" t="t" r="r" b="b"/>
            <a:pathLst>
              <a:path h="416560">
                <a:moveTo>
                  <a:pt x="0" y="0"/>
                </a:moveTo>
                <a:lnTo>
                  <a:pt x="0" y="416051"/>
                </a:lnTo>
              </a:path>
            </a:pathLst>
          </a:custGeom>
          <a:ln w="25908">
            <a:solidFill>
              <a:srgbClr val="000000"/>
            </a:solidFill>
          </a:ln>
        </p:spPr>
        <p:txBody>
          <a:bodyPr wrap="square" lIns="0" tIns="0" rIns="0" bIns="0" rtlCol="0"/>
          <a:lstStyle/>
          <a:p>
            <a:pPr algn="l" rtl="0"/>
            <a:endParaRPr/>
          </a:p>
        </p:txBody>
      </p:sp>
      <p:sp>
        <p:nvSpPr>
          <p:cNvPr id="87" name="object 87"/>
          <p:cNvSpPr/>
          <p:nvPr/>
        </p:nvSpPr>
        <p:spPr>
          <a:xfrm>
            <a:off x="8538209" y="3579114"/>
            <a:ext cx="198120" cy="0"/>
          </a:xfrm>
          <a:custGeom>
            <a:avLst/>
            <a:gdLst/>
            <a:ahLst/>
            <a:cxnLst/>
            <a:rect l="l" t="t" r="r" b="b"/>
            <a:pathLst>
              <a:path w="198120">
                <a:moveTo>
                  <a:pt x="0" y="0"/>
                </a:moveTo>
                <a:lnTo>
                  <a:pt x="198120" y="0"/>
                </a:lnTo>
              </a:path>
            </a:pathLst>
          </a:custGeom>
          <a:ln w="25908">
            <a:solidFill>
              <a:srgbClr val="000000"/>
            </a:solidFill>
          </a:ln>
        </p:spPr>
        <p:txBody>
          <a:bodyPr wrap="square" lIns="0" tIns="0" rIns="0" bIns="0" rtlCol="0"/>
          <a:lstStyle/>
          <a:p>
            <a:pPr algn="l" rtl="0"/>
            <a:endParaRPr/>
          </a:p>
        </p:txBody>
      </p:sp>
      <p:sp>
        <p:nvSpPr>
          <p:cNvPr id="88" name="object 88"/>
          <p:cNvSpPr/>
          <p:nvPr/>
        </p:nvSpPr>
        <p:spPr>
          <a:xfrm>
            <a:off x="8731757" y="3489198"/>
            <a:ext cx="181610" cy="178435"/>
          </a:xfrm>
          <a:custGeom>
            <a:avLst/>
            <a:gdLst/>
            <a:ahLst/>
            <a:cxnLst/>
            <a:rect l="l" t="t" r="r" b="b"/>
            <a:pathLst>
              <a:path w="181609" h="178435">
                <a:moveTo>
                  <a:pt x="0" y="178307"/>
                </a:moveTo>
                <a:lnTo>
                  <a:pt x="181355" y="178307"/>
                </a:lnTo>
                <a:lnTo>
                  <a:pt x="181355" y="0"/>
                </a:lnTo>
                <a:lnTo>
                  <a:pt x="0" y="0"/>
                </a:lnTo>
                <a:lnTo>
                  <a:pt x="0" y="178307"/>
                </a:lnTo>
                <a:close/>
              </a:path>
            </a:pathLst>
          </a:custGeom>
          <a:ln w="25908">
            <a:solidFill>
              <a:srgbClr val="000000"/>
            </a:solidFill>
          </a:ln>
        </p:spPr>
        <p:txBody>
          <a:bodyPr wrap="square" lIns="0" tIns="0" rIns="0" bIns="0" rtlCol="0"/>
          <a:lstStyle/>
          <a:p>
            <a:pPr algn="l" rtl="0"/>
            <a:endParaRPr/>
          </a:p>
        </p:txBody>
      </p:sp>
      <p:sp>
        <p:nvSpPr>
          <p:cNvPr id="89" name="object 89"/>
          <p:cNvSpPr/>
          <p:nvPr/>
        </p:nvSpPr>
        <p:spPr>
          <a:xfrm>
            <a:off x="9469373" y="3579114"/>
            <a:ext cx="76200" cy="0"/>
          </a:xfrm>
          <a:custGeom>
            <a:avLst/>
            <a:gdLst/>
            <a:ahLst/>
            <a:cxnLst/>
            <a:rect l="l" t="t" r="r" b="b"/>
            <a:pathLst>
              <a:path w="76200">
                <a:moveTo>
                  <a:pt x="0" y="0"/>
                </a:moveTo>
                <a:lnTo>
                  <a:pt x="76200" y="0"/>
                </a:lnTo>
              </a:path>
            </a:pathLst>
          </a:custGeom>
          <a:ln w="25908">
            <a:solidFill>
              <a:srgbClr val="000000"/>
            </a:solidFill>
          </a:ln>
        </p:spPr>
        <p:txBody>
          <a:bodyPr wrap="square" lIns="0" tIns="0" rIns="0" bIns="0" rtlCol="0"/>
          <a:lstStyle/>
          <a:p>
            <a:pPr algn="l" rtl="0"/>
            <a:endParaRPr/>
          </a:p>
        </p:txBody>
      </p:sp>
      <p:sp>
        <p:nvSpPr>
          <p:cNvPr id="90" name="object 90"/>
          <p:cNvSpPr/>
          <p:nvPr/>
        </p:nvSpPr>
        <p:spPr>
          <a:xfrm>
            <a:off x="8913114" y="3579114"/>
            <a:ext cx="469900" cy="0"/>
          </a:xfrm>
          <a:custGeom>
            <a:avLst/>
            <a:gdLst/>
            <a:ahLst/>
            <a:cxnLst/>
            <a:rect l="l" t="t" r="r" b="b"/>
            <a:pathLst>
              <a:path w="469900">
                <a:moveTo>
                  <a:pt x="0" y="0"/>
                </a:moveTo>
                <a:lnTo>
                  <a:pt x="469391" y="0"/>
                </a:lnTo>
              </a:path>
            </a:pathLst>
          </a:custGeom>
          <a:ln w="25908">
            <a:solidFill>
              <a:srgbClr val="000000"/>
            </a:solidFill>
          </a:ln>
        </p:spPr>
        <p:txBody>
          <a:bodyPr wrap="square" lIns="0" tIns="0" rIns="0" bIns="0" rtlCol="0"/>
          <a:lstStyle/>
          <a:p>
            <a:pPr algn="l" rtl="0"/>
            <a:endParaRPr/>
          </a:p>
        </p:txBody>
      </p:sp>
      <p:sp>
        <p:nvSpPr>
          <p:cNvPr id="91" name="object 91"/>
          <p:cNvSpPr/>
          <p:nvPr/>
        </p:nvSpPr>
        <p:spPr>
          <a:xfrm>
            <a:off x="9545573" y="3353561"/>
            <a:ext cx="0" cy="457200"/>
          </a:xfrm>
          <a:custGeom>
            <a:avLst/>
            <a:gdLst/>
            <a:ahLst/>
            <a:cxnLst/>
            <a:rect l="l" t="t" r="r" b="b"/>
            <a:pathLst>
              <a:path h="457200">
                <a:moveTo>
                  <a:pt x="0" y="0"/>
                </a:moveTo>
                <a:lnTo>
                  <a:pt x="0" y="457200"/>
                </a:lnTo>
              </a:path>
            </a:pathLst>
          </a:custGeom>
          <a:ln w="38100">
            <a:solidFill>
              <a:srgbClr val="000000"/>
            </a:solidFill>
          </a:ln>
        </p:spPr>
        <p:txBody>
          <a:bodyPr wrap="square" lIns="0" tIns="0" rIns="0" bIns="0" rtlCol="0"/>
          <a:lstStyle/>
          <a:p>
            <a:pPr algn="l" rtl="0"/>
            <a:endParaRPr/>
          </a:p>
        </p:txBody>
      </p:sp>
      <p:sp>
        <p:nvSpPr>
          <p:cNvPr id="92" name="object 92"/>
          <p:cNvSpPr/>
          <p:nvPr/>
        </p:nvSpPr>
        <p:spPr>
          <a:xfrm>
            <a:off x="9063990" y="3489197"/>
            <a:ext cx="90170" cy="90170"/>
          </a:xfrm>
          <a:custGeom>
            <a:avLst/>
            <a:gdLst/>
            <a:ahLst/>
            <a:cxnLst/>
            <a:rect l="l" t="t" r="r" b="b"/>
            <a:pathLst>
              <a:path w="90170" h="90170">
                <a:moveTo>
                  <a:pt x="0" y="0"/>
                </a:moveTo>
                <a:lnTo>
                  <a:pt x="34998" y="7066"/>
                </a:lnTo>
                <a:lnTo>
                  <a:pt x="63579" y="26336"/>
                </a:lnTo>
                <a:lnTo>
                  <a:pt x="82849" y="54917"/>
                </a:lnTo>
                <a:lnTo>
                  <a:pt x="89915" y="89915"/>
                </a:lnTo>
              </a:path>
            </a:pathLst>
          </a:custGeom>
          <a:ln w="25908">
            <a:solidFill>
              <a:srgbClr val="000000"/>
            </a:solidFill>
          </a:ln>
        </p:spPr>
        <p:txBody>
          <a:bodyPr wrap="square" lIns="0" tIns="0" rIns="0" bIns="0" rtlCol="0"/>
          <a:lstStyle/>
          <a:p>
            <a:pPr algn="l" rtl="0"/>
            <a:endParaRPr/>
          </a:p>
        </p:txBody>
      </p:sp>
      <p:sp>
        <p:nvSpPr>
          <p:cNvPr id="93" name="object 93"/>
          <p:cNvSpPr/>
          <p:nvPr/>
        </p:nvSpPr>
        <p:spPr>
          <a:xfrm>
            <a:off x="8974073" y="3489197"/>
            <a:ext cx="90170" cy="90170"/>
          </a:xfrm>
          <a:custGeom>
            <a:avLst/>
            <a:gdLst/>
            <a:ahLst/>
            <a:cxnLst/>
            <a:rect l="l" t="t" r="r" b="b"/>
            <a:pathLst>
              <a:path w="90170" h="90170">
                <a:moveTo>
                  <a:pt x="89916" y="0"/>
                </a:moveTo>
                <a:lnTo>
                  <a:pt x="54917" y="7066"/>
                </a:lnTo>
                <a:lnTo>
                  <a:pt x="26336" y="26336"/>
                </a:lnTo>
                <a:lnTo>
                  <a:pt x="7066" y="54917"/>
                </a:lnTo>
                <a:lnTo>
                  <a:pt x="0" y="89915"/>
                </a:lnTo>
              </a:path>
            </a:pathLst>
          </a:custGeom>
          <a:ln w="25908">
            <a:solidFill>
              <a:srgbClr val="000000"/>
            </a:solidFill>
          </a:ln>
        </p:spPr>
        <p:txBody>
          <a:bodyPr wrap="square" lIns="0" tIns="0" rIns="0" bIns="0" rtlCol="0"/>
          <a:lstStyle/>
          <a:p>
            <a:pPr algn="l" rtl="0"/>
            <a:endParaRPr/>
          </a:p>
        </p:txBody>
      </p:sp>
      <p:sp>
        <p:nvSpPr>
          <p:cNvPr id="94" name="object 94"/>
          <p:cNvSpPr/>
          <p:nvPr/>
        </p:nvSpPr>
        <p:spPr>
          <a:xfrm>
            <a:off x="9153906" y="3579114"/>
            <a:ext cx="0" cy="44450"/>
          </a:xfrm>
          <a:custGeom>
            <a:avLst/>
            <a:gdLst/>
            <a:ahLst/>
            <a:cxnLst/>
            <a:rect l="l" t="t" r="r" b="b"/>
            <a:pathLst>
              <a:path h="44450">
                <a:moveTo>
                  <a:pt x="-12953" y="22098"/>
                </a:moveTo>
                <a:lnTo>
                  <a:pt x="12953" y="22098"/>
                </a:lnTo>
              </a:path>
            </a:pathLst>
          </a:custGeom>
          <a:ln w="44196">
            <a:solidFill>
              <a:srgbClr val="000000"/>
            </a:solidFill>
          </a:ln>
        </p:spPr>
        <p:txBody>
          <a:bodyPr wrap="square" lIns="0" tIns="0" rIns="0" bIns="0" rtlCol="0"/>
          <a:lstStyle/>
          <a:p>
            <a:pPr algn="l" rtl="0"/>
            <a:endParaRPr/>
          </a:p>
        </p:txBody>
      </p:sp>
      <p:sp>
        <p:nvSpPr>
          <p:cNvPr id="95" name="object 95"/>
          <p:cNvSpPr/>
          <p:nvPr/>
        </p:nvSpPr>
        <p:spPr>
          <a:xfrm>
            <a:off x="9243821" y="3489197"/>
            <a:ext cx="90170" cy="90170"/>
          </a:xfrm>
          <a:custGeom>
            <a:avLst/>
            <a:gdLst/>
            <a:ahLst/>
            <a:cxnLst/>
            <a:rect l="l" t="t" r="r" b="b"/>
            <a:pathLst>
              <a:path w="90170" h="90170">
                <a:moveTo>
                  <a:pt x="0" y="0"/>
                </a:moveTo>
                <a:lnTo>
                  <a:pt x="34998" y="7066"/>
                </a:lnTo>
                <a:lnTo>
                  <a:pt x="63579" y="26336"/>
                </a:lnTo>
                <a:lnTo>
                  <a:pt x="82849" y="54917"/>
                </a:lnTo>
                <a:lnTo>
                  <a:pt x="89916" y="89915"/>
                </a:lnTo>
              </a:path>
            </a:pathLst>
          </a:custGeom>
          <a:ln w="25908">
            <a:solidFill>
              <a:srgbClr val="000000"/>
            </a:solidFill>
          </a:ln>
        </p:spPr>
        <p:txBody>
          <a:bodyPr wrap="square" lIns="0" tIns="0" rIns="0" bIns="0" rtlCol="0"/>
          <a:lstStyle/>
          <a:p>
            <a:pPr algn="l" rtl="0"/>
            <a:endParaRPr/>
          </a:p>
        </p:txBody>
      </p:sp>
      <p:sp>
        <p:nvSpPr>
          <p:cNvPr id="96" name="object 96"/>
          <p:cNvSpPr/>
          <p:nvPr/>
        </p:nvSpPr>
        <p:spPr>
          <a:xfrm>
            <a:off x="9153906" y="3489197"/>
            <a:ext cx="90170" cy="90170"/>
          </a:xfrm>
          <a:custGeom>
            <a:avLst/>
            <a:gdLst/>
            <a:ahLst/>
            <a:cxnLst/>
            <a:rect l="l" t="t" r="r" b="b"/>
            <a:pathLst>
              <a:path w="90170" h="90170">
                <a:moveTo>
                  <a:pt x="89916" y="0"/>
                </a:moveTo>
                <a:lnTo>
                  <a:pt x="54917" y="7066"/>
                </a:lnTo>
                <a:lnTo>
                  <a:pt x="26336" y="26336"/>
                </a:lnTo>
                <a:lnTo>
                  <a:pt x="7066" y="54917"/>
                </a:lnTo>
                <a:lnTo>
                  <a:pt x="0" y="89915"/>
                </a:lnTo>
              </a:path>
            </a:pathLst>
          </a:custGeom>
          <a:ln w="25908">
            <a:solidFill>
              <a:srgbClr val="000000"/>
            </a:solidFill>
          </a:ln>
        </p:spPr>
        <p:txBody>
          <a:bodyPr wrap="square" lIns="0" tIns="0" rIns="0" bIns="0" rtlCol="0"/>
          <a:lstStyle/>
          <a:p>
            <a:pPr algn="l" rtl="0"/>
            <a:endParaRPr/>
          </a:p>
        </p:txBody>
      </p:sp>
      <p:sp>
        <p:nvSpPr>
          <p:cNvPr id="97" name="object 97"/>
          <p:cNvSpPr/>
          <p:nvPr/>
        </p:nvSpPr>
        <p:spPr>
          <a:xfrm>
            <a:off x="8974073" y="3579115"/>
            <a:ext cx="0" cy="231775"/>
          </a:xfrm>
          <a:custGeom>
            <a:avLst/>
            <a:gdLst/>
            <a:ahLst/>
            <a:cxnLst/>
            <a:rect l="l" t="t" r="r" b="b"/>
            <a:pathLst>
              <a:path h="231775">
                <a:moveTo>
                  <a:pt x="0" y="0"/>
                </a:moveTo>
                <a:lnTo>
                  <a:pt x="0" y="231648"/>
                </a:lnTo>
              </a:path>
            </a:pathLst>
          </a:custGeom>
          <a:ln w="25907">
            <a:solidFill>
              <a:srgbClr val="000000"/>
            </a:solidFill>
          </a:ln>
        </p:spPr>
        <p:txBody>
          <a:bodyPr wrap="square" lIns="0" tIns="0" rIns="0" bIns="0" rtlCol="0"/>
          <a:lstStyle/>
          <a:p>
            <a:pPr algn="l" rtl="0"/>
            <a:endParaRPr/>
          </a:p>
        </p:txBody>
      </p:sp>
      <p:sp>
        <p:nvSpPr>
          <p:cNvPr id="98" name="object 98"/>
          <p:cNvSpPr/>
          <p:nvPr/>
        </p:nvSpPr>
        <p:spPr>
          <a:xfrm>
            <a:off x="8490966" y="3810761"/>
            <a:ext cx="483234" cy="0"/>
          </a:xfrm>
          <a:custGeom>
            <a:avLst/>
            <a:gdLst/>
            <a:ahLst/>
            <a:cxnLst/>
            <a:rect l="l" t="t" r="r" b="b"/>
            <a:pathLst>
              <a:path w="483234">
                <a:moveTo>
                  <a:pt x="0" y="0"/>
                </a:moveTo>
                <a:lnTo>
                  <a:pt x="483107" y="0"/>
                </a:lnTo>
              </a:path>
            </a:pathLst>
          </a:custGeom>
          <a:ln w="25908">
            <a:solidFill>
              <a:srgbClr val="000000"/>
            </a:solidFill>
          </a:ln>
        </p:spPr>
        <p:txBody>
          <a:bodyPr wrap="square" lIns="0" tIns="0" rIns="0" bIns="0" rtlCol="0"/>
          <a:lstStyle/>
          <a:p>
            <a:pPr algn="l" rtl="0"/>
            <a:endParaRPr/>
          </a:p>
        </p:txBody>
      </p:sp>
      <p:sp>
        <p:nvSpPr>
          <p:cNvPr id="99" name="object 99"/>
          <p:cNvSpPr/>
          <p:nvPr/>
        </p:nvSpPr>
        <p:spPr>
          <a:xfrm>
            <a:off x="8490967" y="5147309"/>
            <a:ext cx="1504315" cy="0"/>
          </a:xfrm>
          <a:custGeom>
            <a:avLst/>
            <a:gdLst/>
            <a:ahLst/>
            <a:cxnLst/>
            <a:rect l="l" t="t" r="r" b="b"/>
            <a:pathLst>
              <a:path w="1504315">
                <a:moveTo>
                  <a:pt x="0" y="0"/>
                </a:moveTo>
                <a:lnTo>
                  <a:pt x="1504187" y="0"/>
                </a:lnTo>
              </a:path>
            </a:pathLst>
          </a:custGeom>
          <a:ln w="25908">
            <a:solidFill>
              <a:srgbClr val="000000"/>
            </a:solidFill>
          </a:ln>
        </p:spPr>
        <p:txBody>
          <a:bodyPr wrap="square" lIns="0" tIns="0" rIns="0" bIns="0" rtlCol="0"/>
          <a:lstStyle/>
          <a:p>
            <a:pPr algn="l" rtl="0"/>
            <a:endParaRPr/>
          </a:p>
        </p:txBody>
      </p:sp>
      <p:sp>
        <p:nvSpPr>
          <p:cNvPr id="100" name="object 100"/>
          <p:cNvSpPr/>
          <p:nvPr/>
        </p:nvSpPr>
        <p:spPr>
          <a:xfrm>
            <a:off x="9333738" y="3579114"/>
            <a:ext cx="0" cy="96520"/>
          </a:xfrm>
          <a:custGeom>
            <a:avLst/>
            <a:gdLst/>
            <a:ahLst/>
            <a:cxnLst/>
            <a:rect l="l" t="t" r="r" b="b"/>
            <a:pathLst>
              <a:path h="96520">
                <a:moveTo>
                  <a:pt x="0" y="0"/>
                </a:moveTo>
                <a:lnTo>
                  <a:pt x="0" y="96012"/>
                </a:lnTo>
              </a:path>
            </a:pathLst>
          </a:custGeom>
          <a:ln w="25907">
            <a:solidFill>
              <a:srgbClr val="000000"/>
            </a:solidFill>
          </a:ln>
        </p:spPr>
        <p:txBody>
          <a:bodyPr wrap="square" lIns="0" tIns="0" rIns="0" bIns="0" rtlCol="0"/>
          <a:lstStyle/>
          <a:p>
            <a:pPr algn="l" rtl="0"/>
            <a:endParaRPr/>
          </a:p>
        </p:txBody>
      </p:sp>
      <p:sp>
        <p:nvSpPr>
          <p:cNvPr id="101" name="object 101"/>
          <p:cNvSpPr/>
          <p:nvPr/>
        </p:nvSpPr>
        <p:spPr>
          <a:xfrm>
            <a:off x="9333738" y="3761995"/>
            <a:ext cx="0" cy="125095"/>
          </a:xfrm>
          <a:custGeom>
            <a:avLst/>
            <a:gdLst/>
            <a:ahLst/>
            <a:cxnLst/>
            <a:rect l="l" t="t" r="r" b="b"/>
            <a:pathLst>
              <a:path h="125095">
                <a:moveTo>
                  <a:pt x="0" y="0"/>
                </a:moveTo>
                <a:lnTo>
                  <a:pt x="0" y="124967"/>
                </a:lnTo>
              </a:path>
            </a:pathLst>
          </a:custGeom>
          <a:ln w="25908">
            <a:solidFill>
              <a:srgbClr val="000000"/>
            </a:solidFill>
          </a:ln>
        </p:spPr>
        <p:txBody>
          <a:bodyPr wrap="square" lIns="0" tIns="0" rIns="0" bIns="0" rtlCol="0"/>
          <a:lstStyle/>
          <a:p>
            <a:pPr algn="l" rtl="0"/>
            <a:endParaRPr/>
          </a:p>
        </p:txBody>
      </p:sp>
      <p:sp>
        <p:nvSpPr>
          <p:cNvPr id="102" name="object 102"/>
          <p:cNvSpPr/>
          <p:nvPr/>
        </p:nvSpPr>
        <p:spPr>
          <a:xfrm>
            <a:off x="9338309" y="4063747"/>
            <a:ext cx="0" cy="550545"/>
          </a:xfrm>
          <a:custGeom>
            <a:avLst/>
            <a:gdLst/>
            <a:ahLst/>
            <a:cxnLst/>
            <a:rect l="l" t="t" r="r" b="b"/>
            <a:pathLst>
              <a:path h="550545">
                <a:moveTo>
                  <a:pt x="0" y="0"/>
                </a:moveTo>
                <a:lnTo>
                  <a:pt x="0" y="550163"/>
                </a:lnTo>
              </a:path>
            </a:pathLst>
          </a:custGeom>
          <a:ln w="25908">
            <a:solidFill>
              <a:srgbClr val="000000"/>
            </a:solidFill>
          </a:ln>
        </p:spPr>
        <p:txBody>
          <a:bodyPr wrap="square" lIns="0" tIns="0" rIns="0" bIns="0" rtlCol="0"/>
          <a:lstStyle/>
          <a:p>
            <a:pPr algn="l" rtl="0"/>
            <a:endParaRPr/>
          </a:p>
        </p:txBody>
      </p:sp>
      <p:sp>
        <p:nvSpPr>
          <p:cNvPr id="103" name="object 103"/>
          <p:cNvSpPr/>
          <p:nvPr/>
        </p:nvSpPr>
        <p:spPr>
          <a:xfrm>
            <a:off x="6562344" y="1752600"/>
            <a:ext cx="3848100" cy="4495800"/>
          </a:xfrm>
          <a:custGeom>
            <a:avLst/>
            <a:gdLst/>
            <a:ahLst/>
            <a:cxnLst/>
            <a:rect l="l" t="t" r="r" b="b"/>
            <a:pathLst>
              <a:path w="3848100" h="4495800">
                <a:moveTo>
                  <a:pt x="0" y="4495800"/>
                </a:moveTo>
                <a:lnTo>
                  <a:pt x="3848100" y="4495800"/>
                </a:lnTo>
                <a:lnTo>
                  <a:pt x="3848100" y="0"/>
                </a:lnTo>
                <a:lnTo>
                  <a:pt x="0" y="0"/>
                </a:lnTo>
                <a:lnTo>
                  <a:pt x="0" y="4495800"/>
                </a:lnTo>
                <a:close/>
              </a:path>
            </a:pathLst>
          </a:custGeom>
          <a:ln w="12192">
            <a:solidFill>
              <a:srgbClr val="335B74"/>
            </a:solidFill>
            <a:prstDash val="dash"/>
          </a:ln>
        </p:spPr>
        <p:txBody>
          <a:bodyPr wrap="square" lIns="0" tIns="0" rIns="0" bIns="0" rtlCol="0"/>
          <a:lstStyle/>
          <a:p>
            <a:pPr algn="l" rtl="0"/>
            <a:endParaRPr/>
          </a:p>
        </p:txBody>
      </p:sp>
      <p:sp>
        <p:nvSpPr>
          <p:cNvPr id="104" name="object 104"/>
          <p:cNvSpPr/>
          <p:nvPr/>
        </p:nvSpPr>
        <p:spPr>
          <a:xfrm>
            <a:off x="8430006" y="3277361"/>
            <a:ext cx="76200" cy="302260"/>
          </a:xfrm>
          <a:custGeom>
            <a:avLst/>
            <a:gdLst/>
            <a:ahLst/>
            <a:cxnLst/>
            <a:rect l="l" t="t" r="r" b="b"/>
            <a:pathLst>
              <a:path w="76200" h="302260">
                <a:moveTo>
                  <a:pt x="57150" y="57150"/>
                </a:moveTo>
                <a:lnTo>
                  <a:pt x="19050" y="57150"/>
                </a:lnTo>
                <a:lnTo>
                  <a:pt x="19050" y="301751"/>
                </a:lnTo>
                <a:lnTo>
                  <a:pt x="57150" y="301751"/>
                </a:lnTo>
                <a:lnTo>
                  <a:pt x="57150" y="57150"/>
                </a:lnTo>
                <a:close/>
              </a:path>
              <a:path w="76200" h="302260">
                <a:moveTo>
                  <a:pt x="38100" y="0"/>
                </a:moveTo>
                <a:lnTo>
                  <a:pt x="0" y="76200"/>
                </a:lnTo>
                <a:lnTo>
                  <a:pt x="19050" y="76200"/>
                </a:lnTo>
                <a:lnTo>
                  <a:pt x="19050" y="57150"/>
                </a:lnTo>
                <a:lnTo>
                  <a:pt x="66675" y="57150"/>
                </a:lnTo>
                <a:lnTo>
                  <a:pt x="38100" y="0"/>
                </a:lnTo>
                <a:close/>
              </a:path>
              <a:path w="76200" h="302260">
                <a:moveTo>
                  <a:pt x="66675" y="57150"/>
                </a:moveTo>
                <a:lnTo>
                  <a:pt x="57150" y="57150"/>
                </a:lnTo>
                <a:lnTo>
                  <a:pt x="57150" y="76200"/>
                </a:lnTo>
                <a:lnTo>
                  <a:pt x="76200" y="76200"/>
                </a:lnTo>
                <a:lnTo>
                  <a:pt x="66675" y="57150"/>
                </a:lnTo>
                <a:close/>
              </a:path>
            </a:pathLst>
          </a:custGeom>
          <a:solidFill>
            <a:srgbClr val="2583C5"/>
          </a:solidFill>
        </p:spPr>
        <p:txBody>
          <a:bodyPr wrap="square" lIns="0" tIns="0" rIns="0" bIns="0" rtlCol="0"/>
          <a:lstStyle/>
          <a:p>
            <a:pPr algn="l" rtl="0"/>
            <a:endParaRPr/>
          </a:p>
        </p:txBody>
      </p:sp>
      <p:sp>
        <p:nvSpPr>
          <p:cNvPr id="105" name="object 105"/>
          <p:cNvSpPr txBox="1"/>
          <p:nvPr/>
        </p:nvSpPr>
        <p:spPr>
          <a:xfrm>
            <a:off x="8180578" y="3266314"/>
            <a:ext cx="618490" cy="1066959"/>
          </a:xfrm>
          <a:prstGeom prst="rect">
            <a:avLst/>
          </a:prstGeom>
        </p:spPr>
        <p:txBody>
          <a:bodyPr vert="horz" wrap="square" lIns="0" tIns="0" rIns="0" bIns="0" rtlCol="0">
            <a:spAutoFit/>
          </a:bodyPr>
          <a:lstStyle/>
          <a:p>
            <a:pPr algn="l" rtl="0">
              <a:lnSpc>
                <a:spcPct val="100000"/>
              </a:lnSpc>
            </a:pPr>
            <a:r>
              <a:rPr sz="1600" i="1" dirty="0">
                <a:solidFill>
                  <a:srgbClr val="003399"/>
                </a:solidFill>
                <a:latin typeface="Times New Roman"/>
                <a:cs typeface="Times New Roman"/>
              </a:rPr>
              <a:t>I</a:t>
            </a:r>
            <a:r>
              <a:rPr sz="1575" i="1" baseline="-21164" dirty="0">
                <a:solidFill>
                  <a:srgbClr val="003399"/>
                </a:solidFill>
                <a:latin typeface="Times New Roman"/>
                <a:cs typeface="Times New Roman"/>
              </a:rPr>
              <a:t>t</a:t>
            </a:r>
            <a:endParaRPr sz="1575" baseline="-21164">
              <a:latin typeface="Times New Roman"/>
              <a:cs typeface="Times New Roman"/>
            </a:endParaRPr>
          </a:p>
          <a:p>
            <a:pPr algn="l" rtl="0">
              <a:lnSpc>
                <a:spcPct val="100000"/>
              </a:lnSpc>
            </a:pPr>
            <a:endParaRPr sz="1900">
              <a:latin typeface="Times New Roman"/>
              <a:cs typeface="Times New Roman"/>
            </a:endParaRPr>
          </a:p>
          <a:p>
            <a:pPr algn="l" rtl="0">
              <a:spcBef>
                <a:spcPts val="30"/>
              </a:spcBef>
            </a:pPr>
            <a:endParaRPr sz="1850">
              <a:latin typeface="Times New Roman"/>
              <a:cs typeface="Times New Roman"/>
            </a:endParaRPr>
          </a:p>
          <a:p>
            <a:pPr marL="327025" algn="l" rtl="0">
              <a:lnSpc>
                <a:spcPts val="1905"/>
              </a:lnSpc>
            </a:pPr>
            <a:r>
              <a:rPr sz="1600" spc="-15" dirty="0">
                <a:solidFill>
                  <a:srgbClr val="335B74"/>
                </a:solidFill>
                <a:latin typeface="Arial"/>
                <a:cs typeface="Arial"/>
              </a:rPr>
              <a:t>OP</a:t>
            </a:r>
            <a:endParaRPr sz="1600">
              <a:latin typeface="Arial"/>
              <a:cs typeface="Arial"/>
            </a:endParaRPr>
          </a:p>
        </p:txBody>
      </p:sp>
      <p:sp>
        <p:nvSpPr>
          <p:cNvPr id="106" name="object 106"/>
          <p:cNvSpPr/>
          <p:nvPr/>
        </p:nvSpPr>
        <p:spPr>
          <a:xfrm>
            <a:off x="2990851" y="3672078"/>
            <a:ext cx="52069" cy="365760"/>
          </a:xfrm>
          <a:custGeom>
            <a:avLst/>
            <a:gdLst/>
            <a:ahLst/>
            <a:cxnLst/>
            <a:rect l="l" t="t" r="r" b="b"/>
            <a:pathLst>
              <a:path w="52069" h="365760">
                <a:moveTo>
                  <a:pt x="38862" y="38862"/>
                </a:moveTo>
                <a:lnTo>
                  <a:pt x="12953" y="38862"/>
                </a:lnTo>
                <a:lnTo>
                  <a:pt x="12953" y="365760"/>
                </a:lnTo>
                <a:lnTo>
                  <a:pt x="38862" y="365760"/>
                </a:lnTo>
                <a:lnTo>
                  <a:pt x="38862" y="38862"/>
                </a:lnTo>
                <a:close/>
              </a:path>
              <a:path w="52069" h="365760">
                <a:moveTo>
                  <a:pt x="25908" y="0"/>
                </a:moveTo>
                <a:lnTo>
                  <a:pt x="0" y="51816"/>
                </a:lnTo>
                <a:lnTo>
                  <a:pt x="12953" y="51816"/>
                </a:lnTo>
                <a:lnTo>
                  <a:pt x="12953" y="38862"/>
                </a:lnTo>
                <a:lnTo>
                  <a:pt x="45338" y="38862"/>
                </a:lnTo>
                <a:lnTo>
                  <a:pt x="25908" y="0"/>
                </a:lnTo>
                <a:close/>
              </a:path>
              <a:path w="52069" h="365760">
                <a:moveTo>
                  <a:pt x="45338" y="38862"/>
                </a:moveTo>
                <a:lnTo>
                  <a:pt x="38862" y="38862"/>
                </a:lnTo>
                <a:lnTo>
                  <a:pt x="38862" y="51816"/>
                </a:lnTo>
                <a:lnTo>
                  <a:pt x="51815" y="51816"/>
                </a:lnTo>
                <a:lnTo>
                  <a:pt x="45338" y="38862"/>
                </a:lnTo>
                <a:close/>
              </a:path>
            </a:pathLst>
          </a:custGeom>
          <a:solidFill>
            <a:srgbClr val="335B74"/>
          </a:solidFill>
        </p:spPr>
        <p:txBody>
          <a:bodyPr wrap="square" lIns="0" tIns="0" rIns="0" bIns="0" rtlCol="0"/>
          <a:lstStyle/>
          <a:p>
            <a:pPr algn="l" rtl="0"/>
            <a:endParaRPr/>
          </a:p>
        </p:txBody>
      </p:sp>
      <p:sp>
        <p:nvSpPr>
          <p:cNvPr id="107" name="object 107"/>
          <p:cNvSpPr/>
          <p:nvPr/>
        </p:nvSpPr>
        <p:spPr>
          <a:xfrm>
            <a:off x="3861055" y="3704082"/>
            <a:ext cx="52069" cy="365760"/>
          </a:xfrm>
          <a:custGeom>
            <a:avLst/>
            <a:gdLst/>
            <a:ahLst/>
            <a:cxnLst/>
            <a:rect l="l" t="t" r="r" b="b"/>
            <a:pathLst>
              <a:path w="52069" h="365760">
                <a:moveTo>
                  <a:pt x="38862" y="38862"/>
                </a:moveTo>
                <a:lnTo>
                  <a:pt x="12953" y="38862"/>
                </a:lnTo>
                <a:lnTo>
                  <a:pt x="12953" y="365760"/>
                </a:lnTo>
                <a:lnTo>
                  <a:pt x="38862" y="365760"/>
                </a:lnTo>
                <a:lnTo>
                  <a:pt x="38862" y="38862"/>
                </a:lnTo>
                <a:close/>
              </a:path>
              <a:path w="52069" h="365760">
                <a:moveTo>
                  <a:pt x="25907" y="0"/>
                </a:moveTo>
                <a:lnTo>
                  <a:pt x="0" y="51816"/>
                </a:lnTo>
                <a:lnTo>
                  <a:pt x="12953" y="51816"/>
                </a:lnTo>
                <a:lnTo>
                  <a:pt x="12953" y="38862"/>
                </a:lnTo>
                <a:lnTo>
                  <a:pt x="45338" y="38862"/>
                </a:lnTo>
                <a:lnTo>
                  <a:pt x="25907" y="0"/>
                </a:lnTo>
                <a:close/>
              </a:path>
              <a:path w="52069" h="365760">
                <a:moveTo>
                  <a:pt x="45338" y="38862"/>
                </a:moveTo>
                <a:lnTo>
                  <a:pt x="38862" y="38862"/>
                </a:lnTo>
                <a:lnTo>
                  <a:pt x="38862" y="51816"/>
                </a:lnTo>
                <a:lnTo>
                  <a:pt x="51815" y="51816"/>
                </a:lnTo>
                <a:lnTo>
                  <a:pt x="45338" y="38862"/>
                </a:lnTo>
                <a:close/>
              </a:path>
            </a:pathLst>
          </a:custGeom>
          <a:solidFill>
            <a:srgbClr val="335B74"/>
          </a:solidFill>
        </p:spPr>
        <p:txBody>
          <a:bodyPr wrap="square" lIns="0" tIns="0" rIns="0" bIns="0" rtlCol="0"/>
          <a:lstStyle/>
          <a:p>
            <a:pPr algn="l" rtl="0"/>
            <a:endParaRPr/>
          </a:p>
        </p:txBody>
      </p:sp>
      <p:sp>
        <p:nvSpPr>
          <p:cNvPr id="108" name="object 108"/>
          <p:cNvSpPr/>
          <p:nvPr/>
        </p:nvSpPr>
        <p:spPr>
          <a:xfrm>
            <a:off x="4623055" y="3694938"/>
            <a:ext cx="52069" cy="365760"/>
          </a:xfrm>
          <a:custGeom>
            <a:avLst/>
            <a:gdLst/>
            <a:ahLst/>
            <a:cxnLst/>
            <a:rect l="l" t="t" r="r" b="b"/>
            <a:pathLst>
              <a:path w="52069" h="365760">
                <a:moveTo>
                  <a:pt x="38862" y="38862"/>
                </a:moveTo>
                <a:lnTo>
                  <a:pt x="12953" y="38862"/>
                </a:lnTo>
                <a:lnTo>
                  <a:pt x="12953" y="365760"/>
                </a:lnTo>
                <a:lnTo>
                  <a:pt x="38862" y="365760"/>
                </a:lnTo>
                <a:lnTo>
                  <a:pt x="38862" y="38862"/>
                </a:lnTo>
                <a:close/>
              </a:path>
              <a:path w="52069" h="365760">
                <a:moveTo>
                  <a:pt x="25907" y="0"/>
                </a:moveTo>
                <a:lnTo>
                  <a:pt x="0" y="51816"/>
                </a:lnTo>
                <a:lnTo>
                  <a:pt x="12953" y="51816"/>
                </a:lnTo>
                <a:lnTo>
                  <a:pt x="12953" y="38862"/>
                </a:lnTo>
                <a:lnTo>
                  <a:pt x="45338" y="38862"/>
                </a:lnTo>
                <a:lnTo>
                  <a:pt x="25907" y="0"/>
                </a:lnTo>
                <a:close/>
              </a:path>
              <a:path w="52069" h="365760">
                <a:moveTo>
                  <a:pt x="45338" y="38862"/>
                </a:moveTo>
                <a:lnTo>
                  <a:pt x="38862" y="38862"/>
                </a:lnTo>
                <a:lnTo>
                  <a:pt x="38862" y="51816"/>
                </a:lnTo>
                <a:lnTo>
                  <a:pt x="51815" y="51816"/>
                </a:lnTo>
                <a:lnTo>
                  <a:pt x="45338" y="38862"/>
                </a:lnTo>
                <a:close/>
              </a:path>
            </a:pathLst>
          </a:custGeom>
          <a:solidFill>
            <a:srgbClr val="335B74"/>
          </a:solidFill>
        </p:spPr>
        <p:txBody>
          <a:bodyPr wrap="square" lIns="0" tIns="0" rIns="0" bIns="0" rtlCol="0"/>
          <a:lstStyle/>
          <a:p>
            <a:pPr algn="l" rtl="0"/>
            <a:endParaRPr/>
          </a:p>
        </p:txBody>
      </p:sp>
      <p:sp>
        <p:nvSpPr>
          <p:cNvPr id="109" name="object 109"/>
          <p:cNvSpPr/>
          <p:nvPr/>
        </p:nvSpPr>
        <p:spPr>
          <a:xfrm>
            <a:off x="5452110" y="3694938"/>
            <a:ext cx="52069" cy="365760"/>
          </a:xfrm>
          <a:custGeom>
            <a:avLst/>
            <a:gdLst/>
            <a:ahLst/>
            <a:cxnLst/>
            <a:rect l="l" t="t" r="r" b="b"/>
            <a:pathLst>
              <a:path w="52070" h="365760">
                <a:moveTo>
                  <a:pt x="38862" y="38862"/>
                </a:moveTo>
                <a:lnTo>
                  <a:pt x="12953" y="38862"/>
                </a:lnTo>
                <a:lnTo>
                  <a:pt x="12953" y="365760"/>
                </a:lnTo>
                <a:lnTo>
                  <a:pt x="38862" y="365760"/>
                </a:lnTo>
                <a:lnTo>
                  <a:pt x="38862" y="38862"/>
                </a:lnTo>
                <a:close/>
              </a:path>
              <a:path w="52070" h="365760">
                <a:moveTo>
                  <a:pt x="25907" y="0"/>
                </a:moveTo>
                <a:lnTo>
                  <a:pt x="0" y="51816"/>
                </a:lnTo>
                <a:lnTo>
                  <a:pt x="12953" y="51816"/>
                </a:lnTo>
                <a:lnTo>
                  <a:pt x="12953" y="38862"/>
                </a:lnTo>
                <a:lnTo>
                  <a:pt x="45338" y="38862"/>
                </a:lnTo>
                <a:lnTo>
                  <a:pt x="25907" y="0"/>
                </a:lnTo>
                <a:close/>
              </a:path>
              <a:path w="52070" h="365760">
                <a:moveTo>
                  <a:pt x="45338" y="38862"/>
                </a:moveTo>
                <a:lnTo>
                  <a:pt x="38862" y="38862"/>
                </a:lnTo>
                <a:lnTo>
                  <a:pt x="38862" y="51816"/>
                </a:lnTo>
                <a:lnTo>
                  <a:pt x="51815" y="51816"/>
                </a:lnTo>
                <a:lnTo>
                  <a:pt x="45338" y="38862"/>
                </a:lnTo>
                <a:close/>
              </a:path>
            </a:pathLst>
          </a:custGeom>
          <a:solidFill>
            <a:srgbClr val="335B74"/>
          </a:solidFill>
        </p:spPr>
        <p:txBody>
          <a:bodyPr wrap="square" lIns="0" tIns="0" rIns="0" bIns="0" rtlCol="0"/>
          <a:lstStyle/>
          <a:p>
            <a:pPr algn="l" rtl="0"/>
            <a:endParaRPr/>
          </a:p>
        </p:txBody>
      </p:sp>
      <p:graphicFrame>
        <p:nvGraphicFramePr>
          <p:cNvPr id="110" name="object 110"/>
          <p:cNvGraphicFramePr>
            <a:graphicFrameLocks noGrp="1"/>
          </p:cNvGraphicFramePr>
          <p:nvPr/>
        </p:nvGraphicFramePr>
        <p:xfrm>
          <a:off x="1746504" y="828295"/>
          <a:ext cx="4648200" cy="5420105"/>
        </p:xfrm>
        <a:graphic>
          <a:graphicData uri="http://schemas.openxmlformats.org/drawingml/2006/table">
            <a:tbl>
              <a:tblPr firstRow="1" bandRow="1">
                <a:tableStyleId>{2D5ABB26-0587-4C30-8999-92F81FD0307C}</a:tableStyleId>
              </a:tblPr>
              <a:tblGrid>
                <a:gridCol w="343662">
                  <a:extLst>
                    <a:ext uri="{9D8B030D-6E8A-4147-A177-3AD203B41FA5}">
                      <a16:colId xmlns:a16="http://schemas.microsoft.com/office/drawing/2014/main" val="20000"/>
                    </a:ext>
                  </a:extLst>
                </a:gridCol>
                <a:gridCol w="4304538">
                  <a:extLst>
                    <a:ext uri="{9D8B030D-6E8A-4147-A177-3AD203B41FA5}">
                      <a16:colId xmlns:a16="http://schemas.microsoft.com/office/drawing/2014/main" val="20001"/>
                    </a:ext>
                  </a:extLst>
                </a:gridCol>
              </a:tblGrid>
              <a:tr h="924305">
                <a:tc>
                  <a:txBody>
                    <a:bodyPr/>
                    <a:lstStyle/>
                    <a:p>
                      <a:pPr algn="l" rtl="0"/>
                      <a:endParaRPr sz="1600">
                        <a:latin typeface="Arial"/>
                        <a:cs typeface="Arial"/>
                      </a:endParaRPr>
                    </a:p>
                  </a:txBody>
                  <a:tcPr marL="0" marR="0" marT="0" marB="0">
                    <a:lnR w="19812">
                      <a:solidFill>
                        <a:srgbClr val="1CACE3"/>
                      </a:solidFill>
                      <a:prstDash val="solid"/>
                    </a:lnR>
                    <a:lnB w="12192">
                      <a:solidFill>
                        <a:srgbClr val="335B74"/>
                      </a:solidFill>
                      <a:prstDash val="solid"/>
                    </a:lnB>
                  </a:tcPr>
                </a:tc>
                <a:tc>
                  <a:txBody>
                    <a:bodyPr/>
                    <a:lstStyle/>
                    <a:p>
                      <a:pPr marL="136525" algn="l" rtl="0">
                        <a:lnSpc>
                          <a:spcPts val="4490"/>
                        </a:lnSpc>
                      </a:pPr>
                      <a:r>
                        <a:rPr sz="4000" spc="80" dirty="0">
                          <a:solidFill>
                            <a:srgbClr val="E08600"/>
                          </a:solidFill>
                          <a:latin typeface="Tw Cen MT Condensed"/>
                          <a:cs typeface="Tw Cen MT Condensed"/>
                        </a:rPr>
                        <a:t>EJEMPLOS</a:t>
                      </a:r>
                      <a:endParaRPr sz="4000">
                        <a:latin typeface="Tw Cen MT Condensed"/>
                        <a:cs typeface="Tw Cen MT Condensed"/>
                      </a:endParaRPr>
                    </a:p>
                  </a:txBody>
                  <a:tcPr marL="0" marR="0" marT="0" marB="0">
                    <a:lnL w="19812">
                      <a:solidFill>
                        <a:srgbClr val="1CACE3"/>
                      </a:solidFill>
                      <a:prstDash val="solid"/>
                    </a:lnL>
                    <a:lnB w="12192">
                      <a:solidFill>
                        <a:srgbClr val="335B74"/>
                      </a:solidFill>
                      <a:prstDash val="solid"/>
                    </a:lnB>
                  </a:tcPr>
                </a:tc>
                <a:extLst>
                  <a:ext uri="{0D108BD9-81ED-4DB2-BD59-A6C34878D82A}">
                    <a16:rowId xmlns:a16="http://schemas.microsoft.com/office/drawing/2014/main" val="10000"/>
                  </a:ext>
                </a:extLst>
              </a:tr>
              <a:tr h="4495800">
                <a:tc gridSpan="2">
                  <a:txBody>
                    <a:bodyPr/>
                    <a:lstStyle/>
                    <a:p>
                      <a:pPr algn="l" rtl="0">
                        <a:lnSpc>
                          <a:spcPct val="100000"/>
                        </a:lnSpc>
                        <a:spcBef>
                          <a:spcPts val="10"/>
                        </a:spcBef>
                      </a:pPr>
                      <a:endParaRPr sz="1650">
                        <a:latin typeface="Times New Roman"/>
                        <a:cs typeface="Times New Roman"/>
                      </a:endParaRPr>
                    </a:p>
                    <a:p>
                      <a:pPr marL="1259205" algn="l" rtl="0">
                        <a:lnSpc>
                          <a:spcPct val="100000"/>
                        </a:lnSpc>
                        <a:spcBef>
                          <a:spcPts val="5"/>
                        </a:spcBef>
                      </a:pPr>
                      <a:r>
                        <a:rPr sz="2000" spc="-5" dirty="0">
                          <a:solidFill>
                            <a:srgbClr val="003399"/>
                          </a:solidFill>
                          <a:latin typeface="Arial"/>
                          <a:cs typeface="Arial"/>
                        </a:rPr>
                        <a:t>Diferencial</a:t>
                      </a:r>
                      <a:r>
                        <a:rPr sz="2000" dirty="0">
                          <a:solidFill>
                            <a:srgbClr val="003399"/>
                          </a:solidFill>
                          <a:latin typeface="Arial"/>
                          <a:cs typeface="Arial"/>
                        </a:rPr>
                        <a:t>Proteccion</a:t>
                      </a:r>
                      <a:r>
                        <a:rPr sz="2000" spc="-80" dirty="0">
                          <a:solidFill>
                            <a:srgbClr val="003399"/>
                          </a:solidFill>
                          <a:latin typeface="Arial"/>
                          <a:cs typeface="Arial"/>
                        </a:rPr>
                        <a:t> </a:t>
                      </a:r>
                      <a:r>
                        <a:rPr sz="2000" dirty="0">
                          <a:solidFill>
                            <a:srgbClr val="003399"/>
                          </a:solidFill>
                          <a:latin typeface="Arial"/>
                          <a:cs typeface="Arial"/>
                        </a:rPr>
                        <a:t>Zona</a:t>
                      </a:r>
                      <a:endParaRPr sz="2000">
                        <a:latin typeface="Arial"/>
                        <a:cs typeface="Arial"/>
                      </a:endParaRPr>
                    </a:p>
                    <a:p>
                      <a:pPr algn="l" rtl="0">
                        <a:lnSpc>
                          <a:spcPct val="100000"/>
                        </a:lnSpc>
                      </a:pPr>
                      <a:endParaRPr sz="2000">
                        <a:latin typeface="Times New Roman"/>
                        <a:cs typeface="Times New Roman"/>
                      </a:endParaRPr>
                    </a:p>
                    <a:p>
                      <a:pPr algn="l" rtl="0">
                        <a:lnSpc>
                          <a:spcPct val="100000"/>
                        </a:lnSpc>
                      </a:pPr>
                      <a:endParaRPr sz="2000">
                        <a:latin typeface="Times New Roman"/>
                        <a:cs typeface="Times New Roman"/>
                      </a:endParaRPr>
                    </a:p>
                    <a:p>
                      <a:pPr algn="l" rtl="0">
                        <a:lnSpc>
                          <a:spcPct val="100000"/>
                        </a:lnSpc>
                      </a:pPr>
                      <a:endParaRPr sz="2000">
                        <a:latin typeface="Times New Roman"/>
                        <a:cs typeface="Times New Roman"/>
                      </a:endParaRPr>
                    </a:p>
                    <a:p>
                      <a:pPr algn="l" rtl="0">
                        <a:lnSpc>
                          <a:spcPct val="100000"/>
                        </a:lnSpc>
                      </a:pPr>
                      <a:endParaRPr sz="2000">
                        <a:latin typeface="Times New Roman"/>
                        <a:cs typeface="Times New Roman"/>
                      </a:endParaRPr>
                    </a:p>
                    <a:p>
                      <a:pPr algn="l" rtl="0">
                        <a:lnSpc>
                          <a:spcPct val="100000"/>
                        </a:lnSpc>
                      </a:pPr>
                      <a:endParaRPr sz="1900">
                        <a:latin typeface="Times New Roman"/>
                        <a:cs typeface="Times New Roman"/>
                      </a:endParaRPr>
                    </a:p>
                    <a:p>
                      <a:pPr marL="1064260" algn="l" rtl="0">
                        <a:lnSpc>
                          <a:spcPct val="100000"/>
                        </a:lnSpc>
                        <a:tabLst>
                          <a:tab pos="1934210" algn="l"/>
                          <a:tab pos="2696210" algn="l"/>
                          <a:tab pos="3525520" algn="l"/>
                        </a:tabLst>
                      </a:pPr>
                      <a:r>
                        <a:rPr sz="1600" i="1" dirty="0">
                          <a:solidFill>
                            <a:srgbClr val="003399"/>
                          </a:solidFill>
                          <a:latin typeface="Times New Roman"/>
                          <a:cs typeface="Times New Roman"/>
                        </a:rPr>
                        <a:t>I</a:t>
                      </a:r>
                      <a:r>
                        <a:rPr sz="1575" baseline="-21164" dirty="0">
                          <a:solidFill>
                            <a:srgbClr val="003399"/>
                          </a:solidFill>
                          <a:latin typeface="Times New Roman"/>
                          <a:cs typeface="Times New Roman"/>
                        </a:rPr>
                        <a:t>1</a:t>
                      </a:r>
                      <a:r>
                        <a:rPr sz="2400" i="1" baseline="1736" dirty="0">
                          <a:solidFill>
                            <a:srgbClr val="003399"/>
                          </a:solidFill>
                          <a:latin typeface="Times New Roman"/>
                          <a:cs typeface="Times New Roman"/>
                        </a:rPr>
                        <a:t>I</a:t>
                      </a:r>
                      <a:r>
                        <a:rPr sz="1575" baseline="-15873" dirty="0">
                          <a:solidFill>
                            <a:srgbClr val="003399"/>
                          </a:solidFill>
                          <a:latin typeface="Times New Roman"/>
                          <a:cs typeface="Times New Roman"/>
                        </a:rPr>
                        <a:t>2</a:t>
                      </a:r>
                      <a:r>
                        <a:rPr sz="2400" i="1" baseline="1736" dirty="0">
                          <a:solidFill>
                            <a:srgbClr val="003399"/>
                          </a:solidFill>
                          <a:latin typeface="Times New Roman"/>
                          <a:cs typeface="Times New Roman"/>
                        </a:rPr>
                        <a:t>I</a:t>
                      </a:r>
                      <a:r>
                        <a:rPr sz="1575" baseline="-15873" dirty="0">
                          <a:solidFill>
                            <a:srgbClr val="003399"/>
                          </a:solidFill>
                          <a:latin typeface="Times New Roman"/>
                          <a:cs typeface="Times New Roman"/>
                        </a:rPr>
                        <a:t>3</a:t>
                      </a:r>
                      <a:r>
                        <a:rPr sz="1600" i="1" dirty="0">
                          <a:solidFill>
                            <a:srgbClr val="003399"/>
                          </a:solidFill>
                          <a:latin typeface="Times New Roman"/>
                          <a:cs typeface="Times New Roman"/>
                        </a:rPr>
                        <a:t>I</a:t>
                      </a:r>
                      <a:r>
                        <a:rPr sz="1575" baseline="-21164" dirty="0">
                          <a:solidFill>
                            <a:srgbClr val="003399"/>
                          </a:solidFill>
                          <a:latin typeface="Times New Roman"/>
                          <a:cs typeface="Times New Roman"/>
                        </a:rPr>
                        <a:t>4</a:t>
                      </a:r>
                      <a:endParaRPr sz="1575" baseline="-21164">
                        <a:latin typeface="Times New Roman"/>
                        <a:cs typeface="Times New Roman"/>
                      </a:endParaRPr>
                    </a:p>
                    <a:p>
                      <a:pPr algn="l" rtl="0">
                        <a:lnSpc>
                          <a:spcPct val="100000"/>
                        </a:lnSpc>
                      </a:pPr>
                      <a:endParaRPr sz="1900">
                        <a:latin typeface="Times New Roman"/>
                        <a:cs typeface="Times New Roman"/>
                      </a:endParaRPr>
                    </a:p>
                    <a:p>
                      <a:pPr algn="l" rtl="0">
                        <a:lnSpc>
                          <a:spcPct val="100000"/>
                        </a:lnSpc>
                      </a:pPr>
                      <a:endParaRPr sz="1900">
                        <a:latin typeface="Times New Roman"/>
                        <a:cs typeface="Times New Roman"/>
                      </a:endParaRPr>
                    </a:p>
                    <a:p>
                      <a:pPr algn="l" rtl="0">
                        <a:lnSpc>
                          <a:spcPct val="100000"/>
                        </a:lnSpc>
                        <a:spcBef>
                          <a:spcPts val="45"/>
                        </a:spcBef>
                      </a:pPr>
                      <a:endParaRPr sz="2750">
                        <a:latin typeface="Times New Roman"/>
                        <a:cs typeface="Times New Roman"/>
                      </a:endParaRPr>
                    </a:p>
                    <a:p>
                      <a:pPr marL="421005" algn="l" rtl="0">
                        <a:lnSpc>
                          <a:spcPct val="100000"/>
                        </a:lnSpc>
                      </a:pPr>
                      <a:r>
                        <a:rPr sz="2000" dirty="0">
                          <a:solidFill>
                            <a:srgbClr val="003399"/>
                          </a:solidFill>
                          <a:latin typeface="Arial"/>
                          <a:cs typeface="Arial"/>
                        </a:rPr>
                        <a:t>Autobús</a:t>
                      </a:r>
                      <a:r>
                        <a:rPr sz="2000" spc="-5" dirty="0">
                          <a:solidFill>
                            <a:srgbClr val="003399"/>
                          </a:solidFill>
                          <a:latin typeface="Arial"/>
                          <a:cs typeface="Arial"/>
                        </a:rPr>
                        <a:t>Diferencial:</a:t>
                      </a:r>
                      <a:r>
                        <a:rPr sz="2000" dirty="0">
                          <a:solidFill>
                            <a:srgbClr val="003399"/>
                          </a:solidFill>
                          <a:latin typeface="Arial"/>
                          <a:cs typeface="Arial"/>
                        </a:rPr>
                        <a:t>Varios</a:t>
                      </a:r>
                      <a:r>
                        <a:rPr sz="2000" spc="-90" dirty="0">
                          <a:solidFill>
                            <a:srgbClr val="003399"/>
                          </a:solidFill>
                          <a:latin typeface="Arial"/>
                          <a:cs typeface="Arial"/>
                        </a:rPr>
                        <a:t> </a:t>
                      </a:r>
                      <a:r>
                        <a:rPr sz="2000" dirty="0">
                          <a:solidFill>
                            <a:srgbClr val="003399"/>
                          </a:solidFill>
                          <a:latin typeface="Arial"/>
                          <a:cs typeface="Arial"/>
                        </a:rPr>
                        <a:t>Entradas</a:t>
                      </a:r>
                      <a:endParaRPr sz="2000">
                        <a:latin typeface="Arial"/>
                        <a:cs typeface="Arial"/>
                      </a:endParaRPr>
                    </a:p>
                  </a:txBody>
                  <a:tcPr marL="0" marR="0" marT="0" marB="0">
                    <a:lnL w="12192">
                      <a:solidFill>
                        <a:srgbClr val="335B74"/>
                      </a:solidFill>
                      <a:prstDash val="solid"/>
                    </a:lnL>
                    <a:lnR w="12192">
                      <a:solidFill>
                        <a:srgbClr val="335B74"/>
                      </a:solidFill>
                      <a:prstDash val="solid"/>
                    </a:lnR>
                    <a:lnT w="12192">
                      <a:solidFill>
                        <a:srgbClr val="335B74"/>
                      </a:solidFill>
                      <a:prstDash val="solid"/>
                    </a:lnT>
                    <a:lnB w="12192">
                      <a:solidFill>
                        <a:srgbClr val="335B74"/>
                      </a:solidFill>
                      <a:prstDash val="solid"/>
                    </a:lnB>
                  </a:tcPr>
                </a:tc>
                <a:tc hMerge="1">
                  <a:txBody>
                    <a:bodyPr/>
                    <a:lstStyle/>
                    <a:p>
                      <a:pPr algn="l" rtl="0"/>
                      <a:endParaRPr/>
                    </a:p>
                  </a:txBody>
                  <a:tcPr marL="0" marR="0" marT="0" marB="0"/>
                </a:tc>
                <a:extLst>
                  <a:ext uri="{0D108BD9-81ED-4DB2-BD59-A6C34878D82A}">
                    <a16:rowId xmlns:a16="http://schemas.microsoft.com/office/drawing/2014/main" val="10001"/>
                  </a:ext>
                </a:extLst>
              </a:tr>
            </a:tbl>
          </a:graphicData>
        </a:graphic>
      </p:graphicFrame>
      <p:sp>
        <p:nvSpPr>
          <p:cNvPr id="111" name="object 111"/>
          <p:cNvSpPr txBox="1"/>
          <p:nvPr/>
        </p:nvSpPr>
        <p:spPr>
          <a:xfrm>
            <a:off x="6930898" y="5355539"/>
            <a:ext cx="3108325" cy="615553"/>
          </a:xfrm>
          <a:prstGeom prst="rect">
            <a:avLst/>
          </a:prstGeom>
        </p:spPr>
        <p:txBody>
          <a:bodyPr vert="horz" wrap="square" lIns="0" tIns="0" rIns="0" bIns="0" rtlCol="0">
            <a:spAutoFit/>
          </a:bodyPr>
          <a:lstStyle/>
          <a:p>
            <a:pPr marL="168910" indent="-169545" algn="l" rtl="0"/>
            <a:r>
              <a:rPr sz="2000" dirty="0">
                <a:solidFill>
                  <a:srgbClr val="003399"/>
                </a:solidFill>
                <a:latin typeface="Arial"/>
                <a:cs typeface="Arial"/>
              </a:rPr>
              <a:t>tres devanados</a:t>
            </a:r>
            <a:r>
              <a:rPr sz="2000" spc="-110" dirty="0">
                <a:solidFill>
                  <a:srgbClr val="003399"/>
                </a:solidFill>
                <a:latin typeface="Arial"/>
                <a:cs typeface="Arial"/>
              </a:rPr>
              <a:t> </a:t>
            </a:r>
            <a:r>
              <a:rPr sz="2000" spc="-10" dirty="0">
                <a:solidFill>
                  <a:srgbClr val="003399"/>
                </a:solidFill>
                <a:latin typeface="Arial"/>
                <a:cs typeface="Arial"/>
              </a:rPr>
              <a:t>Transformador</a:t>
            </a:r>
            <a:r>
              <a:rPr sz="2000" spc="-5" dirty="0">
                <a:solidFill>
                  <a:srgbClr val="003399"/>
                </a:solidFill>
                <a:latin typeface="Arial"/>
                <a:cs typeface="Arial"/>
              </a:rPr>
              <a:t>Diferencial:</a:t>
            </a:r>
            <a:r>
              <a:rPr sz="2000" dirty="0">
                <a:solidFill>
                  <a:srgbClr val="003399"/>
                </a:solidFill>
                <a:latin typeface="Arial"/>
                <a:cs typeface="Arial"/>
              </a:rPr>
              <a:t>Tres</a:t>
            </a:r>
            <a:r>
              <a:rPr sz="2000" spc="-120" dirty="0">
                <a:solidFill>
                  <a:srgbClr val="003399"/>
                </a:solidFill>
                <a:latin typeface="Arial"/>
                <a:cs typeface="Arial"/>
              </a:rPr>
              <a:t> </a:t>
            </a:r>
            <a:r>
              <a:rPr sz="2000" dirty="0">
                <a:solidFill>
                  <a:srgbClr val="003399"/>
                </a:solidFill>
                <a:latin typeface="Arial"/>
                <a:cs typeface="Arial"/>
              </a:rPr>
              <a:t>Entradas</a:t>
            </a:r>
            <a:endParaRPr sz="2000">
              <a:latin typeface="Arial"/>
              <a:cs typeface="Arial"/>
            </a:endParaRPr>
          </a:p>
        </p:txBody>
      </p:sp>
      <p:sp>
        <p:nvSpPr>
          <p:cNvPr id="112" name="object 112"/>
          <p:cNvSpPr/>
          <p:nvPr/>
        </p:nvSpPr>
        <p:spPr>
          <a:xfrm>
            <a:off x="8390381" y="4266438"/>
            <a:ext cx="76200" cy="152400"/>
          </a:xfrm>
          <a:custGeom>
            <a:avLst/>
            <a:gdLst/>
            <a:ahLst/>
            <a:cxnLst/>
            <a:rect l="l" t="t" r="r" b="b"/>
            <a:pathLst>
              <a:path w="76200" h="152400">
                <a:moveTo>
                  <a:pt x="76200" y="152400"/>
                </a:moveTo>
                <a:lnTo>
                  <a:pt x="48220" y="133350"/>
                </a:lnTo>
                <a:lnTo>
                  <a:pt x="23812" y="114300"/>
                </a:lnTo>
                <a:lnTo>
                  <a:pt x="6548" y="95250"/>
                </a:lnTo>
                <a:lnTo>
                  <a:pt x="0" y="76200"/>
                </a:lnTo>
                <a:lnTo>
                  <a:pt x="10120" y="55364"/>
                </a:lnTo>
                <a:lnTo>
                  <a:pt x="33337" y="33337"/>
                </a:lnTo>
                <a:lnTo>
                  <a:pt x="58935" y="13692"/>
                </a:lnTo>
                <a:lnTo>
                  <a:pt x="76200" y="0"/>
                </a:lnTo>
              </a:path>
            </a:pathLst>
          </a:custGeom>
          <a:ln w="25908">
            <a:solidFill>
              <a:srgbClr val="CC6600"/>
            </a:solidFill>
          </a:ln>
        </p:spPr>
        <p:txBody>
          <a:bodyPr wrap="square" lIns="0" tIns="0" rIns="0" bIns="0" rtlCol="0"/>
          <a:lstStyle/>
          <a:p>
            <a:pPr algn="l" rtl="0"/>
            <a:endParaRPr/>
          </a:p>
        </p:txBody>
      </p:sp>
      <p:sp>
        <p:nvSpPr>
          <p:cNvPr id="113" name="object 113"/>
          <p:cNvSpPr/>
          <p:nvPr/>
        </p:nvSpPr>
        <p:spPr>
          <a:xfrm>
            <a:off x="8390381" y="4114038"/>
            <a:ext cx="76200" cy="152400"/>
          </a:xfrm>
          <a:custGeom>
            <a:avLst/>
            <a:gdLst/>
            <a:ahLst/>
            <a:cxnLst/>
            <a:rect l="l" t="t" r="r" b="b"/>
            <a:pathLst>
              <a:path w="76200" h="152400">
                <a:moveTo>
                  <a:pt x="76200" y="152400"/>
                </a:moveTo>
                <a:lnTo>
                  <a:pt x="48220" y="133350"/>
                </a:lnTo>
                <a:lnTo>
                  <a:pt x="23812" y="114300"/>
                </a:lnTo>
                <a:lnTo>
                  <a:pt x="6548" y="95250"/>
                </a:lnTo>
                <a:lnTo>
                  <a:pt x="0" y="76200"/>
                </a:lnTo>
                <a:lnTo>
                  <a:pt x="10120" y="55364"/>
                </a:lnTo>
                <a:lnTo>
                  <a:pt x="33337" y="33337"/>
                </a:lnTo>
                <a:lnTo>
                  <a:pt x="58935" y="13692"/>
                </a:lnTo>
                <a:lnTo>
                  <a:pt x="76200" y="0"/>
                </a:lnTo>
              </a:path>
            </a:pathLst>
          </a:custGeom>
          <a:ln w="25908">
            <a:solidFill>
              <a:srgbClr val="CC6600"/>
            </a:solidFill>
          </a:ln>
        </p:spPr>
        <p:txBody>
          <a:bodyPr wrap="square" lIns="0" tIns="0" rIns="0" bIns="0" rtlCol="0"/>
          <a:lstStyle/>
          <a:p>
            <a:pPr algn="l" rtl="0"/>
            <a:endParaRPr/>
          </a:p>
        </p:txBody>
      </p:sp>
      <p:sp>
        <p:nvSpPr>
          <p:cNvPr id="114" name="object 114"/>
          <p:cNvSpPr/>
          <p:nvPr/>
        </p:nvSpPr>
        <p:spPr>
          <a:xfrm>
            <a:off x="8466581" y="4418838"/>
            <a:ext cx="0" cy="152400"/>
          </a:xfrm>
          <a:custGeom>
            <a:avLst/>
            <a:gdLst/>
            <a:ahLst/>
            <a:cxnLst/>
            <a:rect l="l" t="t" r="r" b="b"/>
            <a:pathLst>
              <a:path h="152400">
                <a:moveTo>
                  <a:pt x="0" y="152400"/>
                </a:moveTo>
                <a:lnTo>
                  <a:pt x="0" y="0"/>
                </a:lnTo>
              </a:path>
            </a:pathLst>
          </a:custGeom>
          <a:ln w="25908">
            <a:solidFill>
              <a:srgbClr val="CC6600"/>
            </a:solidFill>
          </a:ln>
        </p:spPr>
        <p:txBody>
          <a:bodyPr wrap="square" lIns="0" tIns="0" rIns="0" bIns="0" rtlCol="0"/>
          <a:lstStyle/>
          <a:p>
            <a:pPr algn="l" rtl="0"/>
            <a:endParaRPr/>
          </a:p>
        </p:txBody>
      </p:sp>
      <p:sp>
        <p:nvSpPr>
          <p:cNvPr id="115" name="object 115"/>
          <p:cNvSpPr/>
          <p:nvPr/>
        </p:nvSpPr>
        <p:spPr>
          <a:xfrm>
            <a:off x="8466581" y="4037838"/>
            <a:ext cx="0" cy="76200"/>
          </a:xfrm>
          <a:custGeom>
            <a:avLst/>
            <a:gdLst/>
            <a:ahLst/>
            <a:cxnLst/>
            <a:rect l="l" t="t" r="r" b="b"/>
            <a:pathLst>
              <a:path h="76200">
                <a:moveTo>
                  <a:pt x="0" y="76200"/>
                </a:moveTo>
                <a:lnTo>
                  <a:pt x="0" y="0"/>
                </a:lnTo>
              </a:path>
            </a:pathLst>
          </a:custGeom>
          <a:ln w="25908">
            <a:solidFill>
              <a:srgbClr val="CC6600"/>
            </a:solidFill>
          </a:ln>
        </p:spPr>
        <p:txBody>
          <a:bodyPr wrap="square" lIns="0" tIns="0" rIns="0" bIns="0" rtlCol="0"/>
          <a:lstStyle/>
          <a:p>
            <a:pPr algn="l" rtl="0"/>
            <a:endParaRPr/>
          </a:p>
        </p:txBody>
      </p:sp>
      <p:sp>
        <p:nvSpPr>
          <p:cNvPr id="116" name="object 116"/>
          <p:cNvSpPr/>
          <p:nvPr/>
        </p:nvSpPr>
        <p:spPr>
          <a:xfrm>
            <a:off x="8490966" y="3810761"/>
            <a:ext cx="0" cy="189230"/>
          </a:xfrm>
          <a:custGeom>
            <a:avLst/>
            <a:gdLst/>
            <a:ahLst/>
            <a:cxnLst/>
            <a:rect l="l" t="t" r="r" b="b"/>
            <a:pathLst>
              <a:path h="189229">
                <a:moveTo>
                  <a:pt x="0" y="188975"/>
                </a:moveTo>
                <a:lnTo>
                  <a:pt x="0" y="0"/>
                </a:lnTo>
              </a:path>
            </a:pathLst>
          </a:custGeom>
          <a:ln w="25908">
            <a:solidFill>
              <a:srgbClr val="000000"/>
            </a:solidFill>
          </a:ln>
        </p:spPr>
        <p:txBody>
          <a:bodyPr wrap="square" lIns="0" tIns="0" rIns="0" bIns="0" rtlCol="0"/>
          <a:lstStyle/>
          <a:p>
            <a:pPr algn="l" rtl="0"/>
            <a:endParaRPr/>
          </a:p>
        </p:txBody>
      </p:sp>
      <p:sp>
        <p:nvSpPr>
          <p:cNvPr id="117" name="object 117"/>
          <p:cNvSpPr/>
          <p:nvPr/>
        </p:nvSpPr>
        <p:spPr>
          <a:xfrm>
            <a:off x="8428482" y="3952495"/>
            <a:ext cx="132715" cy="123825"/>
          </a:xfrm>
          <a:custGeom>
            <a:avLst/>
            <a:gdLst/>
            <a:ahLst/>
            <a:cxnLst/>
            <a:rect l="l" t="t" r="r" b="b"/>
            <a:pathLst>
              <a:path w="132715" h="123825">
                <a:moveTo>
                  <a:pt x="66294" y="0"/>
                </a:moveTo>
                <a:lnTo>
                  <a:pt x="40505" y="4857"/>
                </a:lnTo>
                <a:lnTo>
                  <a:pt x="19430" y="18097"/>
                </a:lnTo>
                <a:lnTo>
                  <a:pt x="5214" y="37718"/>
                </a:lnTo>
                <a:lnTo>
                  <a:pt x="0" y="61721"/>
                </a:lnTo>
                <a:lnTo>
                  <a:pt x="5214" y="85725"/>
                </a:lnTo>
                <a:lnTo>
                  <a:pt x="19431" y="105346"/>
                </a:lnTo>
                <a:lnTo>
                  <a:pt x="40505" y="118586"/>
                </a:lnTo>
                <a:lnTo>
                  <a:pt x="66294" y="123443"/>
                </a:lnTo>
                <a:lnTo>
                  <a:pt x="92082" y="118586"/>
                </a:lnTo>
                <a:lnTo>
                  <a:pt x="113157" y="105346"/>
                </a:lnTo>
                <a:lnTo>
                  <a:pt x="127373" y="85724"/>
                </a:lnTo>
                <a:lnTo>
                  <a:pt x="132588" y="61721"/>
                </a:lnTo>
                <a:lnTo>
                  <a:pt x="127373" y="37718"/>
                </a:lnTo>
                <a:lnTo>
                  <a:pt x="113156" y="18097"/>
                </a:lnTo>
                <a:lnTo>
                  <a:pt x="92082" y="4857"/>
                </a:lnTo>
                <a:lnTo>
                  <a:pt x="66294" y="0"/>
                </a:lnTo>
                <a:close/>
              </a:path>
            </a:pathLst>
          </a:custGeom>
          <a:solidFill>
            <a:srgbClr val="FFFFFF"/>
          </a:solidFill>
        </p:spPr>
        <p:txBody>
          <a:bodyPr wrap="square" lIns="0" tIns="0" rIns="0" bIns="0" rtlCol="0"/>
          <a:lstStyle/>
          <a:p>
            <a:pPr algn="l" rtl="0"/>
            <a:endParaRPr/>
          </a:p>
        </p:txBody>
      </p:sp>
      <p:sp>
        <p:nvSpPr>
          <p:cNvPr id="118" name="object 118"/>
          <p:cNvSpPr/>
          <p:nvPr/>
        </p:nvSpPr>
        <p:spPr>
          <a:xfrm>
            <a:off x="8428482" y="3952495"/>
            <a:ext cx="132715" cy="123825"/>
          </a:xfrm>
          <a:custGeom>
            <a:avLst/>
            <a:gdLst/>
            <a:ahLst/>
            <a:cxnLst/>
            <a:rect l="l" t="t" r="r" b="b"/>
            <a:pathLst>
              <a:path w="132715" h="123825">
                <a:moveTo>
                  <a:pt x="132588" y="61721"/>
                </a:moveTo>
                <a:lnTo>
                  <a:pt x="127373" y="85724"/>
                </a:lnTo>
                <a:lnTo>
                  <a:pt x="113157" y="105346"/>
                </a:lnTo>
                <a:lnTo>
                  <a:pt x="92082" y="118586"/>
                </a:lnTo>
                <a:lnTo>
                  <a:pt x="66294" y="123443"/>
                </a:lnTo>
                <a:lnTo>
                  <a:pt x="40505" y="118586"/>
                </a:lnTo>
                <a:lnTo>
                  <a:pt x="19431" y="105346"/>
                </a:lnTo>
                <a:lnTo>
                  <a:pt x="5214" y="85725"/>
                </a:lnTo>
                <a:lnTo>
                  <a:pt x="0" y="61721"/>
                </a:lnTo>
                <a:lnTo>
                  <a:pt x="5214" y="37718"/>
                </a:lnTo>
                <a:lnTo>
                  <a:pt x="19430" y="18097"/>
                </a:lnTo>
                <a:lnTo>
                  <a:pt x="40505" y="4857"/>
                </a:lnTo>
                <a:lnTo>
                  <a:pt x="66294" y="0"/>
                </a:lnTo>
                <a:lnTo>
                  <a:pt x="92082" y="4857"/>
                </a:lnTo>
                <a:lnTo>
                  <a:pt x="113156" y="18097"/>
                </a:lnTo>
                <a:lnTo>
                  <a:pt x="127373" y="37718"/>
                </a:lnTo>
                <a:lnTo>
                  <a:pt x="132588" y="61721"/>
                </a:lnTo>
                <a:close/>
              </a:path>
            </a:pathLst>
          </a:custGeom>
          <a:ln w="25908">
            <a:solidFill>
              <a:srgbClr val="CC6600"/>
            </a:solidFill>
          </a:ln>
        </p:spPr>
        <p:txBody>
          <a:bodyPr wrap="square" lIns="0" tIns="0" rIns="0" bIns="0" rtlCol="0"/>
          <a:lstStyle/>
          <a:p>
            <a:pPr algn="l" rtl="0"/>
            <a:endParaRPr/>
          </a:p>
        </p:txBody>
      </p:sp>
      <p:sp>
        <p:nvSpPr>
          <p:cNvPr id="119" name="object 119"/>
          <p:cNvSpPr/>
          <p:nvPr/>
        </p:nvSpPr>
        <p:spPr>
          <a:xfrm>
            <a:off x="8430006" y="4540758"/>
            <a:ext cx="76200" cy="76200"/>
          </a:xfrm>
          <a:custGeom>
            <a:avLst/>
            <a:gdLst/>
            <a:ahLst/>
            <a:cxnLst/>
            <a:rect l="l" t="t" r="r" b="b"/>
            <a:pathLst>
              <a:path w="76200" h="76200">
                <a:moveTo>
                  <a:pt x="38100" y="0"/>
                </a:moveTo>
                <a:lnTo>
                  <a:pt x="23252" y="2988"/>
                </a:lnTo>
                <a:lnTo>
                  <a:pt x="11144" y="11144"/>
                </a:lnTo>
                <a:lnTo>
                  <a:pt x="2988" y="23252"/>
                </a:lnTo>
                <a:lnTo>
                  <a:pt x="0" y="38100"/>
                </a:lnTo>
                <a:lnTo>
                  <a:pt x="2988" y="52947"/>
                </a:lnTo>
                <a:lnTo>
                  <a:pt x="11144" y="65055"/>
                </a:lnTo>
                <a:lnTo>
                  <a:pt x="23252" y="73211"/>
                </a:lnTo>
                <a:lnTo>
                  <a:pt x="38100" y="76200"/>
                </a:lnTo>
                <a:lnTo>
                  <a:pt x="52947" y="73211"/>
                </a:lnTo>
                <a:lnTo>
                  <a:pt x="65055" y="65055"/>
                </a:lnTo>
                <a:lnTo>
                  <a:pt x="73211" y="52947"/>
                </a:lnTo>
                <a:lnTo>
                  <a:pt x="76200" y="38100"/>
                </a:lnTo>
                <a:lnTo>
                  <a:pt x="73211" y="23252"/>
                </a:lnTo>
                <a:lnTo>
                  <a:pt x="65055" y="11144"/>
                </a:lnTo>
                <a:lnTo>
                  <a:pt x="52947" y="2988"/>
                </a:lnTo>
                <a:lnTo>
                  <a:pt x="38100" y="0"/>
                </a:lnTo>
                <a:close/>
              </a:path>
            </a:pathLst>
          </a:custGeom>
          <a:solidFill>
            <a:srgbClr val="CC6600"/>
          </a:solidFill>
        </p:spPr>
        <p:txBody>
          <a:bodyPr wrap="square" lIns="0" tIns="0" rIns="0" bIns="0" rtlCol="0"/>
          <a:lstStyle/>
          <a:p>
            <a:pPr algn="l" rtl="0"/>
            <a:endParaRPr/>
          </a:p>
        </p:txBody>
      </p:sp>
      <p:sp>
        <p:nvSpPr>
          <p:cNvPr id="120" name="object 120"/>
          <p:cNvSpPr/>
          <p:nvPr/>
        </p:nvSpPr>
        <p:spPr>
          <a:xfrm>
            <a:off x="8430006" y="4540758"/>
            <a:ext cx="76200" cy="76200"/>
          </a:xfrm>
          <a:custGeom>
            <a:avLst/>
            <a:gdLst/>
            <a:ahLst/>
            <a:cxnLst/>
            <a:rect l="l" t="t" r="r" b="b"/>
            <a:pathLst>
              <a:path w="76200" h="76200">
                <a:moveTo>
                  <a:pt x="0" y="38100"/>
                </a:moveTo>
                <a:lnTo>
                  <a:pt x="2988" y="23252"/>
                </a:lnTo>
                <a:lnTo>
                  <a:pt x="11144" y="11144"/>
                </a:lnTo>
                <a:lnTo>
                  <a:pt x="23252" y="2988"/>
                </a:lnTo>
                <a:lnTo>
                  <a:pt x="38100" y="0"/>
                </a:lnTo>
                <a:lnTo>
                  <a:pt x="52947" y="2988"/>
                </a:lnTo>
                <a:lnTo>
                  <a:pt x="65055" y="11144"/>
                </a:lnTo>
                <a:lnTo>
                  <a:pt x="73211" y="23252"/>
                </a:lnTo>
                <a:lnTo>
                  <a:pt x="76200" y="38100"/>
                </a:lnTo>
                <a:lnTo>
                  <a:pt x="73211" y="52947"/>
                </a:lnTo>
                <a:lnTo>
                  <a:pt x="65055" y="65055"/>
                </a:lnTo>
                <a:lnTo>
                  <a:pt x="52947" y="73211"/>
                </a:lnTo>
                <a:lnTo>
                  <a:pt x="38100" y="76200"/>
                </a:lnTo>
                <a:lnTo>
                  <a:pt x="23252" y="73211"/>
                </a:lnTo>
                <a:lnTo>
                  <a:pt x="11144" y="65055"/>
                </a:lnTo>
                <a:lnTo>
                  <a:pt x="2988" y="52947"/>
                </a:lnTo>
                <a:lnTo>
                  <a:pt x="0" y="38100"/>
                </a:lnTo>
                <a:close/>
              </a:path>
            </a:pathLst>
          </a:custGeom>
          <a:ln w="25908">
            <a:solidFill>
              <a:srgbClr val="CC6600"/>
            </a:solidFill>
          </a:ln>
        </p:spPr>
        <p:txBody>
          <a:bodyPr wrap="square" lIns="0" tIns="0" rIns="0" bIns="0" rtlCol="0"/>
          <a:lstStyle/>
          <a:p>
            <a:pPr algn="l" rtl="0"/>
            <a:endParaRPr/>
          </a:p>
        </p:txBody>
      </p:sp>
      <p:sp>
        <p:nvSpPr>
          <p:cNvPr id="121" name="object 121"/>
          <p:cNvSpPr/>
          <p:nvPr/>
        </p:nvSpPr>
        <p:spPr>
          <a:xfrm>
            <a:off x="6867906" y="2862834"/>
            <a:ext cx="86995" cy="85725"/>
          </a:xfrm>
          <a:custGeom>
            <a:avLst/>
            <a:gdLst/>
            <a:ahLst/>
            <a:cxnLst/>
            <a:rect l="l" t="t" r="r" b="b"/>
            <a:pathLst>
              <a:path w="86995" h="85725">
                <a:moveTo>
                  <a:pt x="0" y="85344"/>
                </a:moveTo>
                <a:lnTo>
                  <a:pt x="86867" y="85344"/>
                </a:lnTo>
                <a:lnTo>
                  <a:pt x="86867" y="0"/>
                </a:lnTo>
                <a:lnTo>
                  <a:pt x="0" y="0"/>
                </a:lnTo>
                <a:lnTo>
                  <a:pt x="0" y="85344"/>
                </a:lnTo>
                <a:close/>
              </a:path>
            </a:pathLst>
          </a:custGeom>
          <a:solidFill>
            <a:srgbClr val="000000"/>
          </a:solidFill>
        </p:spPr>
        <p:txBody>
          <a:bodyPr wrap="square" lIns="0" tIns="0" rIns="0" bIns="0" rtlCol="0"/>
          <a:lstStyle/>
          <a:p>
            <a:pPr algn="l" rtl="0"/>
            <a:endParaRPr/>
          </a:p>
        </p:txBody>
      </p:sp>
      <p:sp>
        <p:nvSpPr>
          <p:cNvPr id="122" name="object 122"/>
          <p:cNvSpPr/>
          <p:nvPr/>
        </p:nvSpPr>
        <p:spPr>
          <a:xfrm>
            <a:off x="6867906" y="2862834"/>
            <a:ext cx="86995" cy="85725"/>
          </a:xfrm>
          <a:custGeom>
            <a:avLst/>
            <a:gdLst/>
            <a:ahLst/>
            <a:cxnLst/>
            <a:rect l="l" t="t" r="r" b="b"/>
            <a:pathLst>
              <a:path w="86995" h="85725">
                <a:moveTo>
                  <a:pt x="0" y="85344"/>
                </a:moveTo>
                <a:lnTo>
                  <a:pt x="86867" y="85344"/>
                </a:lnTo>
                <a:lnTo>
                  <a:pt x="86867" y="0"/>
                </a:lnTo>
                <a:lnTo>
                  <a:pt x="0" y="0"/>
                </a:lnTo>
                <a:lnTo>
                  <a:pt x="0" y="85344"/>
                </a:lnTo>
                <a:close/>
              </a:path>
            </a:pathLst>
          </a:custGeom>
          <a:ln w="19812">
            <a:solidFill>
              <a:srgbClr val="000000"/>
            </a:solidFill>
          </a:ln>
        </p:spPr>
        <p:txBody>
          <a:bodyPr wrap="square" lIns="0" tIns="0" rIns="0" bIns="0" rtlCol="0"/>
          <a:lstStyle/>
          <a:p>
            <a:pPr algn="l" rtl="0"/>
            <a:endParaRPr/>
          </a:p>
        </p:txBody>
      </p:sp>
      <p:sp>
        <p:nvSpPr>
          <p:cNvPr id="123" name="object 123"/>
          <p:cNvSpPr/>
          <p:nvPr/>
        </p:nvSpPr>
        <p:spPr>
          <a:xfrm>
            <a:off x="6973062" y="3015234"/>
            <a:ext cx="85725" cy="85725"/>
          </a:xfrm>
          <a:custGeom>
            <a:avLst/>
            <a:gdLst/>
            <a:ahLst/>
            <a:cxnLst/>
            <a:rect l="l" t="t" r="r" b="b"/>
            <a:pathLst>
              <a:path w="85725" h="85725">
                <a:moveTo>
                  <a:pt x="0" y="85344"/>
                </a:moveTo>
                <a:lnTo>
                  <a:pt x="85344" y="85344"/>
                </a:lnTo>
                <a:lnTo>
                  <a:pt x="85344" y="0"/>
                </a:lnTo>
                <a:lnTo>
                  <a:pt x="0" y="0"/>
                </a:lnTo>
                <a:lnTo>
                  <a:pt x="0" y="85344"/>
                </a:lnTo>
                <a:close/>
              </a:path>
            </a:pathLst>
          </a:custGeom>
          <a:solidFill>
            <a:srgbClr val="000000"/>
          </a:solidFill>
        </p:spPr>
        <p:txBody>
          <a:bodyPr wrap="square" lIns="0" tIns="0" rIns="0" bIns="0" rtlCol="0"/>
          <a:lstStyle/>
          <a:p>
            <a:pPr algn="l" rtl="0"/>
            <a:endParaRPr/>
          </a:p>
        </p:txBody>
      </p:sp>
      <p:sp>
        <p:nvSpPr>
          <p:cNvPr id="124" name="object 124"/>
          <p:cNvSpPr/>
          <p:nvPr/>
        </p:nvSpPr>
        <p:spPr>
          <a:xfrm>
            <a:off x="6973062" y="3015234"/>
            <a:ext cx="85725" cy="85725"/>
          </a:xfrm>
          <a:custGeom>
            <a:avLst/>
            <a:gdLst/>
            <a:ahLst/>
            <a:cxnLst/>
            <a:rect l="l" t="t" r="r" b="b"/>
            <a:pathLst>
              <a:path w="85725" h="85725">
                <a:moveTo>
                  <a:pt x="0" y="85344"/>
                </a:moveTo>
                <a:lnTo>
                  <a:pt x="85344" y="85344"/>
                </a:lnTo>
                <a:lnTo>
                  <a:pt x="85344" y="0"/>
                </a:lnTo>
                <a:lnTo>
                  <a:pt x="0" y="0"/>
                </a:lnTo>
                <a:lnTo>
                  <a:pt x="0" y="85344"/>
                </a:lnTo>
                <a:close/>
              </a:path>
            </a:pathLst>
          </a:custGeom>
          <a:ln w="19812">
            <a:solidFill>
              <a:srgbClr val="000000"/>
            </a:solidFill>
          </a:ln>
        </p:spPr>
        <p:txBody>
          <a:bodyPr wrap="square" lIns="0" tIns="0" rIns="0" bIns="0" rtlCol="0"/>
          <a:lstStyle/>
          <a:p>
            <a:pPr algn="l" rtl="0"/>
            <a:endParaRPr/>
          </a:p>
        </p:txBody>
      </p:sp>
      <p:sp>
        <p:nvSpPr>
          <p:cNvPr id="125" name="object 125"/>
          <p:cNvSpPr/>
          <p:nvPr/>
        </p:nvSpPr>
        <p:spPr>
          <a:xfrm>
            <a:off x="10059162" y="2853690"/>
            <a:ext cx="85725" cy="85725"/>
          </a:xfrm>
          <a:custGeom>
            <a:avLst/>
            <a:gdLst/>
            <a:ahLst/>
            <a:cxnLst/>
            <a:rect l="l" t="t" r="r" b="b"/>
            <a:pathLst>
              <a:path w="85725" h="85725">
                <a:moveTo>
                  <a:pt x="0" y="85344"/>
                </a:moveTo>
                <a:lnTo>
                  <a:pt x="85344" y="85344"/>
                </a:lnTo>
                <a:lnTo>
                  <a:pt x="85344" y="0"/>
                </a:lnTo>
                <a:lnTo>
                  <a:pt x="0" y="0"/>
                </a:lnTo>
                <a:lnTo>
                  <a:pt x="0" y="85344"/>
                </a:lnTo>
                <a:close/>
              </a:path>
            </a:pathLst>
          </a:custGeom>
          <a:solidFill>
            <a:srgbClr val="000000"/>
          </a:solidFill>
        </p:spPr>
        <p:txBody>
          <a:bodyPr wrap="square" lIns="0" tIns="0" rIns="0" bIns="0" rtlCol="0"/>
          <a:lstStyle/>
          <a:p>
            <a:pPr algn="l" rtl="0"/>
            <a:endParaRPr/>
          </a:p>
        </p:txBody>
      </p:sp>
      <p:sp>
        <p:nvSpPr>
          <p:cNvPr id="126" name="object 126"/>
          <p:cNvSpPr/>
          <p:nvPr/>
        </p:nvSpPr>
        <p:spPr>
          <a:xfrm>
            <a:off x="10059162" y="2853690"/>
            <a:ext cx="85725" cy="85725"/>
          </a:xfrm>
          <a:custGeom>
            <a:avLst/>
            <a:gdLst/>
            <a:ahLst/>
            <a:cxnLst/>
            <a:rect l="l" t="t" r="r" b="b"/>
            <a:pathLst>
              <a:path w="85725" h="85725">
                <a:moveTo>
                  <a:pt x="0" y="85344"/>
                </a:moveTo>
                <a:lnTo>
                  <a:pt x="85344" y="85344"/>
                </a:lnTo>
                <a:lnTo>
                  <a:pt x="85344" y="0"/>
                </a:lnTo>
                <a:lnTo>
                  <a:pt x="0" y="0"/>
                </a:lnTo>
                <a:lnTo>
                  <a:pt x="0" y="85344"/>
                </a:lnTo>
                <a:close/>
              </a:path>
            </a:pathLst>
          </a:custGeom>
          <a:ln w="19812">
            <a:solidFill>
              <a:srgbClr val="000000"/>
            </a:solidFill>
          </a:ln>
        </p:spPr>
        <p:txBody>
          <a:bodyPr wrap="square" lIns="0" tIns="0" rIns="0" bIns="0" rtlCol="0"/>
          <a:lstStyle/>
          <a:p>
            <a:pPr algn="l" rtl="0"/>
            <a:endParaRPr/>
          </a:p>
        </p:txBody>
      </p:sp>
      <p:sp>
        <p:nvSpPr>
          <p:cNvPr id="127" name="object 127"/>
          <p:cNvSpPr/>
          <p:nvPr/>
        </p:nvSpPr>
        <p:spPr>
          <a:xfrm>
            <a:off x="9954007" y="2996946"/>
            <a:ext cx="86995" cy="85725"/>
          </a:xfrm>
          <a:custGeom>
            <a:avLst/>
            <a:gdLst/>
            <a:ahLst/>
            <a:cxnLst/>
            <a:rect l="l" t="t" r="r" b="b"/>
            <a:pathLst>
              <a:path w="86995" h="85725">
                <a:moveTo>
                  <a:pt x="0" y="85344"/>
                </a:moveTo>
                <a:lnTo>
                  <a:pt x="86868" y="85344"/>
                </a:lnTo>
                <a:lnTo>
                  <a:pt x="86868" y="0"/>
                </a:lnTo>
                <a:lnTo>
                  <a:pt x="0" y="0"/>
                </a:lnTo>
                <a:lnTo>
                  <a:pt x="0" y="85344"/>
                </a:lnTo>
                <a:close/>
              </a:path>
            </a:pathLst>
          </a:custGeom>
          <a:solidFill>
            <a:srgbClr val="000000"/>
          </a:solidFill>
        </p:spPr>
        <p:txBody>
          <a:bodyPr wrap="square" lIns="0" tIns="0" rIns="0" bIns="0" rtlCol="0"/>
          <a:lstStyle/>
          <a:p>
            <a:pPr algn="l" rtl="0"/>
            <a:endParaRPr/>
          </a:p>
        </p:txBody>
      </p:sp>
      <p:sp>
        <p:nvSpPr>
          <p:cNvPr id="128" name="object 128"/>
          <p:cNvSpPr/>
          <p:nvPr/>
        </p:nvSpPr>
        <p:spPr>
          <a:xfrm>
            <a:off x="9954007" y="2996946"/>
            <a:ext cx="86995" cy="85725"/>
          </a:xfrm>
          <a:custGeom>
            <a:avLst/>
            <a:gdLst/>
            <a:ahLst/>
            <a:cxnLst/>
            <a:rect l="l" t="t" r="r" b="b"/>
            <a:pathLst>
              <a:path w="86995" h="85725">
                <a:moveTo>
                  <a:pt x="0" y="85344"/>
                </a:moveTo>
                <a:lnTo>
                  <a:pt x="86868" y="85344"/>
                </a:lnTo>
                <a:lnTo>
                  <a:pt x="86868" y="0"/>
                </a:lnTo>
                <a:lnTo>
                  <a:pt x="0" y="0"/>
                </a:lnTo>
                <a:lnTo>
                  <a:pt x="0" y="85344"/>
                </a:lnTo>
                <a:close/>
              </a:path>
            </a:pathLst>
          </a:custGeom>
          <a:ln w="19811">
            <a:solidFill>
              <a:srgbClr val="000000"/>
            </a:solidFill>
          </a:ln>
        </p:spPr>
        <p:txBody>
          <a:bodyPr wrap="square" lIns="0" tIns="0" rIns="0" bIns="0" rtlCol="0"/>
          <a:lstStyle/>
          <a:p>
            <a:pPr algn="l" rtl="0"/>
            <a:endParaRPr/>
          </a:p>
        </p:txBody>
      </p:sp>
      <p:sp>
        <p:nvSpPr>
          <p:cNvPr id="129" name="object 129"/>
          <p:cNvSpPr/>
          <p:nvPr/>
        </p:nvSpPr>
        <p:spPr>
          <a:xfrm>
            <a:off x="9382507" y="3536442"/>
            <a:ext cx="86995" cy="85725"/>
          </a:xfrm>
          <a:custGeom>
            <a:avLst/>
            <a:gdLst/>
            <a:ahLst/>
            <a:cxnLst/>
            <a:rect l="l" t="t" r="r" b="b"/>
            <a:pathLst>
              <a:path w="86995" h="85725">
                <a:moveTo>
                  <a:pt x="0" y="85344"/>
                </a:moveTo>
                <a:lnTo>
                  <a:pt x="86868" y="85344"/>
                </a:lnTo>
                <a:lnTo>
                  <a:pt x="86868" y="0"/>
                </a:lnTo>
                <a:lnTo>
                  <a:pt x="0" y="0"/>
                </a:lnTo>
                <a:lnTo>
                  <a:pt x="0" y="85344"/>
                </a:lnTo>
                <a:close/>
              </a:path>
            </a:pathLst>
          </a:custGeom>
          <a:solidFill>
            <a:srgbClr val="000000"/>
          </a:solidFill>
        </p:spPr>
        <p:txBody>
          <a:bodyPr wrap="square" lIns="0" tIns="0" rIns="0" bIns="0" rtlCol="0"/>
          <a:lstStyle/>
          <a:p>
            <a:pPr algn="l" rtl="0"/>
            <a:endParaRPr/>
          </a:p>
        </p:txBody>
      </p:sp>
      <p:sp>
        <p:nvSpPr>
          <p:cNvPr id="130" name="object 130"/>
          <p:cNvSpPr/>
          <p:nvPr/>
        </p:nvSpPr>
        <p:spPr>
          <a:xfrm>
            <a:off x="9382507" y="3536442"/>
            <a:ext cx="86995" cy="85725"/>
          </a:xfrm>
          <a:custGeom>
            <a:avLst/>
            <a:gdLst/>
            <a:ahLst/>
            <a:cxnLst/>
            <a:rect l="l" t="t" r="r" b="b"/>
            <a:pathLst>
              <a:path w="86995" h="85725">
                <a:moveTo>
                  <a:pt x="0" y="85344"/>
                </a:moveTo>
                <a:lnTo>
                  <a:pt x="86868" y="85344"/>
                </a:lnTo>
                <a:lnTo>
                  <a:pt x="86868" y="0"/>
                </a:lnTo>
                <a:lnTo>
                  <a:pt x="0" y="0"/>
                </a:lnTo>
                <a:lnTo>
                  <a:pt x="0" y="85344"/>
                </a:lnTo>
                <a:close/>
              </a:path>
            </a:pathLst>
          </a:custGeom>
          <a:ln w="19811">
            <a:solidFill>
              <a:srgbClr val="000000"/>
            </a:solidFill>
          </a:ln>
        </p:spPr>
        <p:txBody>
          <a:bodyPr wrap="square" lIns="0" tIns="0" rIns="0" bIns="0" rtlCol="0"/>
          <a:lstStyle/>
          <a:p>
            <a:pPr algn="l" rtl="0"/>
            <a:endParaRPr/>
          </a:p>
        </p:txBody>
      </p:sp>
      <p:sp>
        <p:nvSpPr>
          <p:cNvPr id="131" name="object 131"/>
          <p:cNvSpPr/>
          <p:nvPr/>
        </p:nvSpPr>
        <p:spPr>
          <a:xfrm>
            <a:off x="9288019" y="3675127"/>
            <a:ext cx="85725" cy="86995"/>
          </a:xfrm>
          <a:custGeom>
            <a:avLst/>
            <a:gdLst/>
            <a:ahLst/>
            <a:cxnLst/>
            <a:rect l="l" t="t" r="r" b="b"/>
            <a:pathLst>
              <a:path w="85725" h="86995">
                <a:moveTo>
                  <a:pt x="0" y="86868"/>
                </a:moveTo>
                <a:lnTo>
                  <a:pt x="85344" y="86868"/>
                </a:lnTo>
                <a:lnTo>
                  <a:pt x="85344" y="0"/>
                </a:lnTo>
                <a:lnTo>
                  <a:pt x="0" y="0"/>
                </a:lnTo>
                <a:lnTo>
                  <a:pt x="0" y="86868"/>
                </a:lnTo>
                <a:close/>
              </a:path>
            </a:pathLst>
          </a:custGeom>
          <a:solidFill>
            <a:srgbClr val="000000"/>
          </a:solidFill>
        </p:spPr>
        <p:txBody>
          <a:bodyPr wrap="square" lIns="0" tIns="0" rIns="0" bIns="0" rtlCol="0"/>
          <a:lstStyle/>
          <a:p>
            <a:pPr algn="l" rtl="0"/>
            <a:endParaRPr/>
          </a:p>
        </p:txBody>
      </p:sp>
      <p:sp>
        <p:nvSpPr>
          <p:cNvPr id="132" name="object 132"/>
          <p:cNvSpPr/>
          <p:nvPr/>
        </p:nvSpPr>
        <p:spPr>
          <a:xfrm>
            <a:off x="9288019" y="3675127"/>
            <a:ext cx="85725" cy="86995"/>
          </a:xfrm>
          <a:custGeom>
            <a:avLst/>
            <a:gdLst/>
            <a:ahLst/>
            <a:cxnLst/>
            <a:rect l="l" t="t" r="r" b="b"/>
            <a:pathLst>
              <a:path w="85725" h="86995">
                <a:moveTo>
                  <a:pt x="0" y="86868"/>
                </a:moveTo>
                <a:lnTo>
                  <a:pt x="85344" y="86868"/>
                </a:lnTo>
                <a:lnTo>
                  <a:pt x="85344" y="0"/>
                </a:lnTo>
                <a:lnTo>
                  <a:pt x="0" y="0"/>
                </a:lnTo>
                <a:lnTo>
                  <a:pt x="0" y="86868"/>
                </a:lnTo>
                <a:close/>
              </a:path>
            </a:pathLst>
          </a:custGeom>
          <a:ln w="19812">
            <a:solidFill>
              <a:srgbClr val="000000"/>
            </a:solidFill>
          </a:ln>
        </p:spPr>
        <p:txBody>
          <a:bodyPr wrap="square" lIns="0" tIns="0" rIns="0" bIns="0" rtlCol="0"/>
          <a:lstStyle/>
          <a:p>
            <a:pPr algn="l" rtl="0"/>
            <a:endParaRPr/>
          </a:p>
        </p:txBody>
      </p:sp>
      <p:sp>
        <p:nvSpPr>
          <p:cNvPr id="133" name="object 133"/>
          <p:cNvSpPr/>
          <p:nvPr/>
        </p:nvSpPr>
        <p:spPr>
          <a:xfrm>
            <a:off x="9333231" y="3975735"/>
            <a:ext cx="85725" cy="95885"/>
          </a:xfrm>
          <a:custGeom>
            <a:avLst/>
            <a:gdLst/>
            <a:ahLst/>
            <a:cxnLst/>
            <a:rect l="l" t="t" r="r" b="b"/>
            <a:pathLst>
              <a:path w="85725" h="95885">
                <a:moveTo>
                  <a:pt x="85344" y="0"/>
                </a:moveTo>
                <a:lnTo>
                  <a:pt x="80206" y="35565"/>
                </a:lnTo>
                <a:lnTo>
                  <a:pt x="62436" y="65357"/>
                </a:lnTo>
                <a:lnTo>
                  <a:pt x="34784" y="86314"/>
                </a:lnTo>
                <a:lnTo>
                  <a:pt x="0" y="95376"/>
                </a:lnTo>
              </a:path>
            </a:pathLst>
          </a:custGeom>
          <a:ln w="25400">
            <a:solidFill>
              <a:srgbClr val="000000"/>
            </a:solidFill>
          </a:ln>
        </p:spPr>
        <p:txBody>
          <a:bodyPr wrap="square" lIns="0" tIns="0" rIns="0" bIns="0" rtlCol="0"/>
          <a:lstStyle/>
          <a:p>
            <a:pPr algn="l" rtl="0"/>
            <a:endParaRPr/>
          </a:p>
        </p:txBody>
      </p:sp>
      <p:sp>
        <p:nvSpPr>
          <p:cNvPr id="134" name="object 134"/>
          <p:cNvSpPr/>
          <p:nvPr/>
        </p:nvSpPr>
        <p:spPr>
          <a:xfrm>
            <a:off x="9323197" y="3890391"/>
            <a:ext cx="95885" cy="85725"/>
          </a:xfrm>
          <a:custGeom>
            <a:avLst/>
            <a:gdLst/>
            <a:ahLst/>
            <a:cxnLst/>
            <a:rect l="l" t="t" r="r" b="b"/>
            <a:pathLst>
              <a:path w="95884" h="85725">
                <a:moveTo>
                  <a:pt x="95376" y="85343"/>
                </a:moveTo>
                <a:lnTo>
                  <a:pt x="86314" y="50577"/>
                </a:lnTo>
                <a:lnTo>
                  <a:pt x="65357" y="22955"/>
                </a:lnTo>
                <a:lnTo>
                  <a:pt x="35565" y="5191"/>
                </a:lnTo>
                <a:lnTo>
                  <a:pt x="0" y="0"/>
                </a:lnTo>
              </a:path>
            </a:pathLst>
          </a:custGeom>
          <a:ln w="25400">
            <a:solidFill>
              <a:srgbClr val="000000"/>
            </a:solidFill>
          </a:ln>
        </p:spPr>
        <p:txBody>
          <a:bodyPr wrap="square" lIns="0" tIns="0" rIns="0" bIns="0" rtlCol="0"/>
          <a:lstStyle/>
          <a:p>
            <a:pPr algn="l" rtl="0"/>
            <a:endParaRPr/>
          </a:p>
        </p:txBody>
      </p:sp>
      <p:sp>
        <p:nvSpPr>
          <p:cNvPr id="135" name="object 135"/>
          <p:cNvSpPr/>
          <p:nvPr/>
        </p:nvSpPr>
        <p:spPr>
          <a:xfrm>
            <a:off x="8468106" y="4537709"/>
            <a:ext cx="152400" cy="76200"/>
          </a:xfrm>
          <a:custGeom>
            <a:avLst/>
            <a:gdLst/>
            <a:ahLst/>
            <a:cxnLst/>
            <a:rect l="l" t="t" r="r" b="b"/>
            <a:pathLst>
              <a:path w="152400" h="76200">
                <a:moveTo>
                  <a:pt x="0" y="76200"/>
                </a:moveTo>
                <a:lnTo>
                  <a:pt x="19050" y="48220"/>
                </a:lnTo>
                <a:lnTo>
                  <a:pt x="38100" y="23812"/>
                </a:lnTo>
                <a:lnTo>
                  <a:pt x="57150" y="6548"/>
                </a:lnTo>
                <a:lnTo>
                  <a:pt x="76200" y="0"/>
                </a:lnTo>
                <a:lnTo>
                  <a:pt x="97035" y="10120"/>
                </a:lnTo>
                <a:lnTo>
                  <a:pt x="119062" y="33337"/>
                </a:lnTo>
                <a:lnTo>
                  <a:pt x="138707" y="58935"/>
                </a:lnTo>
                <a:lnTo>
                  <a:pt x="152400" y="76200"/>
                </a:lnTo>
              </a:path>
            </a:pathLst>
          </a:custGeom>
          <a:ln w="25908">
            <a:solidFill>
              <a:srgbClr val="CC6600"/>
            </a:solidFill>
          </a:ln>
        </p:spPr>
        <p:txBody>
          <a:bodyPr wrap="square" lIns="0" tIns="0" rIns="0" bIns="0" rtlCol="0"/>
          <a:lstStyle/>
          <a:p>
            <a:pPr algn="l" rtl="0"/>
            <a:endParaRPr/>
          </a:p>
        </p:txBody>
      </p:sp>
      <p:sp>
        <p:nvSpPr>
          <p:cNvPr id="136" name="object 136"/>
          <p:cNvSpPr/>
          <p:nvPr/>
        </p:nvSpPr>
        <p:spPr>
          <a:xfrm>
            <a:off x="8468106" y="4766309"/>
            <a:ext cx="76200" cy="152400"/>
          </a:xfrm>
          <a:custGeom>
            <a:avLst/>
            <a:gdLst/>
            <a:ahLst/>
            <a:cxnLst/>
            <a:rect l="l" t="t" r="r" b="b"/>
            <a:pathLst>
              <a:path w="76200" h="152400">
                <a:moveTo>
                  <a:pt x="0" y="0"/>
                </a:moveTo>
                <a:lnTo>
                  <a:pt x="27979" y="19050"/>
                </a:lnTo>
                <a:lnTo>
                  <a:pt x="52387" y="38100"/>
                </a:lnTo>
                <a:lnTo>
                  <a:pt x="69651" y="57150"/>
                </a:lnTo>
                <a:lnTo>
                  <a:pt x="76200" y="76200"/>
                </a:lnTo>
                <a:lnTo>
                  <a:pt x="66079" y="97035"/>
                </a:lnTo>
                <a:lnTo>
                  <a:pt x="42862" y="119062"/>
                </a:lnTo>
                <a:lnTo>
                  <a:pt x="17264" y="138707"/>
                </a:lnTo>
                <a:lnTo>
                  <a:pt x="0" y="152400"/>
                </a:lnTo>
              </a:path>
            </a:pathLst>
          </a:custGeom>
          <a:ln w="25908">
            <a:solidFill>
              <a:srgbClr val="CC6600"/>
            </a:solidFill>
          </a:ln>
        </p:spPr>
        <p:txBody>
          <a:bodyPr wrap="square" lIns="0" tIns="0" rIns="0" bIns="0" rtlCol="0"/>
          <a:lstStyle/>
          <a:p>
            <a:pPr algn="l" rtl="0"/>
            <a:endParaRPr/>
          </a:p>
        </p:txBody>
      </p:sp>
      <p:sp>
        <p:nvSpPr>
          <p:cNvPr id="137" name="object 137"/>
          <p:cNvSpPr/>
          <p:nvPr/>
        </p:nvSpPr>
        <p:spPr>
          <a:xfrm>
            <a:off x="8468106" y="4918709"/>
            <a:ext cx="76200" cy="152400"/>
          </a:xfrm>
          <a:custGeom>
            <a:avLst/>
            <a:gdLst/>
            <a:ahLst/>
            <a:cxnLst/>
            <a:rect l="l" t="t" r="r" b="b"/>
            <a:pathLst>
              <a:path w="76200" h="152400">
                <a:moveTo>
                  <a:pt x="0" y="0"/>
                </a:moveTo>
                <a:lnTo>
                  <a:pt x="27979" y="19050"/>
                </a:lnTo>
                <a:lnTo>
                  <a:pt x="52387" y="38100"/>
                </a:lnTo>
                <a:lnTo>
                  <a:pt x="69651" y="57150"/>
                </a:lnTo>
                <a:lnTo>
                  <a:pt x="76200" y="76200"/>
                </a:lnTo>
                <a:lnTo>
                  <a:pt x="66079" y="97035"/>
                </a:lnTo>
                <a:lnTo>
                  <a:pt x="42862" y="119062"/>
                </a:lnTo>
                <a:lnTo>
                  <a:pt x="17264" y="138707"/>
                </a:lnTo>
                <a:lnTo>
                  <a:pt x="0" y="152400"/>
                </a:lnTo>
              </a:path>
            </a:pathLst>
          </a:custGeom>
          <a:ln w="25908">
            <a:solidFill>
              <a:srgbClr val="CC6600"/>
            </a:solidFill>
          </a:ln>
        </p:spPr>
        <p:txBody>
          <a:bodyPr wrap="square" lIns="0" tIns="0" rIns="0" bIns="0" rtlCol="0"/>
          <a:lstStyle/>
          <a:p>
            <a:pPr algn="l" rtl="0"/>
            <a:endParaRPr/>
          </a:p>
        </p:txBody>
      </p:sp>
      <p:sp>
        <p:nvSpPr>
          <p:cNvPr id="138" name="object 138"/>
          <p:cNvSpPr/>
          <p:nvPr/>
        </p:nvSpPr>
        <p:spPr>
          <a:xfrm>
            <a:off x="8468106" y="4613909"/>
            <a:ext cx="0" cy="152400"/>
          </a:xfrm>
          <a:custGeom>
            <a:avLst/>
            <a:gdLst/>
            <a:ahLst/>
            <a:cxnLst/>
            <a:rect l="l" t="t" r="r" b="b"/>
            <a:pathLst>
              <a:path h="152400">
                <a:moveTo>
                  <a:pt x="0" y="0"/>
                </a:moveTo>
                <a:lnTo>
                  <a:pt x="0" y="152400"/>
                </a:lnTo>
              </a:path>
            </a:pathLst>
          </a:custGeom>
          <a:ln w="25908">
            <a:solidFill>
              <a:srgbClr val="CC6600"/>
            </a:solidFill>
          </a:ln>
        </p:spPr>
        <p:txBody>
          <a:bodyPr wrap="square" lIns="0" tIns="0" rIns="0" bIns="0" rtlCol="0"/>
          <a:lstStyle/>
          <a:p>
            <a:pPr algn="l" rtl="0"/>
            <a:endParaRPr/>
          </a:p>
        </p:txBody>
      </p:sp>
      <p:sp>
        <p:nvSpPr>
          <p:cNvPr id="139" name="object 139"/>
          <p:cNvSpPr/>
          <p:nvPr/>
        </p:nvSpPr>
        <p:spPr>
          <a:xfrm>
            <a:off x="8468106" y="5071109"/>
            <a:ext cx="0" cy="76200"/>
          </a:xfrm>
          <a:custGeom>
            <a:avLst/>
            <a:gdLst/>
            <a:ahLst/>
            <a:cxnLst/>
            <a:rect l="l" t="t" r="r" b="b"/>
            <a:pathLst>
              <a:path h="76200">
                <a:moveTo>
                  <a:pt x="0" y="0"/>
                </a:moveTo>
                <a:lnTo>
                  <a:pt x="0" y="76200"/>
                </a:lnTo>
              </a:path>
            </a:pathLst>
          </a:custGeom>
          <a:ln w="25908">
            <a:solidFill>
              <a:srgbClr val="CC6600"/>
            </a:solidFill>
          </a:ln>
        </p:spPr>
        <p:txBody>
          <a:bodyPr wrap="square" lIns="0" tIns="0" rIns="0" bIns="0" rtlCol="0"/>
          <a:lstStyle/>
          <a:p>
            <a:pPr algn="l" rtl="0"/>
            <a:endParaRPr/>
          </a:p>
        </p:txBody>
      </p:sp>
      <p:sp>
        <p:nvSpPr>
          <p:cNvPr id="140" name="object 140"/>
          <p:cNvSpPr/>
          <p:nvPr/>
        </p:nvSpPr>
        <p:spPr>
          <a:xfrm>
            <a:off x="8430006" y="5109209"/>
            <a:ext cx="76200" cy="76200"/>
          </a:xfrm>
          <a:custGeom>
            <a:avLst/>
            <a:gdLst/>
            <a:ahLst/>
            <a:cxnLst/>
            <a:rect l="l" t="t" r="r" b="b"/>
            <a:pathLst>
              <a:path w="76200" h="76200">
                <a:moveTo>
                  <a:pt x="38100" y="0"/>
                </a:moveTo>
                <a:lnTo>
                  <a:pt x="23252" y="2988"/>
                </a:lnTo>
                <a:lnTo>
                  <a:pt x="11144" y="11144"/>
                </a:lnTo>
                <a:lnTo>
                  <a:pt x="2988" y="23252"/>
                </a:lnTo>
                <a:lnTo>
                  <a:pt x="0" y="38100"/>
                </a:lnTo>
                <a:lnTo>
                  <a:pt x="2988" y="52947"/>
                </a:lnTo>
                <a:lnTo>
                  <a:pt x="11144" y="65055"/>
                </a:lnTo>
                <a:lnTo>
                  <a:pt x="23252" y="73211"/>
                </a:lnTo>
                <a:lnTo>
                  <a:pt x="38100" y="76200"/>
                </a:lnTo>
                <a:lnTo>
                  <a:pt x="52947" y="73211"/>
                </a:lnTo>
                <a:lnTo>
                  <a:pt x="65055" y="65055"/>
                </a:lnTo>
                <a:lnTo>
                  <a:pt x="73211" y="52947"/>
                </a:lnTo>
                <a:lnTo>
                  <a:pt x="76200" y="38100"/>
                </a:lnTo>
                <a:lnTo>
                  <a:pt x="73211" y="23252"/>
                </a:lnTo>
                <a:lnTo>
                  <a:pt x="65055" y="11144"/>
                </a:lnTo>
                <a:lnTo>
                  <a:pt x="52947" y="2988"/>
                </a:lnTo>
                <a:lnTo>
                  <a:pt x="38100" y="0"/>
                </a:lnTo>
                <a:close/>
              </a:path>
            </a:pathLst>
          </a:custGeom>
          <a:solidFill>
            <a:srgbClr val="FFFFFF"/>
          </a:solidFill>
        </p:spPr>
        <p:txBody>
          <a:bodyPr wrap="square" lIns="0" tIns="0" rIns="0" bIns="0" rtlCol="0"/>
          <a:lstStyle/>
          <a:p>
            <a:pPr algn="l" rtl="0"/>
            <a:endParaRPr/>
          </a:p>
        </p:txBody>
      </p:sp>
      <p:sp>
        <p:nvSpPr>
          <p:cNvPr id="141" name="object 141"/>
          <p:cNvSpPr/>
          <p:nvPr/>
        </p:nvSpPr>
        <p:spPr>
          <a:xfrm>
            <a:off x="8430006" y="5109209"/>
            <a:ext cx="76200" cy="76200"/>
          </a:xfrm>
          <a:custGeom>
            <a:avLst/>
            <a:gdLst/>
            <a:ahLst/>
            <a:cxnLst/>
            <a:rect l="l" t="t" r="r" b="b"/>
            <a:pathLst>
              <a:path w="76200" h="76200">
                <a:moveTo>
                  <a:pt x="0" y="38100"/>
                </a:moveTo>
                <a:lnTo>
                  <a:pt x="2988" y="23252"/>
                </a:lnTo>
                <a:lnTo>
                  <a:pt x="11144" y="11144"/>
                </a:lnTo>
                <a:lnTo>
                  <a:pt x="23252" y="2988"/>
                </a:lnTo>
                <a:lnTo>
                  <a:pt x="38100" y="0"/>
                </a:lnTo>
                <a:lnTo>
                  <a:pt x="52947" y="2988"/>
                </a:lnTo>
                <a:lnTo>
                  <a:pt x="65055" y="11144"/>
                </a:lnTo>
                <a:lnTo>
                  <a:pt x="73211" y="23252"/>
                </a:lnTo>
                <a:lnTo>
                  <a:pt x="76200" y="38100"/>
                </a:lnTo>
                <a:lnTo>
                  <a:pt x="73211" y="52947"/>
                </a:lnTo>
                <a:lnTo>
                  <a:pt x="65055" y="65055"/>
                </a:lnTo>
                <a:lnTo>
                  <a:pt x="52947" y="73211"/>
                </a:lnTo>
                <a:lnTo>
                  <a:pt x="38100" y="76200"/>
                </a:lnTo>
                <a:lnTo>
                  <a:pt x="23252" y="73211"/>
                </a:lnTo>
                <a:lnTo>
                  <a:pt x="11144" y="65055"/>
                </a:lnTo>
                <a:lnTo>
                  <a:pt x="2988" y="52947"/>
                </a:lnTo>
                <a:lnTo>
                  <a:pt x="0" y="38100"/>
                </a:lnTo>
                <a:close/>
              </a:path>
            </a:pathLst>
          </a:custGeom>
          <a:ln w="25908">
            <a:solidFill>
              <a:srgbClr val="CC6600"/>
            </a:solidFill>
          </a:ln>
        </p:spPr>
        <p:txBody>
          <a:bodyPr wrap="square" lIns="0" tIns="0" rIns="0" bIns="0" rtlCol="0"/>
          <a:lstStyle/>
          <a:p>
            <a:pPr algn="l" rtl="0"/>
            <a:endParaRPr/>
          </a:p>
        </p:txBody>
      </p:sp>
      <p:sp>
        <p:nvSpPr>
          <p:cNvPr id="143" name="object 4"/>
          <p:cNvSpPr txBox="1">
            <a:spLocks/>
          </p:cNvSpPr>
          <p:nvPr/>
        </p:nvSpPr>
        <p:spPr>
          <a:xfrm>
            <a:off x="10077438" y="6497449"/>
            <a:ext cx="502920" cy="154466"/>
          </a:xfrm>
          <a:prstGeom prst="rect">
            <a:avLst/>
          </a:prstGeom>
          <a:ln w="19050">
            <a:solidFill>
              <a:srgbClr val="FFFFFF"/>
            </a:solidFill>
          </a:ln>
        </p:spPr>
        <p:txBody>
          <a:bodyPr vert="horz" wrap="square" lIns="0" tIns="0" rIns="0" bIns="0" rtlCol="0" anchor="ctr">
            <a:spAutoFit/>
          </a:bodyPr>
          <a:lstStyle>
            <a:defPPr>
              <a:defRPr lang="en-US"/>
            </a:defPPr>
            <a:lvl1pPr marL="0" algn="ctr" defTabSz="914400" rtl="0" eaLnBrk="1" latinLnBrk="0" hangingPunct="1">
              <a:defRPr sz="16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lgn="l" rtl="0">
              <a:lnSpc>
                <a:spcPts val="1070"/>
              </a:lnSpc>
            </a:pPr>
            <a:fld id="{81D60167-4931-47E6-BA6A-407CBD079E47}" type="slidenum">
              <a:rPr lang="en-GB" spc="-5"/>
              <a:pPr marL="25400" algn="l" rtl="0">
                <a:lnSpc>
                  <a:spcPts val="1070"/>
                </a:lnSpc>
              </a:pPr>
              <a:t>110</a:t>
            </a:fld>
            <a:endParaRPr lang="en-GB" spc="-5" dirty="0"/>
          </a:p>
        </p:txBody>
      </p:sp>
      <p:sp>
        <p:nvSpPr>
          <p:cNvPr id="144" name="object 4"/>
          <p:cNvSpPr txBox="1">
            <a:spLocks/>
          </p:cNvSpPr>
          <p:nvPr/>
        </p:nvSpPr>
        <p:spPr>
          <a:xfrm>
            <a:off x="9906000" y="6453107"/>
            <a:ext cx="502920" cy="154466"/>
          </a:xfrm>
          <a:prstGeom prst="rect">
            <a:avLst/>
          </a:prstGeom>
          <a:ln w="19050">
            <a:solidFill>
              <a:srgbClr val="FFFFFF"/>
            </a:solidFill>
          </a:ln>
        </p:spPr>
        <p:txBody>
          <a:bodyPr vert="horz" wrap="square" lIns="0" tIns="0" rIns="0" bIns="0" rtlCol="0" anchor="ctr">
            <a:spAutoFit/>
          </a:bodyPr>
          <a:lstStyle>
            <a:defPPr>
              <a:defRPr lang="en-US"/>
            </a:defPPr>
            <a:lvl1pPr marL="0" algn="ctr" defTabSz="914400" rtl="0" eaLnBrk="1" latinLnBrk="0" hangingPunct="1">
              <a:defRPr sz="16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lgn="l" rtl="0">
              <a:lnSpc>
                <a:spcPts val="1070"/>
              </a:lnSpc>
            </a:pPr>
            <a:fld id="{81D60167-4931-47E6-BA6A-407CBD079E47}" type="slidenum">
              <a:rPr lang="en-GB" spc="-5">
                <a:solidFill>
                  <a:schemeClr val="tx1"/>
                </a:solidFill>
              </a:rPr>
              <a:pPr marL="25400" algn="l" rtl="0">
                <a:lnSpc>
                  <a:spcPts val="1070"/>
                </a:lnSpc>
              </a:pPr>
              <a:t>110</a:t>
            </a:fld>
            <a:endParaRPr lang="en-GB" spc="-5" dirty="0">
              <a:solidFill>
                <a:schemeClr val="tx1"/>
              </a:solidFill>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246897"/>
            <a:ext cx="10027920" cy="786369"/>
          </a:xfrm>
          <a:prstGeom prst="rect">
            <a:avLst/>
          </a:prstGeom>
        </p:spPr>
        <p:txBody>
          <a:bodyPr vert="horz" wrap="square" lIns="0" tIns="169164" rIns="0" bIns="0" rtlCol="0" anchor="ctr">
            <a:spAutoFit/>
          </a:bodyPr>
          <a:lstStyle/>
          <a:p>
            <a:pPr marL="304800" algn="l" rtl="0"/>
            <a:r>
              <a:rPr sz="4000" spc="35" dirty="0">
                <a:solidFill>
                  <a:srgbClr val="0D0D0D"/>
                </a:solidFill>
                <a:latin typeface="Tw Cen MT Condensed"/>
                <a:cs typeface="Tw Cen MT Condensed"/>
              </a:rPr>
              <a:t>VENTAJAS</a:t>
            </a:r>
            <a:r>
              <a:rPr sz="4000" spc="45" dirty="0">
                <a:solidFill>
                  <a:srgbClr val="0D0D0D"/>
                </a:solidFill>
                <a:latin typeface="Tw Cen MT Condensed"/>
                <a:cs typeface="Tw Cen MT Condensed"/>
              </a:rPr>
              <a:t>DE</a:t>
            </a:r>
            <a:r>
              <a:rPr sz="4000" spc="55" dirty="0">
                <a:solidFill>
                  <a:srgbClr val="0D0D0D"/>
                </a:solidFill>
                <a:latin typeface="Tw Cen MT Condensed"/>
                <a:cs typeface="Tw Cen MT Condensed"/>
              </a:rPr>
              <a:t>DIGITAL</a:t>
            </a:r>
            <a:r>
              <a:rPr sz="4000" spc="480" dirty="0">
                <a:solidFill>
                  <a:srgbClr val="0D0D0D"/>
                </a:solidFill>
                <a:latin typeface="Tw Cen MT Condensed"/>
                <a:cs typeface="Tw Cen MT Condensed"/>
              </a:rPr>
              <a:t> </a:t>
            </a:r>
            <a:r>
              <a:rPr sz="4000" spc="50" dirty="0">
                <a:solidFill>
                  <a:srgbClr val="0D0D0D"/>
                </a:solidFill>
                <a:latin typeface="Tw Cen MT Condensed"/>
                <a:cs typeface="Tw Cen MT Condensed"/>
              </a:rPr>
              <a:t>RELÉS</a:t>
            </a:r>
            <a:endParaRPr sz="4000">
              <a:latin typeface="Tw Cen MT Condensed"/>
              <a:cs typeface="Tw Cen MT Condensed"/>
            </a:endParaRPr>
          </a:p>
        </p:txBody>
      </p:sp>
      <p:sp>
        <p:nvSpPr>
          <p:cNvPr id="3" name="object 3"/>
          <p:cNvSpPr/>
          <p:nvPr/>
        </p:nvSpPr>
        <p:spPr>
          <a:xfrm>
            <a:off x="2625852" y="1266444"/>
            <a:ext cx="2289048" cy="1389888"/>
          </a:xfrm>
          <a:prstGeom prst="rect">
            <a:avLst/>
          </a:prstGeom>
          <a:blipFill>
            <a:blip r:embed="rId2" cstate="print"/>
            <a:stretch>
              <a:fillRect/>
            </a:stretch>
          </a:blipFill>
        </p:spPr>
        <p:txBody>
          <a:bodyPr wrap="square" lIns="0" tIns="0" rIns="0" bIns="0" rtlCol="0"/>
          <a:lstStyle/>
          <a:p>
            <a:pPr algn="l" rtl="0"/>
            <a:endParaRPr/>
          </a:p>
        </p:txBody>
      </p:sp>
      <p:sp>
        <p:nvSpPr>
          <p:cNvPr id="4" name="object 4"/>
          <p:cNvSpPr txBox="1"/>
          <p:nvPr/>
        </p:nvSpPr>
        <p:spPr>
          <a:xfrm>
            <a:off x="2947798" y="1899159"/>
            <a:ext cx="1483995" cy="285115"/>
          </a:xfrm>
          <a:prstGeom prst="rect">
            <a:avLst/>
          </a:prstGeom>
        </p:spPr>
        <p:txBody>
          <a:bodyPr vert="horz" wrap="square" lIns="0" tIns="0" rIns="0" bIns="0" rtlCol="0">
            <a:spAutoFit/>
          </a:bodyPr>
          <a:lstStyle/>
          <a:p>
            <a:pPr marL="12700" algn="l" rtl="0"/>
            <a:r>
              <a:rPr spc="-5" dirty="0">
                <a:solidFill>
                  <a:srgbClr val="003399"/>
                </a:solidFill>
                <a:latin typeface="Arial"/>
                <a:cs typeface="Arial"/>
              </a:rPr>
              <a:t>Multifuncional</a:t>
            </a:r>
            <a:endParaRPr>
              <a:latin typeface="Arial"/>
              <a:cs typeface="Arial"/>
            </a:endParaRPr>
          </a:p>
        </p:txBody>
      </p:sp>
      <p:sp>
        <p:nvSpPr>
          <p:cNvPr id="5" name="object 5"/>
          <p:cNvSpPr/>
          <p:nvPr/>
        </p:nvSpPr>
        <p:spPr>
          <a:xfrm>
            <a:off x="4991100" y="1266444"/>
            <a:ext cx="2290572" cy="1389888"/>
          </a:xfrm>
          <a:prstGeom prst="rect">
            <a:avLst/>
          </a:prstGeom>
          <a:blipFill>
            <a:blip r:embed="rId3" cstate="print"/>
            <a:stretch>
              <a:fillRect/>
            </a:stretch>
          </a:blipFill>
        </p:spPr>
        <p:txBody>
          <a:bodyPr wrap="square" lIns="0" tIns="0" rIns="0" bIns="0" rtlCol="0"/>
          <a:lstStyle/>
          <a:p>
            <a:pPr algn="l" rtl="0"/>
            <a:endParaRPr/>
          </a:p>
        </p:txBody>
      </p:sp>
      <p:sp>
        <p:nvSpPr>
          <p:cNvPr id="6" name="object 6"/>
          <p:cNvSpPr txBox="1"/>
          <p:nvPr/>
        </p:nvSpPr>
        <p:spPr>
          <a:xfrm>
            <a:off x="5156961" y="1624839"/>
            <a:ext cx="1798320" cy="833755"/>
          </a:xfrm>
          <a:prstGeom prst="rect">
            <a:avLst/>
          </a:prstGeom>
        </p:spPr>
        <p:txBody>
          <a:bodyPr vert="horz" wrap="square" lIns="0" tIns="0" rIns="0" bIns="0" rtlCol="0">
            <a:spAutoFit/>
          </a:bodyPr>
          <a:lstStyle/>
          <a:p>
            <a:pPr marL="12700" marR="5080" algn="ctr" rtl="0"/>
            <a:r>
              <a:rPr spc="-5" dirty="0">
                <a:solidFill>
                  <a:srgbClr val="003399"/>
                </a:solidFill>
                <a:latin typeface="Arial"/>
                <a:cs typeface="Arial"/>
              </a:rPr>
              <a:t>Compatibilidad</a:t>
            </a:r>
            <a:r>
              <a:rPr spc="-30" dirty="0">
                <a:solidFill>
                  <a:srgbClr val="003399"/>
                </a:solidFill>
                <a:latin typeface="Arial"/>
                <a:cs typeface="Arial"/>
              </a:rPr>
              <a:t> </a:t>
            </a:r>
            <a:r>
              <a:rPr spc="-15" dirty="0">
                <a:solidFill>
                  <a:srgbClr val="003399"/>
                </a:solidFill>
                <a:latin typeface="Arial"/>
                <a:cs typeface="Arial"/>
              </a:rPr>
              <a:t>con</a:t>
            </a:r>
            <a:r>
              <a:rPr spc="-5" dirty="0">
                <a:solidFill>
                  <a:srgbClr val="003399"/>
                </a:solidFill>
                <a:latin typeface="Arial"/>
                <a:cs typeface="Arial"/>
              </a:rPr>
              <a:t>sistemas integrados digitales</a:t>
            </a:r>
            <a:endParaRPr>
              <a:latin typeface="Arial"/>
              <a:cs typeface="Arial"/>
            </a:endParaRPr>
          </a:p>
        </p:txBody>
      </p:sp>
      <p:sp>
        <p:nvSpPr>
          <p:cNvPr id="7" name="object 7"/>
          <p:cNvSpPr/>
          <p:nvPr/>
        </p:nvSpPr>
        <p:spPr>
          <a:xfrm>
            <a:off x="7438644" y="1266444"/>
            <a:ext cx="2290572" cy="1389888"/>
          </a:xfrm>
          <a:prstGeom prst="rect">
            <a:avLst/>
          </a:prstGeom>
          <a:blipFill>
            <a:blip r:embed="rId3" cstate="print"/>
            <a:stretch>
              <a:fillRect/>
            </a:stretch>
          </a:blipFill>
        </p:spPr>
        <p:txBody>
          <a:bodyPr wrap="square" lIns="0" tIns="0" rIns="0" bIns="0" rtlCol="0"/>
          <a:lstStyle/>
          <a:p>
            <a:pPr algn="l" rtl="0"/>
            <a:endParaRPr/>
          </a:p>
        </p:txBody>
      </p:sp>
      <p:sp>
        <p:nvSpPr>
          <p:cNvPr id="8" name="object 8"/>
          <p:cNvSpPr txBox="1"/>
          <p:nvPr/>
        </p:nvSpPr>
        <p:spPr>
          <a:xfrm>
            <a:off x="7597266" y="1761998"/>
            <a:ext cx="1814830" cy="559435"/>
          </a:xfrm>
          <a:prstGeom prst="rect">
            <a:avLst/>
          </a:prstGeom>
        </p:spPr>
        <p:txBody>
          <a:bodyPr vert="horz" wrap="square" lIns="0" tIns="0" rIns="0" bIns="0" rtlCol="0">
            <a:spAutoFit/>
          </a:bodyPr>
          <a:lstStyle/>
          <a:p>
            <a:pPr marL="12700" algn="l" rtl="0"/>
            <a:r>
              <a:rPr spc="-5" dirty="0">
                <a:solidFill>
                  <a:srgbClr val="003399"/>
                </a:solidFill>
                <a:latin typeface="Arial"/>
                <a:cs typeface="Arial"/>
              </a:rPr>
              <a:t>Bajo</a:t>
            </a:r>
            <a:r>
              <a:rPr spc="-65" dirty="0">
                <a:solidFill>
                  <a:srgbClr val="003399"/>
                </a:solidFill>
                <a:latin typeface="Arial"/>
                <a:cs typeface="Arial"/>
              </a:rPr>
              <a:t> </a:t>
            </a:r>
            <a:r>
              <a:rPr spc="-5" dirty="0">
                <a:solidFill>
                  <a:srgbClr val="003399"/>
                </a:solidFill>
                <a:latin typeface="Arial"/>
                <a:cs typeface="Arial"/>
              </a:rPr>
              <a:t>mantenimiento</a:t>
            </a:r>
            <a:endParaRPr>
              <a:latin typeface="Arial"/>
              <a:cs typeface="Arial"/>
            </a:endParaRPr>
          </a:p>
          <a:p>
            <a:pPr marL="38100" algn="l" rtl="0"/>
            <a:r>
              <a:rPr spc="-5" dirty="0">
                <a:solidFill>
                  <a:srgbClr val="003399"/>
                </a:solidFill>
                <a:latin typeface="Arial"/>
                <a:cs typeface="Arial"/>
              </a:rPr>
              <a:t>(autosupervisión)</a:t>
            </a:r>
            <a:endParaRPr>
              <a:latin typeface="Arial"/>
              <a:cs typeface="Arial"/>
            </a:endParaRPr>
          </a:p>
        </p:txBody>
      </p:sp>
      <p:sp>
        <p:nvSpPr>
          <p:cNvPr id="9" name="object 9"/>
          <p:cNvSpPr/>
          <p:nvPr/>
        </p:nvSpPr>
        <p:spPr>
          <a:xfrm>
            <a:off x="2625852" y="2834639"/>
            <a:ext cx="2289048" cy="1389888"/>
          </a:xfrm>
          <a:prstGeom prst="rect">
            <a:avLst/>
          </a:prstGeom>
          <a:blipFill>
            <a:blip r:embed="rId2" cstate="print"/>
            <a:stretch>
              <a:fillRect/>
            </a:stretch>
          </a:blipFill>
        </p:spPr>
        <p:txBody>
          <a:bodyPr wrap="square" lIns="0" tIns="0" rIns="0" bIns="0" rtlCol="0"/>
          <a:lstStyle/>
          <a:p>
            <a:pPr algn="l" rtl="0"/>
            <a:endParaRPr/>
          </a:p>
        </p:txBody>
      </p:sp>
      <p:sp>
        <p:nvSpPr>
          <p:cNvPr id="10" name="object 10"/>
          <p:cNvSpPr txBox="1"/>
          <p:nvPr/>
        </p:nvSpPr>
        <p:spPr>
          <a:xfrm>
            <a:off x="2851786" y="3194051"/>
            <a:ext cx="1674495" cy="833755"/>
          </a:xfrm>
          <a:prstGeom prst="rect">
            <a:avLst/>
          </a:prstGeom>
        </p:spPr>
        <p:txBody>
          <a:bodyPr vert="horz" wrap="square" lIns="0" tIns="0" rIns="0" bIns="0" rtlCol="0">
            <a:spAutoFit/>
          </a:bodyPr>
          <a:lstStyle/>
          <a:p>
            <a:pPr marL="12700" marR="5080" algn="ctr" rtl="0"/>
            <a:r>
              <a:rPr spc="-5" dirty="0">
                <a:solidFill>
                  <a:srgbClr val="003399"/>
                </a:solidFill>
                <a:latin typeface="Arial"/>
                <a:cs typeface="Arial"/>
              </a:rPr>
              <a:t>Altamente</a:t>
            </a:r>
            <a:r>
              <a:rPr spc="-65" dirty="0">
                <a:solidFill>
                  <a:srgbClr val="003399"/>
                </a:solidFill>
                <a:latin typeface="Arial"/>
                <a:cs typeface="Arial"/>
              </a:rPr>
              <a:t> </a:t>
            </a:r>
            <a:r>
              <a:rPr spc="-5" dirty="0">
                <a:solidFill>
                  <a:srgbClr val="003399"/>
                </a:solidFill>
                <a:latin typeface="Arial"/>
                <a:cs typeface="Arial"/>
              </a:rPr>
              <a:t>sensible, seguro y selectivo</a:t>
            </a:r>
            <a:endParaRPr>
              <a:latin typeface="Arial"/>
              <a:cs typeface="Arial"/>
            </a:endParaRPr>
          </a:p>
        </p:txBody>
      </p:sp>
      <p:sp>
        <p:nvSpPr>
          <p:cNvPr id="11" name="object 11"/>
          <p:cNvSpPr/>
          <p:nvPr/>
        </p:nvSpPr>
        <p:spPr>
          <a:xfrm>
            <a:off x="4991100" y="2834639"/>
            <a:ext cx="2290572" cy="1389888"/>
          </a:xfrm>
          <a:prstGeom prst="rect">
            <a:avLst/>
          </a:prstGeom>
          <a:blipFill>
            <a:blip r:embed="rId3" cstate="print"/>
            <a:stretch>
              <a:fillRect/>
            </a:stretch>
          </a:blipFill>
        </p:spPr>
        <p:txBody>
          <a:bodyPr wrap="square" lIns="0" tIns="0" rIns="0" bIns="0" rtlCol="0"/>
          <a:lstStyle/>
          <a:p>
            <a:pPr algn="l" rtl="0"/>
            <a:endParaRPr/>
          </a:p>
        </p:txBody>
      </p:sp>
      <p:sp>
        <p:nvSpPr>
          <p:cNvPr id="12" name="object 12"/>
          <p:cNvSpPr txBox="1"/>
          <p:nvPr/>
        </p:nvSpPr>
        <p:spPr>
          <a:xfrm>
            <a:off x="5598921" y="3468624"/>
            <a:ext cx="913130" cy="285115"/>
          </a:xfrm>
          <a:prstGeom prst="rect">
            <a:avLst/>
          </a:prstGeom>
        </p:spPr>
        <p:txBody>
          <a:bodyPr vert="horz" wrap="square" lIns="0" tIns="0" rIns="0" bIns="0" rtlCol="0">
            <a:spAutoFit/>
          </a:bodyPr>
          <a:lstStyle/>
          <a:p>
            <a:pPr marL="12700" algn="l" rtl="0"/>
            <a:r>
              <a:rPr spc="-5" dirty="0">
                <a:solidFill>
                  <a:srgbClr val="003399"/>
                </a:solidFill>
                <a:latin typeface="Arial"/>
                <a:cs typeface="Arial"/>
              </a:rPr>
              <a:t>A</a:t>
            </a:r>
            <a:r>
              <a:rPr spc="-15" dirty="0">
                <a:solidFill>
                  <a:srgbClr val="003399"/>
                </a:solidFill>
                <a:latin typeface="Arial"/>
                <a:cs typeface="Arial"/>
              </a:rPr>
              <a:t>d</a:t>
            </a:r>
            <a:r>
              <a:rPr spc="-5" dirty="0">
                <a:solidFill>
                  <a:srgbClr val="003399"/>
                </a:solidFill>
                <a:latin typeface="Arial"/>
                <a:cs typeface="Arial"/>
              </a:rPr>
              <a:t>a</a:t>
            </a:r>
            <a:r>
              <a:rPr spc="-15" dirty="0">
                <a:solidFill>
                  <a:srgbClr val="003399"/>
                </a:solidFill>
                <a:latin typeface="Arial"/>
                <a:cs typeface="Arial"/>
              </a:rPr>
              <a:t>pag</a:t>
            </a:r>
            <a:r>
              <a:rPr dirty="0">
                <a:solidFill>
                  <a:srgbClr val="003399"/>
                </a:solidFill>
                <a:latin typeface="Arial"/>
                <a:cs typeface="Arial"/>
              </a:rPr>
              <a:t>tivo</a:t>
            </a:r>
            <a:endParaRPr>
              <a:latin typeface="Arial"/>
              <a:cs typeface="Arial"/>
            </a:endParaRPr>
          </a:p>
        </p:txBody>
      </p:sp>
      <p:sp>
        <p:nvSpPr>
          <p:cNvPr id="13" name="object 13"/>
          <p:cNvSpPr/>
          <p:nvPr/>
        </p:nvSpPr>
        <p:spPr>
          <a:xfrm>
            <a:off x="7438644" y="2834639"/>
            <a:ext cx="2290572" cy="1389888"/>
          </a:xfrm>
          <a:prstGeom prst="rect">
            <a:avLst/>
          </a:prstGeom>
          <a:blipFill>
            <a:blip r:embed="rId3" cstate="print"/>
            <a:stretch>
              <a:fillRect/>
            </a:stretch>
          </a:blipFill>
        </p:spPr>
        <p:txBody>
          <a:bodyPr wrap="square" lIns="0" tIns="0" rIns="0" bIns="0" rtlCol="0"/>
          <a:lstStyle/>
          <a:p>
            <a:pPr algn="l" rtl="0"/>
            <a:endParaRPr/>
          </a:p>
        </p:txBody>
      </p:sp>
      <p:sp>
        <p:nvSpPr>
          <p:cNvPr id="14" name="object 14"/>
          <p:cNvSpPr txBox="1"/>
          <p:nvPr/>
        </p:nvSpPr>
        <p:spPr>
          <a:xfrm>
            <a:off x="7623176" y="3331465"/>
            <a:ext cx="1762125" cy="559435"/>
          </a:xfrm>
          <a:prstGeom prst="rect">
            <a:avLst/>
          </a:prstGeom>
        </p:spPr>
        <p:txBody>
          <a:bodyPr vert="horz" wrap="square" lIns="0" tIns="0" rIns="0" bIns="0" rtlCol="0">
            <a:spAutoFit/>
          </a:bodyPr>
          <a:lstStyle/>
          <a:p>
            <a:pPr marL="12700" marR="5080" indent="152400" algn="l" rtl="0"/>
            <a:r>
              <a:rPr spc="-5" dirty="0">
                <a:solidFill>
                  <a:srgbClr val="003399"/>
                </a:solidFill>
                <a:latin typeface="Arial"/>
                <a:cs typeface="Arial"/>
              </a:rPr>
              <a:t>Altamente confiable (se</a:t>
            </a:r>
            <a:r>
              <a:rPr spc="-15" dirty="0">
                <a:solidFill>
                  <a:srgbClr val="003399"/>
                </a:solidFill>
                <a:latin typeface="Arial"/>
                <a:cs typeface="Arial"/>
              </a:rPr>
              <a:t>yo</a:t>
            </a:r>
            <a:r>
              <a:rPr dirty="0">
                <a:solidFill>
                  <a:srgbClr val="003399"/>
                </a:solidFill>
                <a:latin typeface="Arial"/>
                <a:cs typeface="Arial"/>
              </a:rPr>
              <a:t>F-</a:t>
            </a:r>
            <a:r>
              <a:rPr spc="-5" dirty="0">
                <a:solidFill>
                  <a:srgbClr val="003399"/>
                </a:solidFill>
                <a:latin typeface="Arial"/>
                <a:cs typeface="Arial"/>
              </a:rPr>
              <a:t>su</a:t>
            </a:r>
            <a:r>
              <a:rPr spc="-15" dirty="0">
                <a:solidFill>
                  <a:srgbClr val="003399"/>
                </a:solidFill>
                <a:latin typeface="Arial"/>
                <a:cs typeface="Arial"/>
              </a:rPr>
              <a:t>pag</a:t>
            </a:r>
            <a:r>
              <a:rPr spc="-5" dirty="0">
                <a:solidFill>
                  <a:srgbClr val="003399"/>
                </a:solidFill>
                <a:latin typeface="Arial"/>
                <a:cs typeface="Arial"/>
              </a:rPr>
              <a:t>erv</a:t>
            </a:r>
            <a:r>
              <a:rPr spc="-10" dirty="0">
                <a:solidFill>
                  <a:srgbClr val="003399"/>
                </a:solidFill>
                <a:latin typeface="Arial"/>
                <a:cs typeface="Arial"/>
              </a:rPr>
              <a:t>i</a:t>
            </a:r>
            <a:r>
              <a:rPr spc="-5" dirty="0">
                <a:solidFill>
                  <a:srgbClr val="003399"/>
                </a:solidFill>
                <a:latin typeface="Arial"/>
                <a:cs typeface="Arial"/>
              </a:rPr>
              <a:t>si</a:t>
            </a:r>
            <a:r>
              <a:rPr spc="-15" dirty="0">
                <a:solidFill>
                  <a:srgbClr val="003399"/>
                </a:solidFill>
                <a:latin typeface="Arial"/>
                <a:cs typeface="Arial"/>
              </a:rPr>
              <a:t>oh</a:t>
            </a:r>
            <a:r>
              <a:rPr spc="-5" dirty="0">
                <a:solidFill>
                  <a:srgbClr val="003399"/>
                </a:solidFill>
                <a:latin typeface="Arial"/>
                <a:cs typeface="Arial"/>
              </a:rPr>
              <a:t>norte)</a:t>
            </a:r>
            <a:endParaRPr>
              <a:latin typeface="Arial"/>
              <a:cs typeface="Arial"/>
            </a:endParaRPr>
          </a:p>
        </p:txBody>
      </p:sp>
      <p:sp>
        <p:nvSpPr>
          <p:cNvPr id="15" name="object 15"/>
          <p:cNvSpPr/>
          <p:nvPr/>
        </p:nvSpPr>
        <p:spPr>
          <a:xfrm>
            <a:off x="2625852" y="4491228"/>
            <a:ext cx="2289048" cy="1389888"/>
          </a:xfrm>
          <a:prstGeom prst="rect">
            <a:avLst/>
          </a:prstGeom>
          <a:blipFill>
            <a:blip r:embed="rId2" cstate="print"/>
            <a:stretch>
              <a:fillRect/>
            </a:stretch>
          </a:blipFill>
        </p:spPr>
        <p:txBody>
          <a:bodyPr wrap="square" lIns="0" tIns="0" rIns="0" bIns="0" rtlCol="0"/>
          <a:lstStyle/>
          <a:p>
            <a:pPr algn="l" rtl="0"/>
            <a:endParaRPr/>
          </a:p>
        </p:txBody>
      </p:sp>
      <p:sp>
        <p:nvSpPr>
          <p:cNvPr id="16" name="object 16"/>
          <p:cNvSpPr txBox="1"/>
          <p:nvPr/>
        </p:nvSpPr>
        <p:spPr>
          <a:xfrm>
            <a:off x="2799969" y="4850639"/>
            <a:ext cx="1713230" cy="833755"/>
          </a:xfrm>
          <a:prstGeom prst="rect">
            <a:avLst/>
          </a:prstGeom>
        </p:spPr>
        <p:txBody>
          <a:bodyPr vert="horz" wrap="square" lIns="0" tIns="0" rIns="0" bIns="0" rtlCol="0">
            <a:spAutoFit/>
          </a:bodyPr>
          <a:lstStyle/>
          <a:p>
            <a:pPr marL="12700" marR="5080" algn="ctr" rtl="0"/>
            <a:r>
              <a:rPr spc="-5" dirty="0">
                <a:solidFill>
                  <a:srgbClr val="003399"/>
                </a:solidFill>
                <a:latin typeface="Arial"/>
                <a:cs typeface="Arial"/>
              </a:rPr>
              <a:t>Reducido</a:t>
            </a:r>
            <a:r>
              <a:rPr spc="-65" dirty="0">
                <a:solidFill>
                  <a:srgbClr val="003399"/>
                </a:solidFill>
                <a:latin typeface="Arial"/>
                <a:cs typeface="Arial"/>
              </a:rPr>
              <a:t> </a:t>
            </a:r>
            <a:r>
              <a:rPr spc="-5" dirty="0">
                <a:solidFill>
                  <a:srgbClr val="003399"/>
                </a:solidFill>
                <a:latin typeface="Arial"/>
                <a:cs typeface="Arial"/>
              </a:rPr>
              <a:t>carga</a:t>
            </a:r>
            <a:r>
              <a:rPr spc="-10" dirty="0">
                <a:solidFill>
                  <a:srgbClr val="003399"/>
                </a:solidFill>
                <a:latin typeface="Arial"/>
                <a:cs typeface="Arial"/>
              </a:rPr>
              <a:t>en</a:t>
            </a:r>
            <a:endParaRPr dirty="0">
              <a:latin typeface="Arial"/>
              <a:cs typeface="Arial"/>
            </a:endParaRPr>
          </a:p>
          <a:p>
            <a:pPr marL="66040" algn="ctr" rtl="0"/>
            <a:r>
              <a:rPr spc="-65" dirty="0">
                <a:solidFill>
                  <a:srgbClr val="003399"/>
                </a:solidFill>
                <a:latin typeface="Arial"/>
                <a:cs typeface="Arial"/>
              </a:rPr>
              <a:t>TC</a:t>
            </a:r>
            <a:r>
              <a:rPr spc="-5" dirty="0">
                <a:solidFill>
                  <a:srgbClr val="003399"/>
                </a:solidFill>
                <a:latin typeface="Arial"/>
                <a:cs typeface="Arial"/>
              </a:rPr>
              <a:t>y</a:t>
            </a:r>
            <a:r>
              <a:rPr spc="-35" dirty="0">
                <a:solidFill>
                  <a:srgbClr val="003399"/>
                </a:solidFill>
                <a:latin typeface="Arial"/>
                <a:cs typeface="Arial"/>
              </a:rPr>
              <a:t> </a:t>
            </a:r>
            <a:r>
              <a:rPr spc="-65" dirty="0">
                <a:solidFill>
                  <a:srgbClr val="003399"/>
                </a:solidFill>
                <a:latin typeface="Arial"/>
                <a:cs typeface="Arial"/>
              </a:rPr>
              <a:t>TV</a:t>
            </a:r>
            <a:endParaRPr dirty="0">
              <a:latin typeface="Arial"/>
              <a:cs typeface="Arial"/>
            </a:endParaRPr>
          </a:p>
        </p:txBody>
      </p:sp>
      <p:sp>
        <p:nvSpPr>
          <p:cNvPr id="17" name="object 17"/>
          <p:cNvSpPr/>
          <p:nvPr/>
        </p:nvSpPr>
        <p:spPr>
          <a:xfrm>
            <a:off x="4991100" y="4491228"/>
            <a:ext cx="2290572" cy="1389888"/>
          </a:xfrm>
          <a:prstGeom prst="rect">
            <a:avLst/>
          </a:prstGeom>
          <a:blipFill>
            <a:blip r:embed="rId3" cstate="print"/>
            <a:stretch>
              <a:fillRect/>
            </a:stretch>
          </a:blipFill>
        </p:spPr>
        <p:txBody>
          <a:bodyPr wrap="square" lIns="0" tIns="0" rIns="0" bIns="0" rtlCol="0"/>
          <a:lstStyle/>
          <a:p>
            <a:pPr algn="l" rtl="0"/>
            <a:endParaRPr/>
          </a:p>
        </p:txBody>
      </p:sp>
      <p:sp>
        <p:nvSpPr>
          <p:cNvPr id="18" name="object 18"/>
          <p:cNvSpPr txBox="1"/>
          <p:nvPr/>
        </p:nvSpPr>
        <p:spPr>
          <a:xfrm>
            <a:off x="5295646" y="4987798"/>
            <a:ext cx="1521460" cy="559435"/>
          </a:xfrm>
          <a:prstGeom prst="rect">
            <a:avLst/>
          </a:prstGeom>
        </p:spPr>
        <p:txBody>
          <a:bodyPr vert="horz" wrap="square" lIns="0" tIns="0" rIns="0" bIns="0" rtlCol="0">
            <a:spAutoFit/>
          </a:bodyPr>
          <a:lstStyle/>
          <a:p>
            <a:pPr marL="321945" marR="5080" indent="-309880" algn="l" rtl="0"/>
            <a:r>
              <a:rPr spc="-5" dirty="0">
                <a:solidFill>
                  <a:srgbClr val="003399"/>
                </a:solidFill>
                <a:latin typeface="Arial"/>
                <a:cs typeface="Arial"/>
              </a:rPr>
              <a:t>Pro</a:t>
            </a:r>
            <a:r>
              <a:rPr spc="-15" dirty="0">
                <a:solidFill>
                  <a:srgbClr val="003399"/>
                </a:solidFill>
                <a:latin typeface="Arial"/>
                <a:cs typeface="Arial"/>
              </a:rPr>
              <a:t>gramo</a:t>
            </a:r>
            <a:r>
              <a:rPr spc="-5" dirty="0">
                <a:solidFill>
                  <a:srgbClr val="003399"/>
                </a:solidFill>
                <a:latin typeface="Arial"/>
                <a:cs typeface="Arial"/>
              </a:rPr>
              <a:t>rammar</a:t>
            </a:r>
            <a:r>
              <a:rPr spc="-15" dirty="0">
                <a:solidFill>
                  <a:srgbClr val="003399"/>
                </a:solidFill>
                <a:latin typeface="Arial"/>
                <a:cs typeface="Arial"/>
              </a:rPr>
              <a:t>a</a:t>
            </a:r>
            <a:r>
              <a:rPr spc="-5" dirty="0">
                <a:solidFill>
                  <a:srgbClr val="003399"/>
                </a:solidFill>
                <a:latin typeface="Arial"/>
                <a:cs typeface="Arial"/>
              </a:rPr>
              <a:t>b</a:t>
            </a:r>
            <a:r>
              <a:rPr spc="-15" dirty="0">
                <a:solidFill>
                  <a:srgbClr val="003399"/>
                </a:solidFill>
                <a:latin typeface="Arial"/>
                <a:cs typeface="Arial"/>
              </a:rPr>
              <a:t>yo</a:t>
            </a:r>
            <a:r>
              <a:rPr spc="-5" dirty="0">
                <a:solidFill>
                  <a:srgbClr val="003399"/>
                </a:solidFill>
                <a:latin typeface="Arial"/>
                <a:cs typeface="Arial"/>
              </a:rPr>
              <a:t>mi</a:t>
            </a:r>
            <a:r>
              <a:rPr spc="-15" dirty="0">
                <a:solidFill>
                  <a:srgbClr val="003399"/>
                </a:solidFill>
                <a:latin typeface="Arial"/>
                <a:cs typeface="Arial"/>
              </a:rPr>
              <a:t>Versátil</a:t>
            </a:r>
            <a:endParaRPr dirty="0">
              <a:latin typeface="Arial"/>
              <a:cs typeface="Arial"/>
            </a:endParaRPr>
          </a:p>
        </p:txBody>
      </p:sp>
      <p:sp>
        <p:nvSpPr>
          <p:cNvPr id="19" name="object 19"/>
          <p:cNvSpPr/>
          <p:nvPr/>
        </p:nvSpPr>
        <p:spPr>
          <a:xfrm>
            <a:off x="7438644" y="4491228"/>
            <a:ext cx="2290572" cy="1389888"/>
          </a:xfrm>
          <a:prstGeom prst="rect">
            <a:avLst/>
          </a:prstGeom>
          <a:blipFill>
            <a:blip r:embed="rId3" cstate="print"/>
            <a:stretch>
              <a:fillRect/>
            </a:stretch>
          </a:blipFill>
        </p:spPr>
        <p:txBody>
          <a:bodyPr wrap="square" lIns="0" tIns="0" rIns="0" bIns="0" rtlCol="0"/>
          <a:lstStyle/>
          <a:p>
            <a:pPr algn="l" rtl="0"/>
            <a:endParaRPr/>
          </a:p>
        </p:txBody>
      </p:sp>
      <p:sp>
        <p:nvSpPr>
          <p:cNvPr id="20" name="object 20"/>
          <p:cNvSpPr txBox="1"/>
          <p:nvPr/>
        </p:nvSpPr>
        <p:spPr>
          <a:xfrm>
            <a:off x="8014842" y="5124959"/>
            <a:ext cx="977900" cy="285115"/>
          </a:xfrm>
          <a:prstGeom prst="rect">
            <a:avLst/>
          </a:prstGeom>
        </p:spPr>
        <p:txBody>
          <a:bodyPr vert="horz" wrap="square" lIns="0" tIns="0" rIns="0" bIns="0" rtlCol="0">
            <a:spAutoFit/>
          </a:bodyPr>
          <a:lstStyle/>
          <a:p>
            <a:pPr marL="12700" algn="l" rtl="0"/>
            <a:r>
              <a:rPr spc="-5" dirty="0">
                <a:solidFill>
                  <a:srgbClr val="003399"/>
                </a:solidFill>
                <a:latin typeface="Arial"/>
                <a:cs typeface="Arial"/>
              </a:rPr>
              <a:t>Bajo</a:t>
            </a:r>
            <a:r>
              <a:rPr spc="-80" dirty="0">
                <a:solidFill>
                  <a:srgbClr val="003399"/>
                </a:solidFill>
                <a:latin typeface="Arial"/>
                <a:cs typeface="Arial"/>
              </a:rPr>
              <a:t> </a:t>
            </a:r>
            <a:r>
              <a:rPr spc="-5" dirty="0">
                <a:solidFill>
                  <a:srgbClr val="003399"/>
                </a:solidFill>
                <a:latin typeface="Arial"/>
                <a:cs typeface="Arial"/>
              </a:rPr>
              <a:t>Costo</a:t>
            </a:r>
            <a:endParaRPr>
              <a:latin typeface="Arial"/>
              <a:cs typeface="Arial"/>
            </a:endParaRPr>
          </a:p>
        </p:txBody>
      </p:sp>
      <p:sp>
        <p:nvSpPr>
          <p:cNvPr id="22"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111</a:t>
            </a:fld>
            <a:endParaRPr spc="-5"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1280" y="424637"/>
            <a:ext cx="10027920" cy="430887"/>
          </a:xfrm>
          <a:prstGeom prst="rect">
            <a:avLst/>
          </a:prstGeom>
        </p:spPr>
        <p:txBody>
          <a:bodyPr vert="horz" wrap="square" lIns="0" tIns="0" rIns="0" bIns="0" rtlCol="0" anchor="ctr">
            <a:spAutoFit/>
          </a:bodyPr>
          <a:lstStyle/>
          <a:p>
            <a:pPr marL="374650" algn="l" rtl="0"/>
            <a:r>
              <a:rPr spc="-85" dirty="0"/>
              <a:t>A</a:t>
            </a:r>
            <a:r>
              <a:rPr spc="-25" dirty="0"/>
              <a:t>BIEN</a:t>
            </a:r>
            <a:r>
              <a:rPr spc="-145" dirty="0"/>
              <a:t>DÍA</a:t>
            </a:r>
            <a:r>
              <a:rPr spc="-25" dirty="0"/>
              <a:t>EN</a:t>
            </a:r>
            <a:r>
              <a:rPr spc="10" dirty="0"/>
              <a:t>SISTEMA</a:t>
            </a:r>
            <a:r>
              <a:rPr spc="170" dirty="0"/>
              <a:t> </a:t>
            </a:r>
            <a:r>
              <a:rPr spc="-20" dirty="0"/>
              <a:t>PROTECCION……</a:t>
            </a:r>
          </a:p>
        </p:txBody>
      </p:sp>
      <p:sp>
        <p:nvSpPr>
          <p:cNvPr id="3" name="object 3"/>
          <p:cNvSpPr txBox="1"/>
          <p:nvPr/>
        </p:nvSpPr>
        <p:spPr>
          <a:xfrm>
            <a:off x="2210512" y="1143635"/>
            <a:ext cx="8372475" cy="5150485"/>
          </a:xfrm>
          <a:prstGeom prst="rect">
            <a:avLst/>
          </a:prstGeom>
        </p:spPr>
        <p:txBody>
          <a:bodyPr vert="horz" wrap="square" lIns="0" tIns="0" rIns="0" bIns="0" rtlCol="0">
            <a:spAutoFit/>
          </a:bodyPr>
          <a:lstStyle/>
          <a:p>
            <a:pPr marL="379730" indent="-135255" algn="l" rtl="0">
              <a:buClr>
                <a:srgbClr val="1CACE3"/>
              </a:buClr>
              <a:buFont typeface="Wingdings 3"/>
              <a:buChar char=""/>
              <a:tabLst>
                <a:tab pos="380365" algn="l"/>
              </a:tabLst>
            </a:pPr>
            <a:r>
              <a:rPr sz="2400" spc="-40" dirty="0">
                <a:latin typeface="Tw Cen MT"/>
                <a:cs typeface="Tw Cen MT"/>
              </a:rPr>
              <a:t>TC</a:t>
            </a:r>
            <a:r>
              <a:rPr sz="2400" dirty="0">
                <a:latin typeface="Tw Cen MT"/>
                <a:cs typeface="Tw Cen MT"/>
              </a:rPr>
              <a:t>y</a:t>
            </a:r>
            <a:r>
              <a:rPr sz="2400" spc="-40" dirty="0">
                <a:latin typeface="Tw Cen MT"/>
                <a:cs typeface="Tw Cen MT"/>
              </a:rPr>
              <a:t>TV</a:t>
            </a:r>
            <a:r>
              <a:rPr sz="2400" dirty="0">
                <a:latin typeface="Tw Cen MT"/>
                <a:cs typeface="Tw Cen MT"/>
              </a:rPr>
              <a:t>traer electricidad</a:t>
            </a:r>
            <a:r>
              <a:rPr sz="2400" spc="-15" dirty="0">
                <a:latin typeface="Tw Cen MT"/>
                <a:cs typeface="Tw Cen MT"/>
              </a:rPr>
              <a:t>información</a:t>
            </a:r>
            <a:r>
              <a:rPr sz="2400" dirty="0">
                <a:latin typeface="Tw Cen MT"/>
                <a:cs typeface="Tw Cen MT"/>
              </a:rPr>
              <a:t>a</a:t>
            </a:r>
            <a:r>
              <a:rPr sz="2400" spc="-30" dirty="0">
                <a:latin typeface="Tw Cen MT"/>
                <a:cs typeface="Tw Cen MT"/>
              </a:rPr>
              <a:t> </a:t>
            </a:r>
            <a:r>
              <a:rPr sz="2400" spc="-10" dirty="0">
                <a:latin typeface="Tw Cen MT"/>
                <a:cs typeface="Tw Cen MT"/>
              </a:rPr>
              <a:t>relevos</a:t>
            </a:r>
            <a:endParaRPr sz="2400">
              <a:latin typeface="Tw Cen MT"/>
              <a:cs typeface="Tw Cen MT"/>
            </a:endParaRPr>
          </a:p>
          <a:p>
            <a:pPr marL="379730" indent="-135255" algn="l" rtl="0">
              <a:spcBef>
                <a:spcPts val="315"/>
              </a:spcBef>
              <a:buClr>
                <a:srgbClr val="1CACE3"/>
              </a:buClr>
              <a:buFont typeface="Wingdings 3"/>
              <a:buChar char=""/>
              <a:tabLst>
                <a:tab pos="380365" algn="l"/>
              </a:tabLst>
            </a:pPr>
            <a:r>
              <a:rPr sz="2400" spc="-25" dirty="0">
                <a:latin typeface="Tw Cen MT"/>
                <a:cs typeface="Tw Cen MT"/>
              </a:rPr>
              <a:t>Relés</a:t>
            </a:r>
            <a:r>
              <a:rPr sz="2400" dirty="0">
                <a:latin typeface="Tw Cen MT"/>
                <a:cs typeface="Tw Cen MT"/>
              </a:rPr>
              <a:t>sentido actual y</a:t>
            </a:r>
            <a:r>
              <a:rPr sz="2400" spc="-15" dirty="0">
                <a:latin typeface="Tw Cen MT"/>
                <a:cs typeface="Tw Cen MT"/>
              </a:rPr>
              <a:t>Voltaje</a:t>
            </a:r>
            <a:r>
              <a:rPr sz="2400" dirty="0">
                <a:latin typeface="Tw Cen MT"/>
                <a:cs typeface="Tw Cen MT"/>
              </a:rPr>
              <a:t>y</a:t>
            </a:r>
            <a:r>
              <a:rPr sz="2400" spc="-5" dirty="0">
                <a:latin typeface="Tw Cen MT"/>
                <a:cs typeface="Tw Cen MT"/>
              </a:rPr>
              <a:t>declarar</a:t>
            </a:r>
            <a:r>
              <a:rPr sz="2400" spc="-40" dirty="0">
                <a:latin typeface="Tw Cen MT"/>
                <a:cs typeface="Tw Cen MT"/>
              </a:rPr>
              <a:t> </a:t>
            </a:r>
            <a:r>
              <a:rPr sz="2400" dirty="0">
                <a:latin typeface="Tw Cen MT"/>
                <a:cs typeface="Tw Cen MT"/>
              </a:rPr>
              <a:t>falla</a:t>
            </a:r>
            <a:endParaRPr sz="2400">
              <a:latin typeface="Tw Cen MT"/>
              <a:cs typeface="Tw Cen MT"/>
            </a:endParaRPr>
          </a:p>
          <a:p>
            <a:pPr marL="379730" indent="-135255" algn="l" rtl="0">
              <a:spcBef>
                <a:spcPts val="310"/>
              </a:spcBef>
              <a:buClr>
                <a:srgbClr val="1CACE3"/>
              </a:buClr>
              <a:buFont typeface="Wingdings 3"/>
              <a:buChar char=""/>
              <a:tabLst>
                <a:tab pos="380365" algn="l"/>
              </a:tabLst>
            </a:pPr>
            <a:r>
              <a:rPr sz="2400" spc="-25" dirty="0">
                <a:latin typeface="Tw Cen MT"/>
                <a:cs typeface="Tw Cen MT"/>
              </a:rPr>
              <a:t>Relés</a:t>
            </a:r>
            <a:r>
              <a:rPr sz="2400" dirty="0">
                <a:latin typeface="Tw Cen MT"/>
                <a:cs typeface="Tw Cen MT"/>
              </a:rPr>
              <a:t>enviar señales</a:t>
            </a:r>
            <a:r>
              <a:rPr sz="2400" spc="-10" dirty="0">
                <a:latin typeface="Tw Cen MT"/>
                <a:cs typeface="Tw Cen MT"/>
              </a:rPr>
              <a:t>a través del control</a:t>
            </a:r>
            <a:r>
              <a:rPr sz="2400" dirty="0">
                <a:latin typeface="Tw Cen MT"/>
                <a:cs typeface="Tw Cen MT"/>
              </a:rPr>
              <a:t>circuitos a circuito</a:t>
            </a:r>
            <a:r>
              <a:rPr sz="2400" spc="-15" dirty="0">
                <a:latin typeface="Tw Cen MT"/>
                <a:cs typeface="Tw Cen MT"/>
              </a:rPr>
              <a:t> </a:t>
            </a:r>
            <a:r>
              <a:rPr sz="2400" spc="-10" dirty="0">
                <a:latin typeface="Tw Cen MT"/>
                <a:cs typeface="Tw Cen MT"/>
              </a:rPr>
              <a:t>interruptores</a:t>
            </a:r>
            <a:endParaRPr sz="2400">
              <a:latin typeface="Tw Cen MT"/>
              <a:cs typeface="Tw Cen MT"/>
            </a:endParaRPr>
          </a:p>
          <a:p>
            <a:pPr marL="379730" indent="-135255" algn="l" rtl="0">
              <a:spcBef>
                <a:spcPts val="310"/>
              </a:spcBef>
              <a:buClr>
                <a:srgbClr val="1CACE3"/>
              </a:buClr>
              <a:buFont typeface="Wingdings 3"/>
              <a:buChar char=""/>
              <a:tabLst>
                <a:tab pos="380365" algn="l"/>
              </a:tabLst>
            </a:pPr>
            <a:r>
              <a:rPr sz="2400" dirty="0">
                <a:latin typeface="Tw Cen MT"/>
                <a:cs typeface="Tw Cen MT"/>
              </a:rPr>
              <a:t>Circuito</a:t>
            </a:r>
            <a:r>
              <a:rPr sz="2400" spc="-5" dirty="0">
                <a:latin typeface="Tw Cen MT"/>
                <a:cs typeface="Tw Cen MT"/>
              </a:rPr>
              <a:t>interruptor(es)</a:t>
            </a:r>
            <a:r>
              <a:rPr sz="2400" dirty="0">
                <a:latin typeface="Tw Cen MT"/>
                <a:cs typeface="Tw Cen MT"/>
              </a:rPr>
              <a:t>correctamente</a:t>
            </a:r>
            <a:r>
              <a:rPr sz="2400" spc="-130" dirty="0">
                <a:latin typeface="Tw Cen MT"/>
                <a:cs typeface="Tw Cen MT"/>
              </a:rPr>
              <a:t> </a:t>
            </a:r>
            <a:r>
              <a:rPr sz="2400" dirty="0">
                <a:latin typeface="Tw Cen MT"/>
                <a:cs typeface="Tw Cen MT"/>
              </a:rPr>
              <a:t>viaje</a:t>
            </a:r>
            <a:endParaRPr sz="2400">
              <a:latin typeface="Tw Cen MT"/>
              <a:cs typeface="Tw Cen MT"/>
            </a:endParaRPr>
          </a:p>
          <a:p>
            <a:pPr marL="160655" algn="l" rtl="0">
              <a:spcBef>
                <a:spcPts val="1510"/>
              </a:spcBef>
            </a:pPr>
            <a:r>
              <a:rPr sz="4200" i="1" spc="-85" dirty="0">
                <a:solidFill>
                  <a:srgbClr val="3366FF"/>
                </a:solidFill>
                <a:latin typeface="Tw Cen MT Condensed"/>
                <a:cs typeface="Tw Cen MT Condensed"/>
              </a:rPr>
              <a:t>A</a:t>
            </a:r>
            <a:r>
              <a:rPr sz="4200" i="1" spc="-55" dirty="0">
                <a:solidFill>
                  <a:srgbClr val="3366FF"/>
                </a:solidFill>
                <a:latin typeface="Tw Cen MT Condensed"/>
                <a:cs typeface="Tw Cen MT Condensed"/>
              </a:rPr>
              <a:t>MALO</a:t>
            </a:r>
            <a:r>
              <a:rPr sz="4200" i="1" spc="-145" dirty="0">
                <a:solidFill>
                  <a:srgbClr val="3366FF"/>
                </a:solidFill>
                <a:latin typeface="Tw Cen MT Condensed"/>
                <a:cs typeface="Tw Cen MT Condensed"/>
              </a:rPr>
              <a:t>DÍA</a:t>
            </a:r>
            <a:r>
              <a:rPr sz="4200" i="1" spc="-25" dirty="0">
                <a:solidFill>
                  <a:srgbClr val="3366FF"/>
                </a:solidFill>
                <a:latin typeface="Tw Cen MT Condensed"/>
                <a:cs typeface="Tw Cen MT Condensed"/>
              </a:rPr>
              <a:t>EN</a:t>
            </a:r>
            <a:r>
              <a:rPr sz="4200" i="1" spc="10" dirty="0">
                <a:solidFill>
                  <a:srgbClr val="3366FF"/>
                </a:solidFill>
                <a:latin typeface="Tw Cen MT Condensed"/>
                <a:cs typeface="Tw Cen MT Condensed"/>
              </a:rPr>
              <a:t>SISTEMA</a:t>
            </a:r>
            <a:r>
              <a:rPr sz="4200" i="1" spc="185" dirty="0">
                <a:solidFill>
                  <a:srgbClr val="3366FF"/>
                </a:solidFill>
                <a:latin typeface="Tw Cen MT Condensed"/>
                <a:cs typeface="Tw Cen MT Condensed"/>
              </a:rPr>
              <a:t> </a:t>
            </a:r>
            <a:r>
              <a:rPr sz="4200" i="1" dirty="0">
                <a:solidFill>
                  <a:srgbClr val="3366FF"/>
                </a:solidFill>
                <a:latin typeface="Tw Cen MT Condensed"/>
                <a:cs typeface="Tw Cen MT Condensed"/>
              </a:rPr>
              <a:t>PROTECCION……</a:t>
            </a:r>
            <a:endParaRPr sz="4200">
              <a:latin typeface="Tw Cen MT Condensed"/>
              <a:cs typeface="Tw Cen MT Condensed"/>
            </a:endParaRPr>
          </a:p>
          <a:p>
            <a:pPr marL="147955" indent="-135255" algn="l" rtl="0">
              <a:spcBef>
                <a:spcPts val="1310"/>
              </a:spcBef>
              <a:buClr>
                <a:srgbClr val="1CACE3"/>
              </a:buClr>
              <a:buFont typeface="Wingdings 3"/>
              <a:buChar char=""/>
              <a:tabLst>
                <a:tab pos="148590" algn="l"/>
              </a:tabLst>
            </a:pPr>
            <a:r>
              <a:rPr sz="2400" spc="-40" dirty="0">
                <a:latin typeface="Tw Cen MT"/>
                <a:cs typeface="Tw Cen MT"/>
              </a:rPr>
              <a:t>TC</a:t>
            </a:r>
            <a:r>
              <a:rPr sz="2400" dirty="0">
                <a:latin typeface="Tw Cen MT"/>
                <a:cs typeface="Tw Cen MT"/>
              </a:rPr>
              <a:t>o</a:t>
            </a:r>
            <a:r>
              <a:rPr sz="2400" spc="-40" dirty="0">
                <a:latin typeface="Tw Cen MT"/>
                <a:cs typeface="Tw Cen MT"/>
              </a:rPr>
              <a:t>TV</a:t>
            </a:r>
            <a:r>
              <a:rPr sz="2400" dirty="0">
                <a:latin typeface="Tw Cen MT"/>
                <a:cs typeface="Tw Cen MT"/>
              </a:rPr>
              <a:t>son</a:t>
            </a:r>
            <a:r>
              <a:rPr sz="2400" spc="5" dirty="0">
                <a:latin typeface="Tw Cen MT"/>
                <a:cs typeface="Tw Cen MT"/>
              </a:rPr>
              <a:t>en corto,</a:t>
            </a:r>
            <a:r>
              <a:rPr sz="2400" dirty="0">
                <a:latin typeface="Tw Cen MT"/>
                <a:cs typeface="Tw Cen MT"/>
              </a:rPr>
              <a:t>abierto, o su cableado</a:t>
            </a:r>
            <a:r>
              <a:rPr sz="2400" spc="-55" dirty="0">
                <a:latin typeface="Tw Cen MT"/>
                <a:cs typeface="Tw Cen MT"/>
              </a:rPr>
              <a:t> </a:t>
            </a:r>
            <a:r>
              <a:rPr sz="2400" spc="-5" dirty="0">
                <a:latin typeface="Tw Cen MT"/>
                <a:cs typeface="Tw Cen MT"/>
              </a:rPr>
              <a:t>es</a:t>
            </a:r>
            <a:endParaRPr sz="2400">
              <a:latin typeface="Tw Cen MT"/>
              <a:cs typeface="Tw Cen MT"/>
            </a:endParaRPr>
          </a:p>
          <a:p>
            <a:pPr marL="147955" indent="-135255" algn="l" rtl="0">
              <a:lnSpc>
                <a:spcPts val="2735"/>
              </a:lnSpc>
              <a:spcBef>
                <a:spcPts val="310"/>
              </a:spcBef>
              <a:buClr>
                <a:srgbClr val="1CACE3"/>
              </a:buClr>
              <a:buFont typeface="Wingdings 3"/>
              <a:buChar char=""/>
              <a:tabLst>
                <a:tab pos="148590" algn="l"/>
              </a:tabLst>
            </a:pPr>
            <a:r>
              <a:rPr sz="2400" spc="-25" dirty="0">
                <a:latin typeface="Tw Cen MT"/>
                <a:cs typeface="Tw Cen MT"/>
              </a:rPr>
              <a:t>Relés</a:t>
            </a:r>
            <a:r>
              <a:rPr sz="2400" dirty="0">
                <a:latin typeface="Tw Cen MT"/>
                <a:cs typeface="Tw Cen MT"/>
              </a:rPr>
              <a:t>no</a:t>
            </a:r>
            <a:r>
              <a:rPr sz="2400" spc="-5" dirty="0">
                <a:latin typeface="Tw Cen MT"/>
                <a:cs typeface="Tw Cen MT"/>
              </a:rPr>
              <a:t>declarar</a:t>
            </a:r>
            <a:r>
              <a:rPr sz="2400" dirty="0">
                <a:latin typeface="Tw Cen MT"/>
                <a:cs typeface="Tw Cen MT"/>
              </a:rPr>
              <a:t>falla</a:t>
            </a:r>
            <a:r>
              <a:rPr sz="2400" spc="-5" dirty="0">
                <a:latin typeface="Tw Cen MT"/>
                <a:cs typeface="Tw Cen MT"/>
              </a:rPr>
              <a:t>pendiente</a:t>
            </a:r>
            <a:r>
              <a:rPr sz="2400" dirty="0">
                <a:latin typeface="Tw Cen MT"/>
                <a:cs typeface="Tw Cen MT"/>
              </a:rPr>
              <a:t>a la configuración</a:t>
            </a:r>
            <a:r>
              <a:rPr sz="2400" spc="-15" dirty="0">
                <a:latin typeface="Tw Cen MT"/>
                <a:cs typeface="Tw Cen MT"/>
              </a:rPr>
              <a:t>errores,</a:t>
            </a:r>
            <a:r>
              <a:rPr sz="2400" dirty="0">
                <a:latin typeface="Tw Cen MT"/>
                <a:cs typeface="Tw Cen MT"/>
              </a:rPr>
              <a:t>defectuoso</a:t>
            </a:r>
            <a:r>
              <a:rPr sz="2400" spc="-40" dirty="0">
                <a:latin typeface="Tw Cen MT"/>
                <a:cs typeface="Tw Cen MT"/>
              </a:rPr>
              <a:t>relé,</a:t>
            </a:r>
            <a:r>
              <a:rPr sz="2400" dirty="0">
                <a:latin typeface="Tw Cen MT"/>
                <a:cs typeface="Tw Cen MT"/>
              </a:rPr>
              <a:t>Connecticut</a:t>
            </a:r>
            <a:endParaRPr sz="2400">
              <a:latin typeface="Tw Cen MT"/>
              <a:cs typeface="Tw Cen MT"/>
            </a:endParaRPr>
          </a:p>
          <a:p>
            <a:pPr marL="147955" algn="l" rtl="0">
              <a:lnSpc>
                <a:spcPts val="2735"/>
              </a:lnSpc>
            </a:pPr>
            <a:r>
              <a:rPr sz="2400" spc="-5" dirty="0">
                <a:latin typeface="Tw Cen MT"/>
                <a:cs typeface="Tw Cen MT"/>
              </a:rPr>
              <a:t>saturación</a:t>
            </a:r>
            <a:endParaRPr sz="2400">
              <a:latin typeface="Tw Cen MT"/>
              <a:cs typeface="Tw Cen MT"/>
            </a:endParaRPr>
          </a:p>
          <a:p>
            <a:pPr marL="147955" marR="5080" indent="-135255" algn="l" rtl="0">
              <a:lnSpc>
                <a:spcPts val="2590"/>
              </a:lnSpc>
              <a:spcBef>
                <a:spcPts val="640"/>
              </a:spcBef>
              <a:buClr>
                <a:srgbClr val="1CACE3"/>
              </a:buClr>
              <a:buFont typeface="Wingdings 3"/>
              <a:buChar char=""/>
              <a:tabLst>
                <a:tab pos="148590" algn="l"/>
              </a:tabLst>
            </a:pPr>
            <a:r>
              <a:rPr sz="2400" spc="-10" dirty="0">
                <a:latin typeface="Tw Cen MT"/>
                <a:cs typeface="Tw Cen MT"/>
              </a:rPr>
              <a:t>Control</a:t>
            </a:r>
            <a:r>
              <a:rPr sz="2400" dirty="0">
                <a:latin typeface="Tw Cen MT"/>
                <a:cs typeface="Tw Cen MT"/>
              </a:rPr>
              <a:t>cables cortados o</a:t>
            </a:r>
            <a:r>
              <a:rPr sz="2400" spc="-5" dirty="0">
                <a:latin typeface="Tw Cen MT"/>
                <a:cs typeface="Tw Cen MT"/>
              </a:rPr>
              <a:t>pilas agotadas</a:t>
            </a:r>
            <a:r>
              <a:rPr sz="2400" dirty="0">
                <a:latin typeface="Tw Cen MT"/>
                <a:cs typeface="Tw Cen MT"/>
              </a:rPr>
              <a:t>así que no</a:t>
            </a:r>
            <a:r>
              <a:rPr sz="2400" spc="-5" dirty="0">
                <a:latin typeface="Tw Cen MT"/>
                <a:cs typeface="Tw Cen MT"/>
              </a:rPr>
              <a:t>la señal es</a:t>
            </a:r>
            <a:r>
              <a:rPr sz="2400" dirty="0">
                <a:latin typeface="Tw Cen MT"/>
                <a:cs typeface="Tw Cen MT"/>
              </a:rPr>
              <a:t>enviado</a:t>
            </a:r>
            <a:r>
              <a:rPr sz="2400" spc="-15" dirty="0">
                <a:latin typeface="Tw Cen MT"/>
                <a:cs typeface="Tw Cen MT"/>
              </a:rPr>
              <a:t>desde el relevo</a:t>
            </a:r>
            <a:r>
              <a:rPr sz="2400" dirty="0">
                <a:latin typeface="Tw Cen MT"/>
                <a:cs typeface="Tw Cen MT"/>
              </a:rPr>
              <a:t>al circuito</a:t>
            </a:r>
            <a:r>
              <a:rPr sz="2400" spc="-95" dirty="0">
                <a:latin typeface="Tw Cen MT"/>
                <a:cs typeface="Tw Cen MT"/>
              </a:rPr>
              <a:t> </a:t>
            </a:r>
            <a:r>
              <a:rPr sz="2400" spc="-10" dirty="0">
                <a:latin typeface="Tw Cen MT"/>
                <a:cs typeface="Tw Cen MT"/>
              </a:rPr>
              <a:t>interruptor automático</a:t>
            </a:r>
            <a:endParaRPr sz="2400">
              <a:latin typeface="Tw Cen MT"/>
              <a:cs typeface="Tw Cen MT"/>
            </a:endParaRPr>
          </a:p>
          <a:p>
            <a:pPr marL="147955" indent="-135255" algn="l" rtl="0">
              <a:lnSpc>
                <a:spcPts val="2735"/>
              </a:lnSpc>
              <a:spcBef>
                <a:spcPts val="270"/>
              </a:spcBef>
              <a:buClr>
                <a:srgbClr val="1CACE3"/>
              </a:buClr>
              <a:buFont typeface="Wingdings 3"/>
              <a:buChar char=""/>
              <a:tabLst>
                <a:tab pos="148590" algn="l"/>
              </a:tabLst>
            </a:pPr>
            <a:r>
              <a:rPr sz="2400" dirty="0">
                <a:latin typeface="Tw Cen MT"/>
                <a:cs typeface="Tw Cen MT"/>
              </a:rPr>
              <a:t>Circuito</a:t>
            </a:r>
            <a:r>
              <a:rPr sz="2400" spc="-10" dirty="0">
                <a:latin typeface="Tw Cen MT"/>
                <a:cs typeface="Tw Cen MT"/>
              </a:rPr>
              <a:t>interruptores</a:t>
            </a:r>
            <a:r>
              <a:rPr sz="2400" dirty="0">
                <a:latin typeface="Tw Cen MT"/>
                <a:cs typeface="Tw Cen MT"/>
              </a:rPr>
              <a:t>no</a:t>
            </a:r>
            <a:r>
              <a:rPr sz="2400" spc="-10" dirty="0">
                <a:latin typeface="Tw Cen MT"/>
                <a:cs typeface="Tw Cen MT"/>
              </a:rPr>
              <a:t>tener</a:t>
            </a:r>
            <a:r>
              <a:rPr sz="2400" spc="-55" dirty="0">
                <a:latin typeface="Tw Cen MT"/>
                <a:cs typeface="Tw Cen MT"/>
              </a:rPr>
              <a:t>fuerza,</a:t>
            </a:r>
            <a:r>
              <a:rPr sz="2400" spc="5" dirty="0">
                <a:latin typeface="Tw Cen MT"/>
                <a:cs typeface="Tw Cen MT"/>
              </a:rPr>
              <a:t>quemado</a:t>
            </a:r>
            <a:r>
              <a:rPr sz="2400" dirty="0">
                <a:latin typeface="Tw Cen MT"/>
                <a:cs typeface="Tw Cen MT"/>
              </a:rPr>
              <a:t>bobina de disparo o de otro tipo</a:t>
            </a:r>
            <a:r>
              <a:rPr sz="2400" spc="10" dirty="0">
                <a:latin typeface="Tw Cen MT"/>
                <a:cs typeface="Tw Cen MT"/>
              </a:rPr>
              <a:t> </a:t>
            </a:r>
            <a:r>
              <a:rPr sz="2400" dirty="0">
                <a:latin typeface="Tw Cen MT"/>
                <a:cs typeface="Tw Cen MT"/>
              </a:rPr>
              <a:t>fallar</a:t>
            </a:r>
            <a:endParaRPr sz="2400">
              <a:latin typeface="Tw Cen MT"/>
              <a:cs typeface="Tw Cen MT"/>
            </a:endParaRPr>
          </a:p>
          <a:p>
            <a:pPr marL="147955" algn="l" rtl="0">
              <a:lnSpc>
                <a:spcPts val="2735"/>
              </a:lnSpc>
            </a:pPr>
            <a:r>
              <a:rPr sz="2400" dirty="0">
                <a:latin typeface="Tw Cen MT"/>
                <a:cs typeface="Tw Cen MT"/>
              </a:rPr>
              <a:t>a</a:t>
            </a:r>
            <a:r>
              <a:rPr sz="2400" spc="-90" dirty="0">
                <a:latin typeface="Tw Cen MT"/>
                <a:cs typeface="Tw Cen MT"/>
              </a:rPr>
              <a:t> </a:t>
            </a:r>
            <a:r>
              <a:rPr sz="2400" spc="-5" dirty="0">
                <a:latin typeface="Tw Cen MT"/>
                <a:cs typeface="Tw Cen MT"/>
              </a:rPr>
              <a:t>viaje</a:t>
            </a:r>
            <a:endParaRPr sz="2400">
              <a:latin typeface="Tw Cen MT"/>
              <a:cs typeface="Tw Cen MT"/>
            </a:endParaRPr>
          </a:p>
        </p:txBody>
      </p:sp>
      <p:sp>
        <p:nvSpPr>
          <p:cNvPr id="5"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112</a:t>
            </a:fld>
            <a:endParaRPr spc="-5"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71191" y="8509"/>
            <a:ext cx="5579110" cy="548640"/>
          </a:xfrm>
          <a:prstGeom prst="rect">
            <a:avLst/>
          </a:prstGeom>
        </p:spPr>
        <p:txBody>
          <a:bodyPr vert="horz" wrap="square" lIns="0" tIns="0" rIns="0" bIns="0" rtlCol="0" anchor="ctr">
            <a:spAutoFit/>
          </a:bodyPr>
          <a:lstStyle/>
          <a:p>
            <a:pPr marL="12700" algn="l" rtl="0"/>
            <a:r>
              <a:rPr sz="3600" spc="70" dirty="0">
                <a:latin typeface="Tw Cen MT Condensed"/>
                <a:cs typeface="Tw Cen MT Condensed"/>
              </a:rPr>
              <a:t>PROTECCION</a:t>
            </a:r>
            <a:r>
              <a:rPr sz="3600" spc="80" dirty="0">
                <a:latin typeface="Tw Cen MT Condensed"/>
                <a:cs typeface="Tw Cen MT Condensed"/>
              </a:rPr>
              <a:t>ACTUACIÓN</a:t>
            </a:r>
            <a:r>
              <a:rPr sz="3600" spc="355" dirty="0">
                <a:latin typeface="Tw Cen MT Condensed"/>
                <a:cs typeface="Tw Cen MT Condensed"/>
              </a:rPr>
              <a:t> </a:t>
            </a:r>
            <a:r>
              <a:rPr sz="3600" spc="50" dirty="0">
                <a:latin typeface="Tw Cen MT Condensed"/>
                <a:cs typeface="Tw Cen MT Condensed"/>
              </a:rPr>
              <a:t>ESTADÍSTICAS</a:t>
            </a:r>
            <a:endParaRPr sz="3600">
              <a:latin typeface="Tw Cen MT Condensed"/>
              <a:cs typeface="Tw Cen MT Condensed"/>
            </a:endParaRPr>
          </a:p>
        </p:txBody>
      </p:sp>
      <p:sp>
        <p:nvSpPr>
          <p:cNvPr id="3" name="object 3"/>
          <p:cNvSpPr txBox="1"/>
          <p:nvPr/>
        </p:nvSpPr>
        <p:spPr>
          <a:xfrm>
            <a:off x="2216913" y="603758"/>
            <a:ext cx="8082915" cy="5955030"/>
          </a:xfrm>
          <a:prstGeom prst="rect">
            <a:avLst/>
          </a:prstGeom>
        </p:spPr>
        <p:txBody>
          <a:bodyPr vert="horz" wrap="square" lIns="0" tIns="0" rIns="0" bIns="0" rtlCol="0">
            <a:spAutoFit/>
          </a:bodyPr>
          <a:lstStyle/>
          <a:p>
            <a:pPr marL="212090" algn="l" rtl="0">
              <a:tabLst>
                <a:tab pos="2889250" algn="l"/>
              </a:tabLst>
            </a:pPr>
            <a:r>
              <a:rPr sz="2400" dirty="0">
                <a:latin typeface="Tw Cen MT"/>
                <a:cs typeface="Tw Cen MT"/>
              </a:rPr>
              <a:t>Correcto</a:t>
            </a:r>
            <a:r>
              <a:rPr sz="2400" spc="5" dirty="0">
                <a:latin typeface="Tw Cen MT"/>
                <a:cs typeface="Tw Cen MT"/>
              </a:rPr>
              <a:t> </a:t>
            </a:r>
            <a:r>
              <a:rPr sz="2400" dirty="0">
                <a:latin typeface="Tw Cen MT"/>
                <a:cs typeface="Tw Cen MT"/>
              </a:rPr>
              <a:t>y</a:t>
            </a:r>
            <a:r>
              <a:rPr sz="2400" spc="-5" dirty="0">
                <a:latin typeface="Tw Cen MT"/>
                <a:cs typeface="Tw Cen MT"/>
              </a:rPr>
              <a:t>deseado: 92,2%</a:t>
            </a:r>
            <a:endParaRPr sz="2400" dirty="0">
              <a:latin typeface="Tw Cen MT"/>
              <a:cs typeface="Tw Cen MT"/>
            </a:endParaRPr>
          </a:p>
          <a:p>
            <a:pPr marL="212090" algn="l" rtl="0">
              <a:spcBef>
                <a:spcPts val="1100"/>
              </a:spcBef>
              <a:tabLst>
                <a:tab pos="3070225" algn="l"/>
              </a:tabLst>
            </a:pPr>
            <a:r>
              <a:rPr sz="2400" dirty="0">
                <a:latin typeface="Tw Cen MT"/>
                <a:cs typeface="Tw Cen MT"/>
              </a:rPr>
              <a:t>correcto pero</a:t>
            </a:r>
            <a:r>
              <a:rPr sz="2400" spc="-5" dirty="0">
                <a:latin typeface="Tw Cen MT"/>
                <a:cs typeface="Tw Cen MT"/>
              </a:rPr>
              <a:t>no deseado: 5,3%</a:t>
            </a:r>
            <a:endParaRPr sz="2400" dirty="0">
              <a:latin typeface="Tw Cen MT"/>
              <a:cs typeface="Tw Cen MT"/>
            </a:endParaRPr>
          </a:p>
          <a:p>
            <a:pPr marL="212090" marR="5800090" algn="l" rtl="0">
              <a:lnSpc>
                <a:spcPct val="138700"/>
              </a:lnSpc>
              <a:spcBef>
                <a:spcPts val="5"/>
              </a:spcBef>
            </a:pPr>
            <a:r>
              <a:rPr sz="2400" spc="-5" dirty="0">
                <a:latin typeface="Tw Cen MT"/>
                <a:cs typeface="Tw Cen MT"/>
              </a:rPr>
              <a:t>Incorrecto: 2,1% Suspenso</a:t>
            </a:r>
            <a:r>
              <a:rPr sz="2400" dirty="0">
                <a:latin typeface="Tw Cen MT"/>
                <a:cs typeface="Tw Cen MT"/>
              </a:rPr>
              <a:t>viajar:</a:t>
            </a:r>
            <a:r>
              <a:rPr sz="2400" spc="-100" dirty="0">
                <a:latin typeface="Tw Cen MT"/>
                <a:cs typeface="Tw Cen MT"/>
              </a:rPr>
              <a:t> </a:t>
            </a:r>
            <a:r>
              <a:rPr sz="2400" spc="-5" dirty="0">
                <a:latin typeface="Tw Cen MT"/>
                <a:cs typeface="Tw Cen MT"/>
              </a:rPr>
              <a:t>0,4%</a:t>
            </a:r>
            <a:endParaRPr sz="2400" dirty="0">
              <a:latin typeface="Tw Cen MT"/>
              <a:cs typeface="Tw Cen MT"/>
            </a:endParaRPr>
          </a:p>
          <a:p>
            <a:pPr algn="l" rtl="0">
              <a:spcBef>
                <a:spcPts val="45"/>
              </a:spcBef>
            </a:pPr>
            <a:endParaRPr sz="1850" dirty="0">
              <a:latin typeface="Times New Roman"/>
              <a:cs typeface="Times New Roman"/>
            </a:endParaRPr>
          </a:p>
          <a:p>
            <a:pPr marL="166370" algn="l" rtl="0"/>
            <a:r>
              <a:rPr sz="4400" spc="60" dirty="0">
                <a:solidFill>
                  <a:srgbClr val="0D0D0D"/>
                </a:solidFill>
                <a:latin typeface="Tw Cen MT Condensed"/>
                <a:cs typeface="Tw Cen MT Condensed"/>
              </a:rPr>
              <a:t>EL</a:t>
            </a:r>
            <a:r>
              <a:rPr sz="4400" spc="120" dirty="0">
                <a:solidFill>
                  <a:srgbClr val="0D0D0D"/>
                </a:solidFill>
                <a:latin typeface="Tw Cen MT Condensed"/>
                <a:cs typeface="Tw Cen MT Condensed"/>
              </a:rPr>
              <a:t> </a:t>
            </a:r>
            <a:r>
              <a:rPr sz="4400" spc="75" dirty="0">
                <a:solidFill>
                  <a:srgbClr val="0D0D0D"/>
                </a:solidFill>
                <a:latin typeface="Tw Cen MT Condensed"/>
                <a:cs typeface="Tw Cen MT Condensed"/>
              </a:rPr>
              <a:t>FUTURO</a:t>
            </a:r>
            <a:endParaRPr sz="4400" dirty="0">
              <a:latin typeface="Tw Cen MT Condensed"/>
              <a:cs typeface="Tw Cen MT Condensed"/>
            </a:endParaRPr>
          </a:p>
          <a:p>
            <a:pPr marL="12700" algn="l" rtl="0">
              <a:spcBef>
                <a:spcPts val="3005"/>
              </a:spcBef>
            </a:pPr>
            <a:r>
              <a:rPr sz="2400" spc="-10" dirty="0">
                <a:latin typeface="Tw Cen MT"/>
                <a:cs typeface="Tw Cen MT"/>
              </a:rPr>
              <a:t>Mejoras</a:t>
            </a:r>
            <a:r>
              <a:rPr sz="2400" spc="-5" dirty="0">
                <a:latin typeface="Tw Cen MT"/>
                <a:cs typeface="Tw Cen MT"/>
              </a:rPr>
              <a:t>en</a:t>
            </a:r>
            <a:r>
              <a:rPr sz="2400" spc="-10" dirty="0">
                <a:latin typeface="Tw Cen MT"/>
                <a:cs typeface="Tw Cen MT"/>
              </a:rPr>
              <a:t>basado en computadora</a:t>
            </a:r>
            <a:r>
              <a:rPr sz="2400" spc="5" dirty="0">
                <a:latin typeface="Tw Cen MT"/>
                <a:cs typeface="Tw Cen MT"/>
              </a:rPr>
              <a:t> </a:t>
            </a:r>
            <a:r>
              <a:rPr sz="2400" spc="-10" dirty="0">
                <a:latin typeface="Tw Cen MT"/>
                <a:cs typeface="Tw Cen MT"/>
              </a:rPr>
              <a:t>proteccion</a:t>
            </a:r>
            <a:endParaRPr sz="2400" dirty="0">
              <a:latin typeface="Tw Cen MT"/>
              <a:cs typeface="Tw Cen MT"/>
            </a:endParaRPr>
          </a:p>
          <a:p>
            <a:pPr marL="12700" marR="5080" algn="l" rtl="0">
              <a:lnSpc>
                <a:spcPts val="2590"/>
              </a:lnSpc>
              <a:spcBef>
                <a:spcPts val="1435"/>
              </a:spcBef>
            </a:pPr>
            <a:r>
              <a:rPr sz="2400" dirty="0">
                <a:latin typeface="Tw Cen MT"/>
                <a:cs typeface="Tw Cen MT"/>
              </a:rPr>
              <a:t>Altamente</a:t>
            </a:r>
            <a:r>
              <a:rPr sz="2400" spc="-5" dirty="0">
                <a:latin typeface="Tw Cen MT"/>
                <a:cs typeface="Tw Cen MT"/>
              </a:rPr>
              <a:t>confiable</a:t>
            </a:r>
            <a:r>
              <a:rPr sz="2400" dirty="0">
                <a:latin typeface="Tw Cen MT"/>
                <a:cs typeface="Tw Cen MT"/>
              </a:rPr>
              <a:t>y</a:t>
            </a:r>
            <a:r>
              <a:rPr sz="2400" spc="-5" dirty="0">
                <a:latin typeface="Tw Cen MT"/>
                <a:cs typeface="Tw Cen MT"/>
              </a:rPr>
              <a:t>viable</a:t>
            </a:r>
            <a:r>
              <a:rPr sz="2400" dirty="0">
                <a:latin typeface="Tw Cen MT"/>
                <a:cs typeface="Tw Cen MT"/>
              </a:rPr>
              <a:t>comunicación</a:t>
            </a:r>
            <a:r>
              <a:rPr sz="2400" spc="-5" dirty="0">
                <a:latin typeface="Tw Cen MT"/>
                <a:cs typeface="Tw Cen MT"/>
              </a:rPr>
              <a:t>sistemas</a:t>
            </a:r>
            <a:r>
              <a:rPr sz="2400" spc="-10" dirty="0">
                <a:latin typeface="Tw Cen MT"/>
                <a:cs typeface="Tw Cen MT"/>
              </a:rPr>
              <a:t>(satélite,</a:t>
            </a:r>
            <a:r>
              <a:rPr sz="2400" spc="-5" dirty="0">
                <a:latin typeface="Tw Cen MT"/>
                <a:cs typeface="Tw Cen MT"/>
              </a:rPr>
              <a:t>óptico</a:t>
            </a:r>
            <a:r>
              <a:rPr sz="2400" spc="-30" dirty="0">
                <a:latin typeface="Tw Cen MT"/>
                <a:cs typeface="Tw Cen MT"/>
              </a:rPr>
              <a:t>fibra,</a:t>
            </a:r>
            <a:r>
              <a:rPr sz="2400" spc="-105" dirty="0">
                <a:latin typeface="Tw Cen MT"/>
                <a:cs typeface="Tw Cen MT"/>
              </a:rPr>
              <a:t> </a:t>
            </a:r>
            <a:r>
              <a:rPr sz="2400" dirty="0">
                <a:latin typeface="Tw Cen MT"/>
                <a:cs typeface="Tw Cen MT"/>
              </a:rPr>
              <a:t>etc.)</a:t>
            </a:r>
          </a:p>
          <a:p>
            <a:pPr marL="12700" marR="433070" algn="l" rtl="0">
              <a:lnSpc>
                <a:spcPts val="4000"/>
              </a:lnSpc>
              <a:spcBef>
                <a:spcPts val="280"/>
              </a:spcBef>
            </a:pPr>
            <a:r>
              <a:rPr sz="2400" spc="-5" dirty="0">
                <a:latin typeface="Tw Cen MT"/>
                <a:cs typeface="Tw Cen MT"/>
              </a:rPr>
              <a:t>Integración</a:t>
            </a:r>
            <a:r>
              <a:rPr sz="2400" dirty="0">
                <a:latin typeface="Tw Cen MT"/>
                <a:cs typeface="Tw Cen MT"/>
              </a:rPr>
              <a:t>de</a:t>
            </a:r>
            <a:r>
              <a:rPr sz="2400" spc="-10" dirty="0">
                <a:latin typeface="Tw Cen MT"/>
                <a:cs typeface="Tw Cen MT"/>
              </a:rPr>
              <a:t>control,</a:t>
            </a:r>
            <a:r>
              <a:rPr sz="2400" spc="-5" dirty="0">
                <a:latin typeface="Tw Cen MT"/>
                <a:cs typeface="Tw Cen MT"/>
              </a:rPr>
              <a:t>comando, protección,</a:t>
            </a:r>
            <a:r>
              <a:rPr sz="2400" dirty="0">
                <a:latin typeface="Tw Cen MT"/>
                <a:cs typeface="Tw Cen MT"/>
              </a:rPr>
              <a:t>y comunicación</a:t>
            </a:r>
            <a:r>
              <a:rPr sz="2400" spc="-10" dirty="0">
                <a:latin typeface="Tw Cen MT"/>
                <a:cs typeface="Tw Cen MT"/>
              </a:rPr>
              <a:t>Mejoras</a:t>
            </a:r>
            <a:r>
              <a:rPr sz="2400" dirty="0">
                <a:latin typeface="Tw Cen MT"/>
                <a:cs typeface="Tw Cen MT"/>
              </a:rPr>
              <a:t>a</a:t>
            </a:r>
            <a:r>
              <a:rPr sz="2400" spc="5" dirty="0">
                <a:latin typeface="Tw Cen MT"/>
                <a:cs typeface="Tw Cen MT"/>
              </a:rPr>
              <a:t>hombre-máquina</a:t>
            </a:r>
            <a:r>
              <a:rPr sz="2400" spc="-45" dirty="0">
                <a:latin typeface="Tw Cen MT"/>
                <a:cs typeface="Tw Cen MT"/>
              </a:rPr>
              <a:t> </a:t>
            </a:r>
            <a:r>
              <a:rPr sz="2400" dirty="0">
                <a:latin typeface="Tw Cen MT"/>
                <a:cs typeface="Tw Cen MT"/>
              </a:rPr>
              <a:t>interfaz</a:t>
            </a:r>
          </a:p>
          <a:p>
            <a:pPr marL="12700" algn="l" rtl="0">
              <a:spcBef>
                <a:spcPts val="785"/>
              </a:spcBef>
            </a:pPr>
            <a:r>
              <a:rPr sz="2400" spc="20" dirty="0">
                <a:latin typeface="Tw Cen MT"/>
                <a:cs typeface="Tw Cen MT"/>
              </a:rPr>
              <a:t>Mucho</a:t>
            </a:r>
            <a:r>
              <a:rPr sz="2400" spc="-90" dirty="0">
                <a:latin typeface="Tw Cen MT"/>
                <a:cs typeface="Tw Cen MT"/>
              </a:rPr>
              <a:t> </a:t>
            </a:r>
            <a:r>
              <a:rPr sz="2400" spc="-5" dirty="0">
                <a:latin typeface="Tw Cen MT"/>
                <a:cs typeface="Tw Cen MT"/>
              </a:rPr>
              <a:t>más</a:t>
            </a:r>
            <a:endParaRPr sz="2400" dirty="0">
              <a:latin typeface="Tw Cen MT"/>
              <a:cs typeface="Tw Cen MT"/>
            </a:endParaRPr>
          </a:p>
        </p:txBody>
      </p:sp>
      <p:sp>
        <p:nvSpPr>
          <p:cNvPr id="5" name="object 4"/>
          <p:cNvSpPr txBox="1">
            <a:spLocks noGrp="1"/>
          </p:cNvSpPr>
          <p:nvPr>
            <p:ph type="sldNum" sz="quarter" idx="12"/>
          </p:nvPr>
        </p:nvSpPr>
        <p:spPr>
          <a:xfrm>
            <a:off x="9925038" y="6345049"/>
            <a:ext cx="502920" cy="154466"/>
          </a:xfrm>
          <a:prstGeom prst="rect">
            <a:avLst/>
          </a:prstGeom>
        </p:spPr>
        <p:txBody>
          <a:bodyPr vert="horz" wrap="square" lIns="0" tIns="0" rIns="0" bIns="0" rtlCol="0" anchor="ctr">
            <a:spAutoFit/>
          </a:bodyPr>
          <a:lstStyle/>
          <a:p>
            <a:pPr marL="25400" algn="l" rtl="0">
              <a:lnSpc>
                <a:spcPts val="1070"/>
              </a:lnSpc>
            </a:pPr>
            <a:fld id="{81D60167-4931-47E6-BA6A-407CBD079E47}" type="slidenum">
              <a:rPr spc="-5" dirty="0"/>
              <a:pPr marL="25400" algn="l" rtl="0">
                <a:lnSpc>
                  <a:spcPts val="1070"/>
                </a:lnSpc>
              </a:pPr>
              <a:t>113</a:t>
            </a:fld>
            <a:endParaRPr spc="-5"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2803</TotalTime>
  <Words>5468</Words>
  <Application>Microsoft Office PowerPoint</Application>
  <PresentationFormat>Panorámica</PresentationFormat>
  <Paragraphs>1201</Paragraphs>
  <Slides>113</Slides>
  <Notes>37</Notes>
  <HiddenSlides>3</HiddenSlides>
  <MMClips>0</MMClips>
  <ScaleCrop>false</ScaleCrop>
  <HeadingPairs>
    <vt:vector size="6" baseType="variant">
      <vt:variant>
        <vt:lpstr>Fuentes usadas</vt:lpstr>
      </vt:variant>
      <vt:variant>
        <vt:i4>15</vt:i4>
      </vt:variant>
      <vt:variant>
        <vt:lpstr>Tema</vt:lpstr>
      </vt:variant>
      <vt:variant>
        <vt:i4>1</vt:i4>
      </vt:variant>
      <vt:variant>
        <vt:lpstr>Títulos de diapositiva</vt:lpstr>
      </vt:variant>
      <vt:variant>
        <vt:i4>113</vt:i4>
      </vt:variant>
    </vt:vector>
  </HeadingPairs>
  <TitlesOfParts>
    <vt:vector size="129" baseType="lpstr">
      <vt:lpstr>Arial</vt:lpstr>
      <vt:lpstr>Calibri</vt:lpstr>
      <vt:lpstr>Comic Sans MS</vt:lpstr>
      <vt:lpstr>Franklin Gothic Book</vt:lpstr>
      <vt:lpstr>Franklin Gothic Medium</vt:lpstr>
      <vt:lpstr>GE Inspira</vt:lpstr>
      <vt:lpstr>GEsansCon57</vt:lpstr>
      <vt:lpstr>Symbol</vt:lpstr>
      <vt:lpstr>Tahoma</vt:lpstr>
      <vt:lpstr>Times New Roman</vt:lpstr>
      <vt:lpstr>Tw Cen MT</vt:lpstr>
      <vt:lpstr>Tw Cen MT Condensed</vt:lpstr>
      <vt:lpstr>Webdings</vt:lpstr>
      <vt:lpstr>Wingdings</vt:lpstr>
      <vt:lpstr>Wingdings 3</vt:lpstr>
      <vt:lpstr>Angles</vt:lpstr>
      <vt:lpstr>fundamentos de Protección del sistemaS de potencia</vt:lpstr>
      <vt:lpstr>Presentación de PowerPoint</vt:lpstr>
      <vt:lpstr>DISTURBIOS:LUZO SEVERO</vt:lpstr>
      <vt:lpstr>FUERZASISTEMA PROTECCION</vt:lpstr>
      <vt:lpstr>TÍPICOA GRANELFUERZA SISTEMA</vt:lpstr>
      <vt:lpstr>PROTECCION ZONAS</vt:lpstr>
      <vt:lpstr>¿Objetivos del sistema de protección?</vt:lpstr>
      <vt:lpstr>QUÉINFORMACIÓNESREQUERIDOAAPLICAR PROTECCION</vt:lpstr>
      <vt:lpstr>Lista de números de dispositivos y acrónimos </vt:lpstr>
      <vt:lpstr>Presentación de PowerPoint</vt:lpstr>
      <vt:lpstr>Presentación de PowerPoint</vt:lpstr>
      <vt:lpstr>Presentación de PowerPoint</vt:lpstr>
      <vt:lpstr>Presentación de PowerPoint</vt:lpstr>
      <vt:lpstr>Presentación de PowerPoint</vt:lpstr>
      <vt:lpstr>UNOLÍNEA DIAGRAMA</vt:lpstr>
      <vt:lpstr>ANSIyCEI</vt:lpstr>
      <vt:lpstr>LÍNEASÍMBOLOS [1]</vt:lpstr>
      <vt:lpstr>LÍNEASÍMBOLOS [2]</vt:lpstr>
      <vt:lpstr>LÍNEASÍMBOLOS [3]</vt:lpstr>
      <vt:lpstr>LÍNEASÍMBOLOS [4]</vt:lpstr>
      <vt:lpstr>1 LÍNEA [1]</vt:lpstr>
      <vt:lpstr>PROTECCION SISTEMA</vt:lpstr>
      <vt:lpstr>CORTOLOS CIRCUITOS PRODUCENALTO CORRIENTES</vt:lpstr>
      <vt:lpstr>ELÉCTRICOEQUIPOTÉRMICO DAÑO</vt:lpstr>
      <vt:lpstr>MECÁNICODAÑODURANTECORTO CIRCUITOS</vt:lpstr>
      <vt:lpstr>Presentación de PowerPoint</vt:lpstr>
      <vt:lpstr>Presentación de PowerPoint</vt:lpstr>
      <vt:lpstr>DAÑOAPRINCIPAL EQUIPO</vt:lpstr>
      <vt:lpstr>EL FUSIBLE</vt:lpstr>
      <vt:lpstr>PROTECCIONSISTEMA ELEMENTOS</vt:lpstr>
      <vt:lpstr>TRES FASESDIAGRAMADEELPROTECCION EQUIPO</vt:lpstr>
      <vt:lpstr>¿Cómo funcionan los relés de protección?</vt:lpstr>
      <vt:lpstr>corriente continuaTROPIEZO CIRCUITO</vt:lpstr>
      <vt:lpstr>CIRCUITO DISTRIBUIDORES</vt:lpstr>
      <vt:lpstr>ACTUAL TRANSFORMADORES</vt:lpstr>
      <vt:lpstr>VOLTAJE TRANSFORMADORES</vt:lpstr>
      <vt:lpstr>TÍPICOTC/TV CIRCUITOS</vt:lpstr>
      <vt:lpstr>Presentación de PowerPoint</vt:lpstr>
      <vt:lpstr>TC/TVCIRCUITOVS.CAJA SUELO</vt:lpstr>
      <vt:lpstr>Puesta a tierra del sistema</vt:lpstr>
      <vt:lpstr>Puesta a tierra del sistema</vt:lpstr>
      <vt:lpstr>Puesta a tierra del sistema</vt:lpstr>
      <vt:lpstr>Puesta a tierra del sistema</vt:lpstr>
      <vt:lpstr>Diferencias fundamentales... ¿Por qué?</vt:lpstr>
      <vt:lpstr>Diferencias fundamentales... ¿Por qué?</vt:lpstr>
      <vt:lpstr>Diferencias fundamentales... ¿Por qué?</vt:lpstr>
      <vt:lpstr>Influencias de la puesta a tierra del sistema Métodos de detección de fallas a tierra</vt:lpstr>
      <vt:lpstr>Influencias de la puesta a tierra del sistema Métodos de detección de fallas a tierra</vt:lpstr>
      <vt:lpstr>Conexiones actuales básicas: Cómo se conecta a tierra el sistema Determina cómo se detecta la falla a tierra</vt:lpstr>
      <vt:lpstr>Puesta a tierra secundaria de transformadores de corriente.</vt:lpstr>
      <vt:lpstr>Puesta a tierra secundaria de transformadores de tensión. </vt:lpstr>
      <vt:lpstr>SUBESTACIÓN TIPOS</vt:lpstr>
      <vt:lpstr>Disposiciones de subestaciones industriales</vt:lpstr>
      <vt:lpstr>Disposiciones de subestaciones industriales</vt:lpstr>
      <vt:lpstr>Disposiciones de subestaciones de servicios públicos</vt:lpstr>
      <vt:lpstr>Disposiciones de subestaciones de servicios públicos</vt:lpstr>
      <vt:lpstr>Disposiciones de subestaciones de servicios públicos</vt:lpstr>
      <vt:lpstr>SUBESTACIÓN DE CONTROL DEFINIDO</vt:lpstr>
      <vt:lpstr>PROTECTOR RELÉS</vt:lpstr>
      <vt:lpstr>EJEMPLOSDERELÉ PANELES</vt:lpstr>
      <vt:lpstr>CÓMOHACERRELÉSDETECTAR ¿FALTAS?</vt:lpstr>
      <vt:lpstr>PRINCIPALPROTECCION REQUISITOS</vt:lpstr>
      <vt:lpstr>Arte y ciencia de la protección</vt:lpstr>
      <vt:lpstr>Arte y ciencia de la protección</vt:lpstr>
      <vt:lpstr>Equipos y componentes primarios</vt:lpstr>
      <vt:lpstr>Equipos y componentes primarios</vt:lpstr>
      <vt:lpstr>Tipos de protección</vt:lpstr>
      <vt:lpstr>Protección instantánea contra sobrecorriente (IOC) y sobrecorriente de tiempo definido </vt:lpstr>
      <vt:lpstr>(TOC) Coordinación</vt:lpstr>
      <vt:lpstr>Presentación de PowerPoint</vt:lpstr>
      <vt:lpstr>Presentación de PowerPoint</vt:lpstr>
      <vt:lpstr>Esquema clásico de sobrecorriente direccional para protección de sistemas en bucle</vt:lpstr>
      <vt:lpstr>Tipos de protección</vt:lpstr>
      <vt:lpstr>Diferencial</vt:lpstr>
      <vt:lpstr>Diferencial</vt:lpstr>
      <vt:lpstr>Tipos de protección</vt:lpstr>
      <vt:lpstr>Tipos de protección</vt:lpstr>
      <vt:lpstr>Tipos de protección</vt:lpstr>
      <vt:lpstr>Tipos de protección</vt:lpstr>
      <vt:lpstr>Impedancia</vt:lpstr>
      <vt:lpstr>Impedancia: esquema POTT</vt:lpstr>
      <vt:lpstr>Fuerzavs.ProteccionIngeniero: Vistas del mundo</vt:lpstr>
      <vt:lpstr>RequerirBeneficios</vt:lpstr>
      <vt:lpstr>PRIMARIO PROTECCION</vt:lpstr>
      <vt:lpstr>PROTECCIÓN PRIMARIAZONA SUPERPOSICIÓN</vt:lpstr>
      <vt:lpstr>Superposición de zonas</vt:lpstr>
      <vt:lpstr>RESPALDO PROTECCION</vt:lpstr>
      <vt:lpstr>EQUILIBRADOVS.DESEQUILIBRADO CONDICIONES</vt:lpstr>
      <vt:lpstr>DESCOMPOSICIÓNDEUNDESEQUILIBRADO SISTEMA</vt:lpstr>
      <vt:lpstr>CONTRIBUCIÓNA FALLAS</vt:lpstr>
      <vt:lpstr>Presentación de PowerPoint</vt:lpstr>
      <vt:lpstr>Aire acondicionado ycorriente continuaACTUALCOMPONENTESDEFALLA ACTUAL</vt:lpstr>
      <vt:lpstr>ÚTIL CONVERSIONES</vt:lpstr>
      <vt:lpstr>POR UNIDAD SISTEMA</vt:lpstr>
      <vt:lpstr>CORTOCIRCUITO CÁLCULOS PORUNIDAD SISTEMA</vt:lpstr>
      <vt:lpstr>FALLAINTERRUPCIÓNY ARCO</vt:lpstr>
      <vt:lpstr>FUERZALÍNEAPROTECCION PRINCIPIOS</vt:lpstr>
      <vt:lpstr>TIEMPO INVERSORELÉ COORDINACIÓN</vt:lpstr>
      <vt:lpstr>DIRECCIONALSOBRECORRIENTE PROTECCION</vt:lpstr>
      <vt:lpstr>DISTANCIARELÉ PRINCIPIO</vt:lpstr>
      <vt:lpstr>NECESIDADPARA DIRECCIONALIDAD F2</vt:lpstr>
      <vt:lpstr>TRES ZONASDISTANCIA PROTECCION Tiempo</vt:lpstr>
      <vt:lpstr>DISTANCIAPROTECCION RESUMEN</vt:lpstr>
      <vt:lpstr>PERMISIVOEXTRAORDINARIOTRANSFERIR VIAJE</vt:lpstr>
      <vt:lpstr>DIFERENCIALPROTECCION PRINCIPIO</vt:lpstr>
      <vt:lpstr>PROBLEMADEDESIGUALConnecticut ACTUACIÓN</vt:lpstr>
      <vt:lpstr>POSIBLEESQUEMA–PORCENTAJE DIFERENCIAL PROTECCION PRINCIPIO</vt:lpstr>
      <vt:lpstr>DIFERENCIALPROTECCION APLICACIONES</vt:lpstr>
      <vt:lpstr>DIFERENCIAL PROTECCION RESUMEN</vt:lpstr>
      <vt:lpstr>MÚLTIPLEAPORTEDIFERENCIAL ESQUEMAS</vt:lpstr>
      <vt:lpstr>VENTAJASDEDIGITAL RELÉS</vt:lpstr>
      <vt:lpstr>ABIENDÍAENSISTEMA PROTECCION……</vt:lpstr>
      <vt:lpstr>PROTECCIONACTUACIÓN ESTADÍSTICAS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System Protection Fundamentals - Lecture 1</dc:title>
  <dc:creator>Alex Dimitrovski - SEL University</dc:creator>
  <cp:lastModifiedBy>User</cp:lastModifiedBy>
  <cp:revision>45</cp:revision>
  <dcterms:created xsi:type="dcterms:W3CDTF">2016-07-29T11:48:19Z</dcterms:created>
  <dcterms:modified xsi:type="dcterms:W3CDTF">2024-05-31T22:32:07Z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2014-02-03T00:00:00Z</vt:filetime>
  </property>
  <property fmtid="{D5CDD505-2E9C-101B-9397-08002B2CF9AE}" pid="3" name="Creator">
    <vt:lpwstr>Microsoft® PowerPoint® 2013</vt:lpwstr>
  </property>
  <property fmtid="{D5CDD505-2E9C-101B-9397-08002B2CF9AE}" pid="4" name="LastSaved">
    <vt:filetime>2016-07-29T00:00:00Z</vt:filetime>
  </property>
</Properties>
</file>